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4" r:id="rId3"/>
    <p:sldId id="308" r:id="rId4"/>
    <p:sldId id="285" r:id="rId5"/>
    <p:sldId id="310" r:id="rId6"/>
    <p:sldId id="286" r:id="rId7"/>
    <p:sldId id="311" r:id="rId8"/>
    <p:sldId id="328" r:id="rId9"/>
    <p:sldId id="312" r:id="rId10"/>
    <p:sldId id="326" r:id="rId11"/>
    <p:sldId id="323" r:id="rId12"/>
    <p:sldId id="313" r:id="rId13"/>
    <p:sldId id="314" r:id="rId14"/>
    <p:sldId id="329" r:id="rId15"/>
    <p:sldId id="330" r:id="rId16"/>
    <p:sldId id="331" r:id="rId17"/>
    <p:sldId id="332" r:id="rId18"/>
    <p:sldId id="287" r:id="rId19"/>
    <p:sldId id="324" r:id="rId20"/>
    <p:sldId id="288" r:id="rId21"/>
    <p:sldId id="33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44" autoAdjust="0"/>
    <p:restoredTop sz="94607" autoAdjust="0"/>
  </p:normalViewPr>
  <p:slideViewPr>
    <p:cSldViewPr>
      <p:cViewPr>
        <p:scale>
          <a:sx n="100" d="100"/>
          <a:sy n="100" d="100"/>
        </p:scale>
        <p:origin x="-474" y="7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3572-559C-4E5E-9D57-B4993230901B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A43C-0C3C-4D7D-866C-8B71DED74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3572-559C-4E5E-9D57-B4993230901B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A43C-0C3C-4D7D-866C-8B71DED74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3572-559C-4E5E-9D57-B4993230901B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A43C-0C3C-4D7D-866C-8B71DED74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3572-559C-4E5E-9D57-B4993230901B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A43C-0C3C-4D7D-866C-8B71DED74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3572-559C-4E5E-9D57-B4993230901B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A43C-0C3C-4D7D-866C-8B71DED74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3572-559C-4E5E-9D57-B4993230901B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A43C-0C3C-4D7D-866C-8B71DED74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3572-559C-4E5E-9D57-B4993230901B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A43C-0C3C-4D7D-866C-8B71DED74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3572-559C-4E5E-9D57-B4993230901B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A43C-0C3C-4D7D-866C-8B71DED74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3572-559C-4E5E-9D57-B4993230901B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A43C-0C3C-4D7D-866C-8B71DED74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3572-559C-4E5E-9D57-B4993230901B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A43C-0C3C-4D7D-866C-8B71DED74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93572-559C-4E5E-9D57-B4993230901B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A43C-0C3C-4D7D-866C-8B71DED74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93572-559C-4E5E-9D57-B4993230901B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DA43C-0C3C-4D7D-866C-8B71DED748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New%20folder\3%20step\VCutter\&#2488;&#2478;&#2509;&#2478;&#2497;&#2454;%20&#2478;&#2488;&#2509;&#2468;&#2495;&#2487;&#2509;&#2453;&#2503;&#2480;_&#2455;&#2464;&#2472;_&#2451;_&#2453;&#2494;&#2460;,_&#2486;&#2509;&#2480;&#2503;&#2467;&#2495;&#2435;_&#2447;&#2453;&#2494;&#2470;&#2486;-_&#2470;&#2509;&#2476;&#2494;&#2470;&#2486;_,_&#2460;&#2496;&#2476;&#2476;&#2495;&#2460;&#2509;&#2462;&#2494;&#2472;_&#2536;&#2527;_&#2474;&#2468;&#2509;&#2480;(360p)%5bTrim%5d.mp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New%20folder\3%20step\VCutter\&#2478;&#2471;&#2509;&#2479;%20&#2478;&#2488;&#2509;&#2468;&#2495;&#2487;&#2509;&#2453;&#2503;&#2480;_&#2455;&#2464;&#2472;_&#2451;_&#2453;&#2494;&#2460;,_&#2486;&#2509;&#2480;&#2503;&#2467;&#2495;&#2435;_&#2447;&#2453;&#2494;&#2470;&#2486;-_&#2470;&#2509;&#2476;&#2494;&#2470;&#2486;_,_&#2460;&#2496;&#2476;&#2476;&#2495;&#2460;&#2509;&#2462;&#2494;&#2472;_&#2536;&#2527;_&#2474;&#2468;&#2509;&#2480;(360p)%5bTrim%5d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New%20folder\3%20step\VCutter\&#2474;&#2486;&#2509;&#2458;&#2494;&#2470;%20&#2478;&#2488;&#2509;&#2468;&#2495;&#2487;&#2509;&#2453;&#2503;&#2480;_&#2455;&#2464;&#2472;_&#2451;_&#2453;&#2494;&#2460;,_&#2486;&#2509;&#2480;&#2503;&#2467;&#2495;&#2435;_&#2447;&#2453;&#2494;&#2470;&#2486;-_&#2470;&#2509;&#2476;&#2494;&#2470;&#2486;_,_&#2460;&#2496;&#2476;&#2476;&#2495;&#2460;&#2509;&#2462;&#2494;&#2472;_&#2536;&#2527;_&#2474;&#2468;&#2509;&#2480;(360p)%5bTrim%5d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New%20folder\3%20step\VCutter\&#2478;&#2488;&#2509;&#2468;&#2495;&#2487;&#2509;&#2453;&#2503;&#2480;_&#2453;&#2495;(360p)%5bTrim%5d.mp4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New%20folder\3%20step\VCutter\&#2488;&#2478;&#2509;&#2478;&#2497;&#2454;%20&#2478;&#2488;&#2509;&#2468;&#2495;&#2487;&#2509;&#2453;&#2503;&#2480;_&#2455;&#2464;&#2472;_&#2451;_&#2453;&#2494;&#2460;,_&#2486;&#2509;&#2480;&#2503;&#2467;&#2495;&#2435;_&#2447;&#2453;&#2494;&#2470;&#2486;-_&#2470;&#2509;&#2476;&#2494;&#2470;&#2486;_,_&#2460;&#2496;&#2476;&#2476;&#2495;&#2460;&#2509;&#2462;&#2494;&#2472;_&#2536;&#2527;_&#2474;&#2468;&#2509;&#2480;(360p)%5bTrim%5d.mp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1"/>
            <a:ext cx="7848600" cy="190499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g‡bvweÁvb-1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cÎ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362200"/>
            <a:ext cx="7848600" cy="28194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>
              <a:solidFill>
                <a:schemeClr val="tx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Z…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Zxq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Aa¨vq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AvPi‡Yi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ˆ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RweK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wfwË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)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5334000"/>
            <a:ext cx="7924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10200" y="5657671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gvt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Rvwn`yj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Bmjvm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mv‡nj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cÖfvlK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(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g‡bvweÁvb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)</a:t>
            </a:r>
          </a:p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Av`k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gwnjv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K‡jR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cvebv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3400" y="5410200"/>
            <a:ext cx="7924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280px-Cerebrum_lobes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7891" y="1600200"/>
            <a:ext cx="698821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m¤§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yL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gw¯Í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®‹ t</a:t>
            </a:r>
            <a:endParaRPr lang="en-US" dirty="0"/>
          </a:p>
        </p:txBody>
      </p:sp>
      <p:pic>
        <p:nvPicPr>
          <p:cNvPr id="8" name="সম্মুখ মস্তিষ্কের_গঠন_ও_কাজ,_শ্রেণিঃ_একাদশ-_দ্বাদশ_,_জীববিজ্ঞান_২য়_পত্র(360p)[Trim]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3400" y="1524000"/>
            <a:ext cx="83058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¸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iægw¯Í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‡®‹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Kvh©vewjt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1|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ms‡e`b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AÂj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(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ms‡e`xq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Kv‡Ri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vqx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)</a:t>
            </a:r>
          </a:p>
          <a:p>
            <a:pPr>
              <a:buNone/>
            </a:pP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   K)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wkiKy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¤¢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AÂj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: ¯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úk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©</a:t>
            </a:r>
          </a:p>
          <a:p>
            <a:pPr>
              <a:buNone/>
            </a:pP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   L)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wkiwb¤œ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AÂj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: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kÖeY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   M)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cðvr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AÂj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: 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k©b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2|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MwZ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AÂj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(†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Póxq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Kv‡Ri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vqx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)</a:t>
            </a:r>
          </a:p>
          <a:p>
            <a:pPr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Avgv‡`i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kix‡i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gvsm‡ckx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- ¸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iægw¯Í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‡®‹ ZZ¸‡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jv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MwZ‡K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›`ª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Avgiv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hLb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A½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mÂvjb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ZLb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gw¯Í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‡®‹I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MwZ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AÂ‡ji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we‡kl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†K›`ª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D‡ËwRZ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GB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D‡ËRbvq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¯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œvqycÖevn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MwZevwn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¯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œvqyi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gvsk‡ckx‡Z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cŠ‡Q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mwµq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Zv‡j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¸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iægw¯Í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‡®‹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Kvh©vewjt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3|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ms‡hvM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AÂj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t ¸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iægw¯Í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‡®‹I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we¯Í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…Z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Aâj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G ¯’j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MwVZ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G‡K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AbylsM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GjvKvI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ejv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wewfbœ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wµqvi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AbylsM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vc‡b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G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AÂjwU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we‡kl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Kvh©Ki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¯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œvqycÖev‡ni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wgjb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mgš^q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mvab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GRb¨B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ch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©‡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eÿY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wkÿY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wPšÍb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Áb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, ¯§„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cÖf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…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m¤¢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eci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4" algn="ctr" rtl="0">
              <a:spcBef>
                <a:spcPct val="0"/>
              </a:spcBef>
            </a:pP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wn‡cvK¨v¤úvm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(¯§„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)</a:t>
            </a:r>
            <a:endParaRPr lang="en-US" dirty="0"/>
          </a:p>
        </p:txBody>
      </p:sp>
      <p:pic>
        <p:nvPicPr>
          <p:cNvPr id="4" name="Content Placeholder 3" descr="images (7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447800"/>
            <a:ext cx="7010399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4" algn="ctr" rtl="0">
              <a:spcBef>
                <a:spcPct val="0"/>
              </a:spcBef>
            </a:pP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GwgMWvjv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AvµgYvZ¡K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AvPi‡Yi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¸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iæZ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c~Y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©)</a:t>
            </a:r>
            <a:endParaRPr lang="en-US" dirty="0"/>
          </a:p>
        </p:txBody>
      </p:sp>
      <p:pic>
        <p:nvPicPr>
          <p:cNvPr id="4" name="Content Placeholder 3" descr="images (6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600200"/>
            <a:ext cx="6705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pPr lvl="4" algn="ctr" rtl="0">
              <a:spcBef>
                <a:spcPct val="0"/>
              </a:spcBef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_¨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vjvgvm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(¯^v` I MÜ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Qvov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mKj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Z_¨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hgb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Pÿz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KY© &amp;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Z¡K †_‡K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ms‡e`x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Z_¨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ga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cÖiY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GUv‡K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wi‡j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†K›`ª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ejv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dirty="0"/>
          </a:p>
        </p:txBody>
      </p:sp>
      <p:pic>
        <p:nvPicPr>
          <p:cNvPr id="6" name="Content Placeholder 5" descr="images (6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905000"/>
            <a:ext cx="7772400" cy="4221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848600" cy="1524000"/>
          </a:xfrm>
        </p:spPr>
        <p:txBody>
          <a:bodyPr>
            <a:noAutofit/>
          </a:bodyPr>
          <a:lstStyle/>
          <a:p>
            <a:pPr algn="just"/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nvB‡cv_¨vjvgvm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t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KvqvRvgv,g¨vwgjvix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ewW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wcUzBUvwi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MÖwš’i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‡_ mshy³ _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wecvK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Kvh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©,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hŠb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AvPiY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Zvc,Avnvi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wb`ªZ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RvMÖZ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endParaRPr lang="en-US" sz="2800" dirty="0"/>
          </a:p>
        </p:txBody>
      </p:sp>
      <p:pic>
        <p:nvPicPr>
          <p:cNvPr id="6" name="Content Placeholder 5" descr="images (7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2209800"/>
            <a:ext cx="7543800" cy="3886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4572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gw¯Í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®‹ t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jNy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gw¯Í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‡®‹I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Dcwifv‡M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m¤§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yL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w`‡K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Ae¯’vb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gw¯Í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‡®‹I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Ab¨vb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As‡ki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gw¯Í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®‹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G‡Zv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¸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iæZ¡c~Y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G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Uv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m¤§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yL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cðvr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gw¯Í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‡®‹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mZz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we‡kl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</a:p>
          <a:p>
            <a:pPr marL="514350" indent="-51435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gw¯Í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‡®‹‡K 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ywU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As‡k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fvM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h_v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-</a:t>
            </a:r>
          </a:p>
          <a:p>
            <a:pPr marL="3143250" lvl="6" indent="-514350">
              <a:buFont typeface="+mj-lt"/>
              <a:buAutoNum type="arabicPeriod"/>
            </a:pP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Qv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` (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ga¨gw¯Í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‡®‹I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me‡P‡q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¯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úó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evwn¨K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wPÎ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wUmy¨I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¯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Íi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Qv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`) 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k©b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KvR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pPr marL="3143250" lvl="6" indent="-514350">
              <a:buFont typeface="+mj-lt"/>
              <a:buAutoNum type="arabicPeriod"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g‡S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( m¤§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yL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Qv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ch©šÍ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ga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gw¯Í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‡®‹I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mgMÖ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Ask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g‡S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bv‡g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cwiwPZ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)</a:t>
            </a:r>
            <a:endParaRPr lang="en-US" sz="28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ga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gw¯Í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®‹ 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ga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gw¯Í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®‹ t</a:t>
            </a:r>
            <a:endParaRPr lang="en-US" dirty="0"/>
          </a:p>
        </p:txBody>
      </p:sp>
      <p:pic>
        <p:nvPicPr>
          <p:cNvPr id="4" name="মধ্য মস্তিষ্কের_গঠন_ও_কাজ,_শ্রেণিঃ_একাদশ-_দ্বাদশ_,_জীববিজ্ঞান_২য়_পত্র(360p)[Trim]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" y="1524000"/>
            <a:ext cx="84582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gw¯Í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®‹ 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AvPi‡Yi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¯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œvqyZ‡š¿i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†h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AskwU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me©v‡cÿv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¸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iæZ¡c~Y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gw¯Í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®‹| †giæi¾yi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Dc‡i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K›`ªxq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¯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œvqyZ‡š¿i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me‡P‡q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eo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Ask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gv_vi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Lywji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g‡a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Aew¯’Z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GKRb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cÖvßeq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®‹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gw¯Í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‡®‹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IRb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cÖvq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‡`o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KwR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wZb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cvDÛ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)|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cðvr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gw¯Í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®‹ t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cðvr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gw¯Í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‡®‹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wZbwU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cÖvavb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Ask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h_v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-</a:t>
            </a:r>
          </a:p>
          <a:p>
            <a:pPr marL="3143250" lvl="6" indent="-514350">
              <a:buFont typeface="+mj-lt"/>
              <a:buAutoNum type="arabicPeriod"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Aatgw¯Í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®‹ </a:t>
            </a:r>
          </a:p>
          <a:p>
            <a:pPr marL="3143250" lvl="6" indent="-514350">
              <a:buFont typeface="+mj-lt"/>
              <a:buAutoNum type="arabicPeriod"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mZzgw¯Í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®‹</a:t>
            </a:r>
          </a:p>
          <a:p>
            <a:pPr marL="3143250" lvl="6" indent="-514350">
              <a:buFont typeface="+mj-lt"/>
              <a:buAutoNum type="arabicPeriod"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jNygw¯Í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®‹</a:t>
            </a: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cðvr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gw¯Í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®‹ 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cðvr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gw¯Í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®‹ t </a:t>
            </a:r>
            <a:endParaRPr lang="en-US" dirty="0"/>
          </a:p>
        </p:txBody>
      </p:sp>
      <p:pic>
        <p:nvPicPr>
          <p:cNvPr id="4" name="পশ্চাদ মস্তিষ্কের_গঠন_ও_কাজ,_শ্রেণিঃ_একাদশ-_দ্বাদশ_,_জীববিজ্ঞান_২য়_পত্র(360p)[Trim]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3400" y="1524000"/>
            <a:ext cx="84582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gw¯Í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®‹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t</a:t>
            </a:r>
            <a:endParaRPr lang="en-US" dirty="0"/>
          </a:p>
        </p:txBody>
      </p:sp>
      <p:pic>
        <p:nvPicPr>
          <p:cNvPr id="6" name="মস্তিষ্কের_কি(360p)[Trim]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3400" y="1524000"/>
            <a:ext cx="81534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gw¯Í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‡®‹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gw¯Í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®‹‡K 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gvUv‡gvwU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3wU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fv‡M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fvM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hvq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h_vÑ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sz="2800" dirty="0"/>
          </a:p>
        </p:txBody>
      </p:sp>
      <p:sp>
        <p:nvSpPr>
          <p:cNvPr id="4" name="Straight Connector 3"/>
          <p:cNvSpPr/>
          <p:nvPr/>
        </p:nvSpPr>
        <p:spPr>
          <a:xfrm>
            <a:off x="4608885" y="3150736"/>
            <a:ext cx="2156678" cy="45422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450033"/>
                </a:lnTo>
                <a:lnTo>
                  <a:pt x="2156678" y="450033"/>
                </a:lnTo>
                <a:lnTo>
                  <a:pt x="2156678" y="454221"/>
                </a:lnTo>
              </a:path>
            </a:pathLst>
          </a:custGeom>
          <a:noFill/>
        </p:spPr>
        <p:style>
          <a:lnRef idx="2">
            <a:schemeClr val="accent2">
              <a:tint val="99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Straight Connector 4"/>
          <p:cNvSpPr/>
          <p:nvPr/>
        </p:nvSpPr>
        <p:spPr>
          <a:xfrm>
            <a:off x="4563165" y="3150736"/>
            <a:ext cx="91440" cy="495317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491129"/>
                </a:lnTo>
                <a:lnTo>
                  <a:pt x="108780" y="491129"/>
                </a:lnTo>
                <a:lnTo>
                  <a:pt x="108780" y="495317"/>
                </a:lnTo>
              </a:path>
            </a:pathLst>
          </a:custGeom>
          <a:noFill/>
        </p:spPr>
        <p:style>
          <a:lnRef idx="2">
            <a:schemeClr val="accent2">
              <a:tint val="99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Straight Connector 5"/>
          <p:cNvSpPr/>
          <p:nvPr/>
        </p:nvSpPr>
        <p:spPr>
          <a:xfrm>
            <a:off x="2373414" y="3150736"/>
            <a:ext cx="2235471" cy="454221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235471" y="0"/>
                </a:moveTo>
                <a:lnTo>
                  <a:pt x="2235471" y="450033"/>
                </a:lnTo>
                <a:lnTo>
                  <a:pt x="0" y="450033"/>
                </a:lnTo>
                <a:lnTo>
                  <a:pt x="0" y="454221"/>
                </a:lnTo>
              </a:path>
            </a:pathLst>
          </a:custGeom>
          <a:noFill/>
        </p:spPr>
        <p:style>
          <a:lnRef idx="2">
            <a:schemeClr val="accent2">
              <a:tint val="99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/>
          <p:cNvSpPr/>
          <p:nvPr/>
        </p:nvSpPr>
        <p:spPr>
          <a:xfrm>
            <a:off x="4156820" y="2649133"/>
            <a:ext cx="904130" cy="501602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up 7"/>
          <p:cNvGrpSpPr/>
          <p:nvPr/>
        </p:nvGrpSpPr>
        <p:grpSpPr>
          <a:xfrm>
            <a:off x="3657600" y="2667000"/>
            <a:ext cx="2057400" cy="838200"/>
            <a:chOff x="3446461" y="771762"/>
            <a:chExt cx="904130" cy="501602"/>
          </a:xfrm>
        </p:grpSpPr>
        <p:sp>
          <p:nvSpPr>
            <p:cNvPr id="29" name="Rounded Rectangle 28"/>
            <p:cNvSpPr/>
            <p:nvPr/>
          </p:nvSpPr>
          <p:spPr>
            <a:xfrm>
              <a:off x="3446461" y="771762"/>
              <a:ext cx="904130" cy="50160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ounded Rectangle 8"/>
            <p:cNvSpPr/>
            <p:nvPr/>
          </p:nvSpPr>
          <p:spPr>
            <a:xfrm>
              <a:off x="3461152" y="786453"/>
              <a:ext cx="874748" cy="472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 err="1" smtClean="0">
                  <a:latin typeface="SutonnyMJ" pitchFamily="2" charset="0"/>
                  <a:cs typeface="SutonnyMJ" pitchFamily="2" charset="0"/>
                </a:rPr>
                <a:t>gw¯Í</a:t>
              </a:r>
              <a:r>
                <a:rPr lang="en-US" sz="3200" kern="1200" dirty="0" smtClean="0">
                  <a:latin typeface="SutonnyMJ" pitchFamily="2" charset="0"/>
                  <a:cs typeface="SutonnyMJ" pitchFamily="2" charset="0"/>
                </a:rPr>
                <a:t>®‹</a:t>
              </a:r>
              <a:endParaRPr lang="en-US" sz="3200" kern="1200" dirty="0"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1921349" y="3604957"/>
            <a:ext cx="904130" cy="57412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99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1926372" y="3609729"/>
            <a:ext cx="904130" cy="574123"/>
            <a:chOff x="1210990" y="1727586"/>
            <a:chExt cx="904130" cy="574123"/>
          </a:xfrm>
        </p:grpSpPr>
        <p:sp>
          <p:nvSpPr>
            <p:cNvPr id="27" name="Rounded Rectangle 26"/>
            <p:cNvSpPr/>
            <p:nvPr/>
          </p:nvSpPr>
          <p:spPr>
            <a:xfrm>
              <a:off x="1210990" y="1727586"/>
              <a:ext cx="904130" cy="57412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tint val="99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ounded Rectangle 11"/>
            <p:cNvSpPr/>
            <p:nvPr/>
          </p:nvSpPr>
          <p:spPr>
            <a:xfrm>
              <a:off x="1227805" y="1744401"/>
              <a:ext cx="870500" cy="5404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latin typeface="SutonnyMJ" pitchFamily="2" charset="0"/>
                  <a:cs typeface="SutonnyMJ" pitchFamily="2" charset="0"/>
                </a:rPr>
                <a:t>m¤§</a:t>
              </a:r>
              <a:r>
                <a:rPr lang="en-US" sz="1600" kern="1200" dirty="0" err="1" smtClean="0">
                  <a:latin typeface="SutonnyMJ" pitchFamily="2" charset="0"/>
                  <a:cs typeface="SutonnyMJ" pitchFamily="2" charset="0"/>
                </a:rPr>
                <a:t>yL</a:t>
              </a:r>
              <a:r>
                <a:rPr lang="en-US" sz="1600" kern="1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1600" kern="1200" dirty="0" err="1" smtClean="0">
                  <a:latin typeface="SutonnyMJ" pitchFamily="2" charset="0"/>
                  <a:cs typeface="SutonnyMJ" pitchFamily="2" charset="0"/>
                </a:rPr>
                <a:t>gw¯Í</a:t>
              </a:r>
              <a:r>
                <a:rPr lang="en-US" sz="1600" kern="1200" dirty="0" smtClean="0">
                  <a:latin typeface="SutonnyMJ" pitchFamily="2" charset="0"/>
                  <a:cs typeface="SutonnyMJ" pitchFamily="2" charset="0"/>
                </a:rPr>
                <a:t>®‹</a:t>
              </a:r>
              <a:endParaRPr lang="en-US" sz="1600" kern="1200" dirty="0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4219880" y="3646053"/>
            <a:ext cx="904130" cy="43702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99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2" name="Group 11"/>
          <p:cNvGrpSpPr/>
          <p:nvPr/>
        </p:nvGrpSpPr>
        <p:grpSpPr>
          <a:xfrm>
            <a:off x="3657600" y="3657600"/>
            <a:ext cx="1981200" cy="762000"/>
            <a:chOff x="3509521" y="1768682"/>
            <a:chExt cx="904130" cy="437025"/>
          </a:xfrm>
        </p:grpSpPr>
        <p:sp>
          <p:nvSpPr>
            <p:cNvPr id="25" name="Rounded Rectangle 24"/>
            <p:cNvSpPr/>
            <p:nvPr/>
          </p:nvSpPr>
          <p:spPr>
            <a:xfrm>
              <a:off x="3509521" y="1768682"/>
              <a:ext cx="904130" cy="43702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tint val="99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ounded Rectangle 14"/>
            <p:cNvSpPr/>
            <p:nvPr/>
          </p:nvSpPr>
          <p:spPr>
            <a:xfrm>
              <a:off x="3522321" y="1781482"/>
              <a:ext cx="878530" cy="4114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atin typeface="SutonnyMJ" pitchFamily="2" charset="0"/>
                  <a:cs typeface="SutonnyMJ" pitchFamily="2" charset="0"/>
                </a:rPr>
                <a:t>ga</a:t>
              </a:r>
              <a:r>
                <a:rPr lang="en-US" sz="2800" kern="1200" dirty="0" smtClean="0">
                  <a:latin typeface="SutonnyMJ" pitchFamily="2" charset="0"/>
                  <a:cs typeface="SutonnyMJ" pitchFamily="2" charset="0"/>
                </a:rPr>
                <a:t>¨ </a:t>
              </a:r>
              <a:r>
                <a:rPr lang="en-US" sz="2800" kern="1200" dirty="0" err="1" smtClean="0">
                  <a:latin typeface="SutonnyMJ" pitchFamily="2" charset="0"/>
                  <a:cs typeface="SutonnyMJ" pitchFamily="2" charset="0"/>
                </a:rPr>
                <a:t>gw¯Í</a:t>
              </a:r>
              <a:r>
                <a:rPr lang="en-US" sz="2800" kern="1200" dirty="0" smtClean="0">
                  <a:latin typeface="SutonnyMJ" pitchFamily="2" charset="0"/>
                  <a:cs typeface="SutonnyMJ" pitchFamily="2" charset="0"/>
                </a:rPr>
                <a:t>®‹</a:t>
              </a:r>
              <a:endParaRPr lang="en-US" sz="2800" kern="1200" dirty="0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313498" y="3604957"/>
            <a:ext cx="904130" cy="57412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99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4" name="Group 13"/>
          <p:cNvGrpSpPr/>
          <p:nvPr/>
        </p:nvGrpSpPr>
        <p:grpSpPr>
          <a:xfrm>
            <a:off x="6318521" y="3609729"/>
            <a:ext cx="904130" cy="574123"/>
            <a:chOff x="5603139" y="1727586"/>
            <a:chExt cx="904130" cy="574123"/>
          </a:xfrm>
        </p:grpSpPr>
        <p:sp>
          <p:nvSpPr>
            <p:cNvPr id="23" name="Rounded Rectangle 22"/>
            <p:cNvSpPr/>
            <p:nvPr/>
          </p:nvSpPr>
          <p:spPr>
            <a:xfrm>
              <a:off x="5603139" y="1727586"/>
              <a:ext cx="904130" cy="57412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tint val="99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ounded Rectangle 17"/>
            <p:cNvSpPr/>
            <p:nvPr/>
          </p:nvSpPr>
          <p:spPr>
            <a:xfrm>
              <a:off x="5619954" y="1744401"/>
              <a:ext cx="870500" cy="5404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>
                  <a:latin typeface="SutonnyMJ" pitchFamily="2" charset="0"/>
                  <a:cs typeface="SutonnyMJ" pitchFamily="2" charset="0"/>
                </a:rPr>
                <a:t>cðvr</a:t>
              </a:r>
              <a:r>
                <a:rPr lang="en-US" sz="1600" kern="1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1600" kern="1200" dirty="0" err="1" smtClean="0">
                  <a:latin typeface="SutonnyMJ" pitchFamily="2" charset="0"/>
                  <a:cs typeface="SutonnyMJ" pitchFamily="2" charset="0"/>
                </a:rPr>
                <a:t>gw¯Í</a:t>
              </a:r>
              <a:r>
                <a:rPr lang="en-US" sz="1600" kern="1200" dirty="0" smtClean="0">
                  <a:latin typeface="SutonnyMJ" pitchFamily="2" charset="0"/>
                  <a:cs typeface="SutonnyMJ" pitchFamily="2" charset="0"/>
                </a:rPr>
                <a:t>®‹ </a:t>
              </a:r>
              <a:endParaRPr lang="en-US" sz="1600" kern="1200" dirty="0"/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1947544" y="3604957"/>
            <a:ext cx="904130" cy="57412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6" name="Group 15"/>
          <p:cNvGrpSpPr/>
          <p:nvPr/>
        </p:nvGrpSpPr>
        <p:grpSpPr>
          <a:xfrm>
            <a:off x="1676400" y="3609729"/>
            <a:ext cx="1600200" cy="733671"/>
            <a:chOff x="1237184" y="1727586"/>
            <a:chExt cx="904130" cy="574123"/>
          </a:xfrm>
        </p:grpSpPr>
        <p:sp>
          <p:nvSpPr>
            <p:cNvPr id="21" name="Rounded Rectangle 20"/>
            <p:cNvSpPr/>
            <p:nvPr/>
          </p:nvSpPr>
          <p:spPr>
            <a:xfrm>
              <a:off x="1237184" y="1727586"/>
              <a:ext cx="904130" cy="57412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ounded Rectangle 20"/>
            <p:cNvSpPr/>
            <p:nvPr/>
          </p:nvSpPr>
          <p:spPr>
            <a:xfrm>
              <a:off x="1253999" y="1744401"/>
              <a:ext cx="870500" cy="5404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atin typeface="SutonnyMJ" pitchFamily="2" charset="0"/>
                  <a:cs typeface="SutonnyMJ" pitchFamily="2" charset="0"/>
                </a:rPr>
                <a:t>m¤§</a:t>
              </a:r>
              <a:r>
                <a:rPr lang="en-US" sz="2800" kern="1200" dirty="0" err="1" smtClean="0">
                  <a:latin typeface="SutonnyMJ" pitchFamily="2" charset="0"/>
                  <a:cs typeface="SutonnyMJ" pitchFamily="2" charset="0"/>
                </a:rPr>
                <a:t>yL</a:t>
              </a:r>
              <a:r>
                <a:rPr lang="en-US" sz="2800" kern="1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kern="1200" dirty="0" err="1" smtClean="0">
                  <a:latin typeface="SutonnyMJ" pitchFamily="2" charset="0"/>
                  <a:cs typeface="SutonnyMJ" pitchFamily="2" charset="0"/>
                </a:rPr>
                <a:t>gw¯Í</a:t>
              </a:r>
              <a:r>
                <a:rPr lang="en-US" sz="2800" kern="1200" dirty="0" smtClean="0">
                  <a:latin typeface="SutonnyMJ" pitchFamily="2" charset="0"/>
                  <a:cs typeface="SutonnyMJ" pitchFamily="2" charset="0"/>
                </a:rPr>
                <a:t>®‹</a:t>
              </a: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6272959" y="3629972"/>
            <a:ext cx="904130" cy="574123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8" name="Group 17"/>
          <p:cNvGrpSpPr/>
          <p:nvPr/>
        </p:nvGrpSpPr>
        <p:grpSpPr>
          <a:xfrm>
            <a:off x="6277982" y="3634743"/>
            <a:ext cx="1570618" cy="784857"/>
            <a:chOff x="5562600" y="1752600"/>
            <a:chExt cx="904130" cy="574123"/>
          </a:xfrm>
        </p:grpSpPr>
        <p:sp>
          <p:nvSpPr>
            <p:cNvPr id="19" name="Rounded Rectangle 18"/>
            <p:cNvSpPr/>
            <p:nvPr/>
          </p:nvSpPr>
          <p:spPr>
            <a:xfrm>
              <a:off x="5562600" y="1752600"/>
              <a:ext cx="904130" cy="57412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ed Rectangle 23"/>
            <p:cNvSpPr/>
            <p:nvPr/>
          </p:nvSpPr>
          <p:spPr>
            <a:xfrm>
              <a:off x="5579415" y="1769415"/>
              <a:ext cx="870500" cy="5404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err="1" smtClean="0">
                  <a:latin typeface="SutonnyMJ" pitchFamily="2" charset="0"/>
                  <a:cs typeface="SutonnyMJ" pitchFamily="2" charset="0"/>
                </a:rPr>
                <a:t>cðv</a:t>
              </a:r>
              <a:r>
                <a:rPr lang="en-US" sz="2800" kern="1200" dirty="0" smtClean="0"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kern="1200" dirty="0" err="1" smtClean="0">
                  <a:latin typeface="SutonnyMJ" pitchFamily="2" charset="0"/>
                  <a:cs typeface="SutonnyMJ" pitchFamily="2" charset="0"/>
                </a:rPr>
                <a:t>gw¯Í</a:t>
              </a:r>
              <a:r>
                <a:rPr lang="en-US" sz="2800" kern="1200" dirty="0" smtClean="0">
                  <a:latin typeface="SutonnyMJ" pitchFamily="2" charset="0"/>
                  <a:cs typeface="SutonnyMJ" pitchFamily="2" charset="0"/>
                </a:rPr>
                <a:t>®‹</a:t>
              </a:r>
              <a:endParaRPr lang="en-US" sz="28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latin typeface="SutonnyMJ" pitchFamily="2" charset="0"/>
                <a:cs typeface="SutonnyMJ" pitchFamily="2" charset="0"/>
              </a:rPr>
              <a:t>m¤§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yL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gw¯Í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®‹</a:t>
            </a:r>
            <a:endParaRPr lang="en-US" dirty="0"/>
          </a:p>
        </p:txBody>
      </p:sp>
      <p:pic>
        <p:nvPicPr>
          <p:cNvPr id="4" name="সম্মুখ মস্তিষ্কের_গঠন_ও_কাজ,_শ্রেণিঃ_একাদশ-_দ্বাদশ_,_জীববিজ্ঞান_২য়_পত্র(360p)[Trim]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" y="1752600"/>
            <a:ext cx="80772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10600" cy="6096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  m¤§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yL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gw¯Í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®‹ t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gw¯Í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‡®‹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me‡P‡q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¸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iæZ¡c~Y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© Ask n‡”Q m¤§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yL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gw¯Í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®‹| m¤§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yL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gw¯Í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‡®‹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-</a:t>
            </a:r>
          </a:p>
          <a:p>
            <a:pPr marL="2228850" lvl="4" indent="-514350">
              <a:buFont typeface="+mj-lt"/>
              <a:buAutoNum type="arabicPeriod"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iægw¯Í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®‹ (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ewniveiY‡K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mwieªvg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K‡Uª©m)</a:t>
            </a:r>
          </a:p>
          <a:p>
            <a:pPr marL="2228850" lvl="4" indent="-514350">
              <a:buFont typeface="+mj-lt"/>
              <a:buAutoNum type="arabicPeriod"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mwieªvj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wbDwK¬qvB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emvj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M¨vsMwjsqv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 </a:t>
            </a:r>
          </a:p>
          <a:p>
            <a:pPr marL="2228850" lvl="4" indent="-514350">
              <a:buFont typeface="+mj-lt"/>
              <a:buAutoNum type="arabicPeriod"/>
            </a:pP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wn‡cvK¨v¤úvm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(¯§„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)</a:t>
            </a:r>
          </a:p>
          <a:p>
            <a:pPr marL="2228850" lvl="4" indent="-514350">
              <a:buFont typeface="+mj-lt"/>
              <a:buAutoNum type="arabicPeriod"/>
            </a:pP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GwgMWvjv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AvµgYvZ¡K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AvPi‡Yi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¸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iæZ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c~Y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©)</a:t>
            </a:r>
          </a:p>
          <a:p>
            <a:pPr marL="2228850" lvl="4" indent="-514350">
              <a:buFont typeface="+mj-lt"/>
              <a:buAutoNum type="arabicPeriod"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_¨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vjvgvm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 </a:t>
            </a:r>
          </a:p>
          <a:p>
            <a:pPr marL="2228850" lvl="4" indent="-514350">
              <a:buFont typeface="+mj-lt"/>
              <a:buAutoNum type="arabicPeriod"/>
            </a:pP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nvB‡cv_¨vjvgvm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lvl="0">
              <a:buNone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4" algn="ctr" rtl="0">
              <a:spcBef>
                <a:spcPct val="0"/>
              </a:spcBef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iægw¯Í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®‹ (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ewniveiY‡K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mwieªvj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K‡Uª©m)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4" indent="-342900">
              <a:buFont typeface="Arial" pitchFamily="34" charset="0"/>
              <a:buChar char="•"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iægw¯Í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‡®‹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ewniveiY‡K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mwieªvj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K‡Uª©m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gw¯Í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®‹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AveiY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fZ‡ii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Ask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k¦Z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c`v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_©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342900" lvl="4" indent="-342900">
              <a:buFont typeface="Arial" pitchFamily="34" charset="0"/>
              <a:buChar char="•"/>
            </a:pPr>
            <a:r>
              <a:rPr lang="en-US" sz="2800" dirty="0" err="1">
                <a:latin typeface="SutonnyMJ" pitchFamily="2" charset="0"/>
                <a:cs typeface="SutonnyMJ" pitchFamily="2" charset="0"/>
              </a:rPr>
              <a:t>g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w¯Í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®‹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Avei‡Yi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¨ ¸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iægw¯Í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‡®‹I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mwbœKl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© N‡U,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myZivs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GLv‡Bb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…Z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msMwVZ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342900" lvl="4" indent="-342900">
              <a:buFont typeface="Arial" pitchFamily="34" charset="0"/>
              <a:buChar char="•"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yB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Mvjv‡a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© wef³-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Wvb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Kc©vm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K¨v‡jvmvg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bvgK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Zš‘I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e¨vÛ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mshy³|</a:t>
            </a:r>
          </a:p>
          <a:p>
            <a:pPr marL="342900" lvl="4" indent="-342900">
              <a:buFont typeface="Arial" pitchFamily="34" charset="0"/>
              <a:buChar char="•"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ywU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LuvR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dvUj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- 1|†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Kw›`ªxq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LvR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ivjv‡Ðv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LuvR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,</a:t>
            </a:r>
          </a:p>
          <a:p>
            <a:pPr marL="342900" lvl="4" indent="-342900">
              <a:buNone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                                2|cvk¦©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LuvR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wkjwfqvm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LuvR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rain_Brodmann_blend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524000"/>
            <a:ext cx="8001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ywU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LuvR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dvUj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gw¯Í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®‹‡K 4wU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fv‡M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fvM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K‡iÑ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1371600"/>
            <a:ext cx="5486400" cy="4449763"/>
          </a:xfrm>
        </p:spPr>
        <p:txBody>
          <a:bodyPr/>
          <a:lstStyle/>
          <a:p>
            <a:pPr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1|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jvjvU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AÂj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2|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wkiKz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¤¢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AÂj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3|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wkiwb¤œ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AÂj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4|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cðvr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AÂj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1730</TotalTime>
  <Words>775</Words>
  <Application>Microsoft Office PowerPoint</Application>
  <PresentationFormat>On-screen Show (4:3)</PresentationFormat>
  <Paragraphs>65</Paragraphs>
  <Slides>21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g‡bvweÁvb-1 cÎ</vt:lpstr>
      <vt:lpstr>gw¯Í®‹ t</vt:lpstr>
      <vt:lpstr>gw¯Í®‹ wK t</vt:lpstr>
      <vt:lpstr>gw¯Í‡®‹i MVb t</vt:lpstr>
      <vt:lpstr>m¤§yL gw¯Í®‹</vt:lpstr>
      <vt:lpstr>Slide 6</vt:lpstr>
      <vt:lpstr> ¸iægw¯Í®‹ (ewniveiY‡K †mwieªvj K‡Uª©m)</vt:lpstr>
      <vt:lpstr>Slide 8</vt:lpstr>
      <vt:lpstr>`ywU LuvR ev dvUj gw¯Í®‹‡K 4wU fv‡M fvM K‡iÑ</vt:lpstr>
      <vt:lpstr>Slide 10</vt:lpstr>
      <vt:lpstr>m¤§yL gw¯Í®‹ t</vt:lpstr>
      <vt:lpstr>¸iægw¯Í‡®‹i Kvh©vewjt</vt:lpstr>
      <vt:lpstr>¸iægw¯Í‡®‹i Kvh©vewjt</vt:lpstr>
      <vt:lpstr>wn‡cvK¨v¤úvm (¯§„wZ)</vt:lpstr>
      <vt:lpstr>GwgMWvjv (AvµgYvZ¡K AvPi‡Yi Rb¨ ¸iæZ¡ c~Y©)</vt:lpstr>
      <vt:lpstr>_¨vjvgvm (¯^v` I MÜ Qvov Ab¨ mKj Z_¨ †hgb, Pÿz, KY© &amp;Ges Z¡K †_‡K ms‡e`x Z_¨ Gi ga¨ w`‡q ‡cÖiY nq| GUv‡K wi‡j †K›`ª ejv nq| </vt:lpstr>
      <vt:lpstr>nvB‡cv_¨vjvgvm t KvqvRvgv,g¨vwgjvix ewW Ges wcUzBUvwi MÖwš’i mv‡_ mshy³ _v‡K| wecvK Kvh©, †hŠb AvPiY, Zvc,Avnvi I cvb Ges wb`ªZ I RvMÖZ|</vt:lpstr>
      <vt:lpstr>ga¨ gw¯Í®‹ t</vt:lpstr>
      <vt:lpstr>ga¨ gw¯Í®‹ t</vt:lpstr>
      <vt:lpstr> cðvr gw¯Í®‹ t </vt:lpstr>
      <vt:lpstr> cðvr gw¯Í®‹ 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269</cp:revision>
  <dcterms:created xsi:type="dcterms:W3CDTF">2019-07-07T15:36:23Z</dcterms:created>
  <dcterms:modified xsi:type="dcterms:W3CDTF">2020-03-03T05:29:01Z</dcterms:modified>
</cp:coreProperties>
</file>