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4" r:id="rId7"/>
    <p:sldId id="265" r:id="rId8"/>
    <p:sldId id="266" r:id="rId9"/>
    <p:sldId id="261" r:id="rId10"/>
    <p:sldId id="262" r:id="rId11"/>
    <p:sldId id="271" r:id="rId12"/>
    <p:sldId id="270" r:id="rId13"/>
    <p:sldId id="263" r:id="rId14"/>
    <p:sldId id="268" r:id="rId15"/>
    <p:sldId id="269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C3A6C-CCCD-4424-8EE7-CC5AAAE87152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93CB9-AF14-4554-BEEE-742522955A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09600"/>
            <a:ext cx="7924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 স্বাগতম</a:t>
            </a:r>
            <a:endParaRPr lang="en-US" sz="6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rose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362200"/>
            <a:ext cx="7391400" cy="4191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png"/>
          <p:cNvPicPr>
            <a:picLocks noChangeAspect="1"/>
          </p:cNvPicPr>
          <p:nvPr/>
        </p:nvPicPr>
        <p:blipFill>
          <a:blip r:embed="rId2"/>
          <a:srcRect b="61165"/>
          <a:stretch>
            <a:fillRect/>
          </a:stretch>
        </p:blipFill>
        <p:spPr>
          <a:xfrm>
            <a:off x="228600" y="1828800"/>
            <a:ext cx="2277110" cy="1676400"/>
          </a:xfrm>
          <a:prstGeom prst="rect">
            <a:avLst/>
          </a:prstGeom>
        </p:spPr>
      </p:pic>
      <p:pic>
        <p:nvPicPr>
          <p:cNvPr id="3" name="Picture 2" descr="a-man-was-hurt-for-kids-clipart-6.jpg"/>
          <p:cNvPicPr>
            <a:picLocks noChangeAspect="1"/>
          </p:cNvPicPr>
          <p:nvPr/>
        </p:nvPicPr>
        <p:blipFill>
          <a:blip r:embed="rId3"/>
          <a:srcRect b="39713"/>
          <a:stretch>
            <a:fillRect/>
          </a:stretch>
        </p:blipFill>
        <p:spPr>
          <a:xfrm>
            <a:off x="5943600" y="1600200"/>
            <a:ext cx="2481943" cy="1828800"/>
          </a:xfrm>
          <a:prstGeom prst="rect">
            <a:avLst/>
          </a:prstGeom>
        </p:spPr>
      </p:pic>
      <p:pic>
        <p:nvPicPr>
          <p:cNvPr id="4" name="Picture 3" descr="a-man-was-hurt-for-kids-clipart-6.jpg"/>
          <p:cNvPicPr>
            <a:picLocks noChangeAspect="1"/>
          </p:cNvPicPr>
          <p:nvPr/>
        </p:nvPicPr>
        <p:blipFill>
          <a:blip r:embed="rId3"/>
          <a:srcRect b="39713"/>
          <a:stretch>
            <a:fillRect/>
          </a:stretch>
        </p:blipFill>
        <p:spPr>
          <a:xfrm>
            <a:off x="152400" y="4572000"/>
            <a:ext cx="2481943" cy="1828800"/>
          </a:xfrm>
          <a:prstGeom prst="rect">
            <a:avLst/>
          </a:prstGeom>
        </p:spPr>
      </p:pic>
      <p:pic>
        <p:nvPicPr>
          <p:cNvPr id="5" name="Picture 4" descr="images.png"/>
          <p:cNvPicPr>
            <a:picLocks noChangeAspect="1"/>
          </p:cNvPicPr>
          <p:nvPr/>
        </p:nvPicPr>
        <p:blipFill>
          <a:blip r:embed="rId2"/>
          <a:srcRect b="61165"/>
          <a:stretch>
            <a:fillRect/>
          </a:stretch>
        </p:blipFill>
        <p:spPr>
          <a:xfrm>
            <a:off x="5943600" y="4343400"/>
            <a:ext cx="2277110" cy="1676400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1295400" y="609600"/>
            <a:ext cx="3124200" cy="16002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বলোতো  কয়টি পেন্সিল ?</a:t>
            </a:r>
            <a:endParaRPr lang="en-US" dirty="0"/>
          </a:p>
        </p:txBody>
      </p:sp>
      <p:pic>
        <p:nvPicPr>
          <p:cNvPr id="7" name="Picture 6" descr="imagesvvv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5210" y="2689860"/>
            <a:ext cx="783328" cy="586740"/>
          </a:xfrm>
          <a:prstGeom prst="rect">
            <a:avLst/>
          </a:prstGeom>
        </p:spPr>
      </p:pic>
      <p:pic>
        <p:nvPicPr>
          <p:cNvPr id="8" name="Picture 7" descr="imagesvvv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0" y="3200400"/>
            <a:ext cx="783328" cy="586740"/>
          </a:xfrm>
          <a:prstGeom prst="rect">
            <a:avLst/>
          </a:prstGeom>
        </p:spPr>
      </p:pic>
      <p:sp>
        <p:nvSpPr>
          <p:cNvPr id="11" name="Oval Callout 10"/>
          <p:cNvSpPr/>
          <p:nvPr/>
        </p:nvSpPr>
        <p:spPr>
          <a:xfrm>
            <a:off x="6400800" y="228600"/>
            <a:ext cx="1828800" cy="1219200"/>
          </a:xfrm>
          <a:prstGeom prst="wedgeEllipse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৩      ২ =৬</a:t>
            </a:r>
            <a:endParaRPr lang="en-US" dirty="0"/>
          </a:p>
        </p:txBody>
      </p:sp>
      <p:sp>
        <p:nvSpPr>
          <p:cNvPr id="12" name="Oval Callout 11"/>
          <p:cNvSpPr/>
          <p:nvPr/>
        </p:nvSpPr>
        <p:spPr>
          <a:xfrm>
            <a:off x="1371600" y="3581400"/>
            <a:ext cx="1600200" cy="10668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বলোতো  কয়টি </a:t>
            </a:r>
            <a:r>
              <a:rPr lang="bn-BD" dirty="0" smtClean="0"/>
              <a:t> কলম?</a:t>
            </a:r>
            <a:endParaRPr lang="en-US" dirty="0"/>
          </a:p>
        </p:txBody>
      </p:sp>
      <p:sp>
        <p:nvSpPr>
          <p:cNvPr id="13" name="Oval Callout 12"/>
          <p:cNvSpPr/>
          <p:nvPr/>
        </p:nvSpPr>
        <p:spPr>
          <a:xfrm>
            <a:off x="5943600" y="3581400"/>
            <a:ext cx="2286000" cy="838200"/>
          </a:xfrm>
          <a:prstGeom prst="wedgeEllipse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৪       ২ =   ৮</a:t>
            </a:r>
            <a:endParaRPr lang="en-US" dirty="0"/>
          </a:p>
        </p:txBody>
      </p:sp>
      <p:pic>
        <p:nvPicPr>
          <p:cNvPr id="14" name="Picture 13" descr="pdn01_ballpoint_pen_commo.jpg"/>
          <p:cNvPicPr>
            <a:picLocks noChangeAspect="1"/>
          </p:cNvPicPr>
          <p:nvPr/>
        </p:nvPicPr>
        <p:blipFill>
          <a:blip r:embed="rId5" cstate="print"/>
          <a:srcRect r="56180"/>
          <a:stretch>
            <a:fillRect/>
          </a:stretch>
        </p:blipFill>
        <p:spPr>
          <a:xfrm>
            <a:off x="2667000" y="4343400"/>
            <a:ext cx="891540" cy="2034540"/>
          </a:xfrm>
          <a:prstGeom prst="rect">
            <a:avLst/>
          </a:prstGeom>
        </p:spPr>
      </p:pic>
      <p:pic>
        <p:nvPicPr>
          <p:cNvPr id="15" name="Picture 14" descr="pdn01_ballpoint_pen_commo.jpg"/>
          <p:cNvPicPr>
            <a:picLocks noChangeAspect="1"/>
          </p:cNvPicPr>
          <p:nvPr/>
        </p:nvPicPr>
        <p:blipFill>
          <a:blip r:embed="rId5" cstate="print"/>
          <a:srcRect r="56180"/>
          <a:stretch>
            <a:fillRect/>
          </a:stretch>
        </p:blipFill>
        <p:spPr>
          <a:xfrm>
            <a:off x="3810000" y="4419600"/>
            <a:ext cx="891540" cy="2034540"/>
          </a:xfrm>
          <a:prstGeom prst="rect">
            <a:avLst/>
          </a:prstGeom>
        </p:spPr>
      </p:pic>
      <p:sp>
        <p:nvSpPr>
          <p:cNvPr id="16" name="Multiply 15"/>
          <p:cNvSpPr/>
          <p:nvPr/>
        </p:nvSpPr>
        <p:spPr>
          <a:xfrm>
            <a:off x="6705600" y="3886200"/>
            <a:ext cx="22860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ultiply 16"/>
          <p:cNvSpPr/>
          <p:nvPr/>
        </p:nvSpPr>
        <p:spPr>
          <a:xfrm>
            <a:off x="6934200" y="685800"/>
            <a:ext cx="22860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447800"/>
            <a:ext cx="845820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তোমা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দের 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গনিত  বই   এর   ৩৭  পৃষ্ঠা  খোলঃ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apture vvvv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247527"/>
            <a:ext cx="7162800" cy="422947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0"/>
            <a:ext cx="2362200" cy="1242060"/>
          </a:xfrm>
          <a:prstGeom prst="rect">
            <a:avLst/>
          </a:prstGeom>
        </p:spPr>
      </p:pic>
      <p:pic>
        <p:nvPicPr>
          <p:cNvPr id="3" name="Picture 2" descr="images 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1600200"/>
            <a:ext cx="2362200" cy="1242060"/>
          </a:xfrm>
          <a:prstGeom prst="rect">
            <a:avLst/>
          </a:prstGeom>
        </p:spPr>
      </p:pic>
      <p:pic>
        <p:nvPicPr>
          <p:cNvPr id="4" name="Picture 3" descr="images 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447800"/>
            <a:ext cx="2362200" cy="1242060"/>
          </a:xfrm>
          <a:prstGeom prst="rect">
            <a:avLst/>
          </a:prstGeom>
        </p:spPr>
      </p:pic>
      <p:pic>
        <p:nvPicPr>
          <p:cNvPr id="5" name="Picture 4" descr="images 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447800"/>
            <a:ext cx="2362200" cy="12420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31242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32004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3352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1400" y="3200400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43434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bn-BD" sz="4800" dirty="0" smtClean="0"/>
              <a:t>   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bn-BD" sz="4800" dirty="0" smtClean="0"/>
              <a:t>    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১৬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685800" y="4419600"/>
            <a:ext cx="533400" cy="76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qual 12"/>
          <p:cNvSpPr/>
          <p:nvPr/>
        </p:nvSpPr>
        <p:spPr>
          <a:xfrm>
            <a:off x="1600200" y="4343400"/>
            <a:ext cx="685800" cy="762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5_01_Dutch_elstar_app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371600"/>
            <a:ext cx="1371600" cy="1371600"/>
          </a:xfrm>
          <a:prstGeom prst="rect">
            <a:avLst/>
          </a:prstGeom>
        </p:spPr>
      </p:pic>
      <p:pic>
        <p:nvPicPr>
          <p:cNvPr id="3" name="Picture 2" descr="2015_01_Dutch_elstar_app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1371600"/>
            <a:ext cx="1371600" cy="1371600"/>
          </a:xfrm>
          <a:prstGeom prst="rect">
            <a:avLst/>
          </a:prstGeom>
        </p:spPr>
      </p:pic>
      <p:pic>
        <p:nvPicPr>
          <p:cNvPr id="4" name="Picture 3" descr="2015_01_Dutch_elstar_app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1371600"/>
            <a:ext cx="1371600" cy="1371600"/>
          </a:xfrm>
          <a:prstGeom prst="rect">
            <a:avLst/>
          </a:prstGeom>
        </p:spPr>
      </p:pic>
      <p:pic>
        <p:nvPicPr>
          <p:cNvPr id="5" name="Picture 4" descr="2015_01_Dutch_elstar_app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1371600"/>
            <a:ext cx="1371600" cy="1371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32004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31242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32766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96200" y="3124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4495800"/>
            <a:ext cx="678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৩      ৪         ১২</a:t>
            </a:r>
            <a:endParaRPr lang="en-US" sz="5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990600" y="4572000"/>
            <a:ext cx="762000" cy="76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qual 12"/>
          <p:cNvSpPr/>
          <p:nvPr/>
        </p:nvSpPr>
        <p:spPr>
          <a:xfrm>
            <a:off x="2209800" y="4572000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371600"/>
            <a:ext cx="6477000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গুণ   চিহ্ন   ব্যবহার  করে  হিসাব  করিঃ</a:t>
            </a:r>
            <a:endParaRPr lang="en-US" sz="3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286000"/>
            <a:ext cx="1714500" cy="1714500"/>
          </a:xfrm>
          <a:prstGeom prst="rect">
            <a:avLst/>
          </a:prstGeom>
        </p:spPr>
      </p:pic>
      <p:pic>
        <p:nvPicPr>
          <p:cNvPr id="6" name="Picture 5" descr="images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2209800"/>
            <a:ext cx="1714500" cy="1714500"/>
          </a:xfrm>
          <a:prstGeom prst="rect">
            <a:avLst/>
          </a:prstGeom>
        </p:spPr>
      </p:pic>
      <p:pic>
        <p:nvPicPr>
          <p:cNvPr id="7" name="Picture 6" descr="images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209800"/>
            <a:ext cx="1714500" cy="1714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51054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36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   ____          ______</a:t>
            </a:r>
            <a:endParaRPr lang="en-US" sz="3600" b="1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Multiply 8"/>
          <p:cNvSpPr/>
          <p:nvPr/>
        </p:nvSpPr>
        <p:spPr>
          <a:xfrm>
            <a:off x="1219200" y="5105400"/>
            <a:ext cx="609600" cy="609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qual 11"/>
          <p:cNvSpPr/>
          <p:nvPr/>
        </p:nvSpPr>
        <p:spPr>
          <a:xfrm>
            <a:off x="3124200" y="5181600"/>
            <a:ext cx="533400" cy="457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57400" y="5105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FF0000"/>
                </a:solidFill>
              </a:rPr>
              <a:t>৪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62400" y="4953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১২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images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4545" y="2209800"/>
            <a:ext cx="2514600" cy="17144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1295400"/>
            <a:ext cx="5715000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ধন্যবাদ   সবাইকে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ndex  ff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514600"/>
            <a:ext cx="8001000" cy="400590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133600"/>
            <a:ext cx="3428999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পরিচিতিঃ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048000"/>
            <a:ext cx="5334000" cy="298543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ফারহানা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বেগম</a:t>
            </a:r>
            <a:endParaRPr lang="bn-BD" sz="4000" dirty="0" smtClean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i="1" dirty="0" smtClean="0">
                <a:latin typeface="NikoshBAN" pitchFamily="2" charset="0"/>
                <a:cs typeface="NikoshBAN" pitchFamily="2" charset="0"/>
              </a:rPr>
              <a:t>সহকারী শিক্ষক  ।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সুলতান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মাহমুদপুর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সরকারি </a:t>
            </a:r>
            <a:r>
              <a:rPr lang="bn-BD" sz="3600" smtClean="0">
                <a:latin typeface="NikoshBAN" pitchFamily="2" charset="0"/>
                <a:cs typeface="NikoshBAN" pitchFamily="2" charset="0"/>
              </a:rPr>
              <a:t>প্রাথমিক বিদ্যালয়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latin typeface="Times New Roman" pitchFamily="18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5908207" y="3083392"/>
            <a:ext cx="2985433" cy="291464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2998113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শ্রেণিঃদ্বিতীয়।</a:t>
            </a:r>
          </a:p>
          <a:p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বিষয়ঃপ্রাথমিক গণিত।</a:t>
            </a:r>
          </a:p>
          <a:p>
            <a:r>
              <a:rPr lang="bn-BD" sz="1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পাঠের শিরোনামঃ ক্রমবাচক সংখ্যা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1828800"/>
            <a:ext cx="6019800" cy="42473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শ্রেনিঃদ্বিতীয়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বিষয়ঃগনিত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পাঠঃগুনের  ধারনা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পৃষ্ঠাঃ৩৭</a:t>
            </a:r>
          </a:p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সময়ঃ৪০  মিনিট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0"/>
            <a:ext cx="3640740" cy="15696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bn-BD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048000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১২.১  </a:t>
            </a:r>
            <a:r>
              <a:rPr lang="en-US" sz="4000" b="1" smtClean="0">
                <a:solidFill>
                  <a:srgbClr val="92D050"/>
                </a:solidFill>
              </a:rPr>
              <a:t>উপকরন   </a:t>
            </a:r>
            <a:r>
              <a:rPr lang="en-US" sz="4000" b="1" dirty="0" smtClean="0">
                <a:solidFill>
                  <a:srgbClr val="92D050"/>
                </a:solidFill>
              </a:rPr>
              <a:t>ব্যবহার   করে   গুন   করতে   পারবে ।    </a:t>
            </a:r>
            <a:endParaRPr lang="en-US" sz="4000" b="1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1336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  পাঠ   শেষে    শিক্ষার্থী</a:t>
            </a: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রা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295400"/>
            <a:ext cx="7315200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 ঘোষণা</a:t>
            </a:r>
            <a:endParaRPr lang="en-US" sz="6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3886200"/>
            <a:ext cx="6553200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গুণের   ধারণা</a:t>
            </a:r>
            <a:endParaRPr lang="en-US" sz="6000" b="1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962400" y="2590800"/>
            <a:ext cx="762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295400"/>
            <a:ext cx="7848600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পাঠ   উপস্থাপন</a:t>
            </a:r>
            <a:endParaRPr lang="en-US" sz="5400" b="1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971800"/>
            <a:ext cx="7772400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বাস্তব উপকরণ   ব্যবহার  করে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ndexm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191000"/>
            <a:ext cx="2286000" cy="1964826"/>
          </a:xfrm>
          <a:prstGeom prst="rect">
            <a:avLst/>
          </a:prstGeom>
        </p:spPr>
      </p:pic>
      <p:pic>
        <p:nvPicPr>
          <p:cNvPr id="5" name="Picture 4" descr="images mat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0" y="4038600"/>
            <a:ext cx="3120203" cy="20688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MG_0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24000"/>
            <a:ext cx="1117600" cy="838200"/>
          </a:xfrm>
          <a:prstGeom prst="rect">
            <a:avLst/>
          </a:prstGeom>
        </p:spPr>
      </p:pic>
      <p:pic>
        <p:nvPicPr>
          <p:cNvPr id="12" name="Picture 11" descr="IMG_0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524000"/>
            <a:ext cx="1117600" cy="838200"/>
          </a:xfrm>
          <a:prstGeom prst="rect">
            <a:avLst/>
          </a:prstGeom>
        </p:spPr>
      </p:pic>
      <p:pic>
        <p:nvPicPr>
          <p:cNvPr id="13" name="Picture 12" descr="IMG_0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3352800"/>
            <a:ext cx="1117600" cy="838200"/>
          </a:xfrm>
          <a:prstGeom prst="rect">
            <a:avLst/>
          </a:prstGeom>
        </p:spPr>
      </p:pic>
      <p:pic>
        <p:nvPicPr>
          <p:cNvPr id="14" name="Picture 13" descr="IMG_0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3352800"/>
            <a:ext cx="1117600" cy="838200"/>
          </a:xfrm>
          <a:prstGeom prst="rect">
            <a:avLst/>
          </a:prstGeom>
        </p:spPr>
      </p:pic>
      <p:pic>
        <p:nvPicPr>
          <p:cNvPr id="15" name="Picture 14" descr="IMG_0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1447800"/>
            <a:ext cx="1117600" cy="838200"/>
          </a:xfrm>
          <a:prstGeom prst="rect">
            <a:avLst/>
          </a:prstGeom>
        </p:spPr>
      </p:pic>
      <p:pic>
        <p:nvPicPr>
          <p:cNvPr id="16" name="Picture 15" descr="IMG_0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1447800"/>
            <a:ext cx="1117600" cy="838200"/>
          </a:xfrm>
          <a:prstGeom prst="rect">
            <a:avLst/>
          </a:prstGeom>
        </p:spPr>
      </p:pic>
      <p:pic>
        <p:nvPicPr>
          <p:cNvPr id="17" name="Picture 16" descr="IMG_0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1447800"/>
            <a:ext cx="1117600" cy="838200"/>
          </a:xfrm>
          <a:prstGeom prst="rect">
            <a:avLst/>
          </a:prstGeom>
        </p:spPr>
      </p:pic>
      <p:pic>
        <p:nvPicPr>
          <p:cNvPr id="18" name="Picture 17" descr="IMG_0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447800"/>
            <a:ext cx="1117600" cy="8382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28600" y="25146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24600" y="24384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76600" y="23622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76600" y="42672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q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447800"/>
            <a:ext cx="1828800" cy="1371600"/>
          </a:xfrm>
          <a:prstGeom prst="rect">
            <a:avLst/>
          </a:prstGeom>
        </p:spPr>
      </p:pic>
      <p:pic>
        <p:nvPicPr>
          <p:cNvPr id="4" name="Picture 3" descr="hq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447800"/>
            <a:ext cx="1828800" cy="1371600"/>
          </a:xfrm>
          <a:prstGeom prst="rect">
            <a:avLst/>
          </a:prstGeom>
        </p:spPr>
      </p:pic>
      <p:pic>
        <p:nvPicPr>
          <p:cNvPr id="6" name="Picture 5" descr="hq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371600"/>
            <a:ext cx="1930400" cy="1447800"/>
          </a:xfrm>
          <a:prstGeom prst="rect">
            <a:avLst/>
          </a:prstGeom>
        </p:spPr>
      </p:pic>
      <p:pic>
        <p:nvPicPr>
          <p:cNvPr id="7" name="Picture 6" descr="hq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371600"/>
            <a:ext cx="1930400" cy="1447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5800" y="32766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67600" y="31242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0" y="31242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24200" y="32766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33600" y="41910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71800" y="41910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" y="42672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71600" y="42672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Plus 34"/>
          <p:cNvSpPr/>
          <p:nvPr/>
        </p:nvSpPr>
        <p:spPr>
          <a:xfrm>
            <a:off x="914400" y="4343400"/>
            <a:ext cx="533400" cy="533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Plus 35"/>
          <p:cNvSpPr/>
          <p:nvPr/>
        </p:nvSpPr>
        <p:spPr>
          <a:xfrm>
            <a:off x="1752600" y="4267200"/>
            <a:ext cx="533400" cy="533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Plus 36"/>
          <p:cNvSpPr/>
          <p:nvPr/>
        </p:nvSpPr>
        <p:spPr>
          <a:xfrm>
            <a:off x="2590800" y="4267200"/>
            <a:ext cx="533400" cy="533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Equal 37"/>
          <p:cNvSpPr/>
          <p:nvPr/>
        </p:nvSpPr>
        <p:spPr>
          <a:xfrm>
            <a:off x="3657600" y="4267200"/>
            <a:ext cx="457200" cy="533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43400" y="43434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৮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1000" y="5410200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   ৪     ৮</a:t>
            </a:r>
            <a:endParaRPr lang="en-US" sz="5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Equal 40"/>
          <p:cNvSpPr/>
          <p:nvPr/>
        </p:nvSpPr>
        <p:spPr>
          <a:xfrm>
            <a:off x="1524000" y="5638800"/>
            <a:ext cx="6096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Multiply 44"/>
          <p:cNvSpPr/>
          <p:nvPr/>
        </p:nvSpPr>
        <p:spPr>
          <a:xfrm>
            <a:off x="762000" y="5638800"/>
            <a:ext cx="457200" cy="457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29" grpId="0"/>
      <p:bldP spid="29" grpId="1"/>
      <p:bldP spid="32" grpId="0"/>
      <p:bldP spid="32" grpId="1"/>
      <p:bldP spid="33" grpId="0"/>
      <p:bldP spid="33" grpId="1"/>
      <p:bldP spid="34" grpId="0"/>
      <p:bldP spid="34" grpId="1"/>
      <p:bldP spid="35" grpId="0" animBg="1"/>
      <p:bldP spid="36" grpId="0" animBg="1"/>
      <p:bldP spid="37" grpId="0" animBg="1"/>
      <p:bldP spid="38" grpId="0" animBg="1"/>
      <p:bldP spid="39" grpId="0"/>
      <p:bldP spid="40" grpId="0"/>
      <p:bldP spid="41" grpId="0" animBg="1"/>
      <p:bldP spid="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1711712" cy="914400"/>
          </a:xfrm>
          <a:prstGeom prst="rect">
            <a:avLst/>
          </a:prstGeom>
        </p:spPr>
      </p:pic>
      <p:pic>
        <p:nvPicPr>
          <p:cNvPr id="6" name="Picture 5" descr="images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228600"/>
            <a:ext cx="1711712" cy="914400"/>
          </a:xfrm>
          <a:prstGeom prst="rect">
            <a:avLst/>
          </a:prstGeom>
        </p:spPr>
      </p:pic>
      <p:pic>
        <p:nvPicPr>
          <p:cNvPr id="7" name="Picture 6" descr="images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304800"/>
            <a:ext cx="1711712" cy="914400"/>
          </a:xfrm>
          <a:prstGeom prst="rect">
            <a:avLst/>
          </a:prstGeom>
        </p:spPr>
      </p:pic>
      <p:pic>
        <p:nvPicPr>
          <p:cNvPr id="8" name="Picture 7" descr="images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04800"/>
            <a:ext cx="1711712" cy="914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15240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4400" b="1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0" y="13716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92D050"/>
                </a:solidFill>
              </a:rPr>
              <a:t>৩</a:t>
            </a:r>
            <a:endParaRPr lang="en-US" sz="4400" b="1" dirty="0">
              <a:solidFill>
                <a:srgbClr val="92D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14478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4400" b="1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15240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4400" b="1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22860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4400" b="1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8400" y="22860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4400" b="1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76400" y="22860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4400" b="1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00400" y="22860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4400" b="1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Plus 17"/>
          <p:cNvSpPr/>
          <p:nvPr/>
        </p:nvSpPr>
        <p:spPr>
          <a:xfrm>
            <a:off x="1447800" y="2590800"/>
            <a:ext cx="3048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lus 18"/>
          <p:cNvSpPr/>
          <p:nvPr/>
        </p:nvSpPr>
        <p:spPr>
          <a:xfrm>
            <a:off x="2971800" y="2590800"/>
            <a:ext cx="3048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lus 20"/>
          <p:cNvSpPr/>
          <p:nvPr/>
        </p:nvSpPr>
        <p:spPr>
          <a:xfrm>
            <a:off x="2209800" y="2590800"/>
            <a:ext cx="3048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qual 21"/>
          <p:cNvSpPr/>
          <p:nvPr/>
        </p:nvSpPr>
        <p:spPr>
          <a:xfrm>
            <a:off x="4038600" y="2362200"/>
            <a:ext cx="609600" cy="6096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00600" y="24384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১২</a:t>
            </a:r>
            <a:endParaRPr lang="en-US" sz="3200" b="1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" y="335280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00200" y="33528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Equal 26"/>
          <p:cNvSpPr/>
          <p:nvPr/>
        </p:nvSpPr>
        <p:spPr>
          <a:xfrm>
            <a:off x="2209800" y="3429000"/>
            <a:ext cx="762000" cy="6096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8000" y="3505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১২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1219200" y="3505200"/>
            <a:ext cx="381000" cy="457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 animBg="1"/>
      <p:bldP spid="19" grpId="0" animBg="1"/>
      <p:bldP spid="21" grpId="0" animBg="1"/>
      <p:bldP spid="22" grpId="0" animBg="1"/>
      <p:bldP spid="23" grpId="0"/>
      <p:bldP spid="20" grpId="0"/>
      <p:bldP spid="26" grpId="0"/>
      <p:bldP spid="27" grpId="0" animBg="1"/>
      <p:bldP spid="28" grpId="0"/>
      <p:bldP spid="2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1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400" b="1" dirty="0" smtClean="0">
            <a:solidFill>
              <a:srgbClr val="FF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542</TotalTime>
  <Words>133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Calibri</vt:lpstr>
      <vt:lpstr>NikoshBAN</vt:lpstr>
      <vt:lpstr>Rockwell</vt:lpstr>
      <vt:lpstr>Times New Roman</vt:lpstr>
      <vt:lpstr>Wingdings 2</vt:lpstr>
      <vt:lpstr>Flow</vt:lpstr>
      <vt:lpstr>Foundry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DPE</dc:creator>
  <cp:lastModifiedBy>user</cp:lastModifiedBy>
  <cp:revision>93</cp:revision>
  <dcterms:created xsi:type="dcterms:W3CDTF">2006-08-16T00:00:00Z</dcterms:created>
  <dcterms:modified xsi:type="dcterms:W3CDTF">2020-03-02T05:30:16Z</dcterms:modified>
</cp:coreProperties>
</file>