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0" r:id="rId3"/>
    <p:sldId id="262" r:id="rId4"/>
    <p:sldId id="306" r:id="rId5"/>
    <p:sldId id="318" r:id="rId6"/>
    <p:sldId id="347" r:id="rId7"/>
    <p:sldId id="321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34" r:id="rId19"/>
    <p:sldId id="335" r:id="rId20"/>
    <p:sldId id="336" r:id="rId21"/>
    <p:sldId id="338" r:id="rId22"/>
    <p:sldId id="346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24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7B90F2-5FA7-471D-8765-E43C6EEB8C8F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রাহমানির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রাহিম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15200" cy="990600"/>
          </a:xfrm>
        </p:spPr>
        <p:txBody>
          <a:bodyPr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দগ্ধীভূতকরণ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4419600"/>
            <a:ext cx="73152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Quraan Deny.jpg-1_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80" b="9280"/>
          <a:stretch>
            <a:fillRect/>
          </a:stretch>
        </p:blipFill>
        <p:spPr/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382000" cy="522288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বায়তুলমালের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আত্বীয়স্বজনকে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4343400"/>
            <a:ext cx="7315200" cy="95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195386-moneyyyyuyyyx-147590090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21312"/>
            <a:ext cx="8534400" cy="522288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চারণভুমি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038600"/>
            <a:ext cx="73152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cov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124" b="33124"/>
          <a:stretch>
            <a:fillRect/>
          </a:stretch>
        </p:blipFill>
        <p:spPr/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10200"/>
            <a:ext cx="7315200" cy="522288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গিফারীকে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নির্বাসন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495800"/>
            <a:ext cx="73152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angry-husban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0" b="1370"/>
          <a:stretch>
            <a:fillRect/>
          </a:stretch>
        </p:blipFill>
        <p:spPr>
          <a:xfrm>
            <a:off x="68308" y="76200"/>
            <a:ext cx="9001873" cy="4581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21312"/>
            <a:ext cx="7315200" cy="522288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কাবাগৃহ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876800"/>
            <a:ext cx="73152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4817024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25" b="11825"/>
          <a:stretch>
            <a:fillRect/>
          </a:stretch>
        </p:blipFill>
        <p:spPr/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.)-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হাশেমী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বিরোধ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সমর্থকদের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প্ররোচনা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মোহাজেরদের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অপপ্রচার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সরলতা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.)-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153400" cy="3886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 smtClean="0"/>
              <a:t>খলিফা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হযরত</a:t>
            </a:r>
            <a:r>
              <a:rPr lang="en-US" sz="4000" dirty="0" smtClean="0"/>
              <a:t> </a:t>
            </a:r>
            <a:r>
              <a:rPr lang="en-US" sz="4000" dirty="0" err="1" smtClean="0"/>
              <a:t>ওসমান</a:t>
            </a:r>
            <a:r>
              <a:rPr lang="en-US" sz="4000" dirty="0" smtClean="0"/>
              <a:t> (</a:t>
            </a:r>
            <a:r>
              <a:rPr lang="en-US" sz="4000" dirty="0" err="1" smtClean="0"/>
              <a:t>রা</a:t>
            </a:r>
            <a:r>
              <a:rPr lang="en-US" sz="4000" dirty="0" smtClean="0"/>
              <a:t>.)-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হত্যাকান্ডের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প্রত্যক্ষ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খলিফা</a:t>
            </a:r>
            <a:r>
              <a:rPr lang="en-US" sz="4000" dirty="0" smtClean="0"/>
              <a:t> </a:t>
            </a:r>
            <a:r>
              <a:rPr lang="en-US" sz="4000" dirty="0" err="1" smtClean="0"/>
              <a:t>ওসমানের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প্রধান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উপদেষ্টা</a:t>
            </a:r>
            <a:r>
              <a:rPr lang="en-US" sz="4000" dirty="0" smtClean="0"/>
              <a:t> ও </a:t>
            </a:r>
            <a:r>
              <a:rPr lang="en-US" sz="4000" dirty="0" err="1" smtClean="0"/>
              <a:t>জামাতা</a:t>
            </a:r>
            <a:r>
              <a:rPr lang="en-US" sz="4000" dirty="0" smtClean="0"/>
              <a:t> </a:t>
            </a:r>
            <a:r>
              <a:rPr lang="en-US" sz="4000" dirty="0" smtClean="0"/>
              <a:t>‍</a:t>
            </a:r>
            <a:r>
              <a:rPr lang="en-US" sz="4000" dirty="0" err="1" smtClean="0"/>
              <a:t>মারওয়ানের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উমাইয়া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প্রাধান্য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নীতি</a:t>
            </a:r>
            <a:r>
              <a:rPr lang="en-US" sz="4000" dirty="0" smtClean="0"/>
              <a:t> ও </a:t>
            </a:r>
            <a:r>
              <a:rPr lang="en-US" sz="4000" dirty="0" err="1" smtClean="0"/>
              <a:t>ধ্বংশাত্বক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কার্যকলাপ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.)-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905000"/>
            <a:ext cx="7543800" cy="41148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গৃহযুদ্ধের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সুচনা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লোপ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সুচনা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1362075"/>
          </a:xfrm>
        </p:spPr>
        <p:txBody>
          <a:bodyPr/>
          <a:lstStyle/>
          <a:p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(রা.) কবে কোথায় জন্মগ্রহন করেন?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576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বংশে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5"/>
            <a:ext cx="9144000" cy="653142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(রা.) এর পিতা ও মাতার নাম কি?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আফফান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আরওয়াহ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(রা.) কত খ্রিস্টাব্দে খিলাফত লাভ করেন?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644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†_‡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ইনশাআল্লাহ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1752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644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656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পযর্ন্ত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382000" cy="1470025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আফফান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nhiZ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Dmgvb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web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Avddvb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(iv.)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 lnSpcReduction="10000"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¥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esk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cwiPq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c~e©Rxeb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MÖnb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wL`gZ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wLjvdZ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jvf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যুননুরাইন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-political-map-with-count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0" y="-152400"/>
            <a:ext cx="16300630" cy="8164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9530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534400" cy="838200"/>
          </a:xfrm>
        </p:spPr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হযরত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ওসমান</a:t>
            </a:r>
            <a:r>
              <a:rPr lang="en-US" sz="5400" b="1" dirty="0" smtClean="0">
                <a:solidFill>
                  <a:srgbClr val="FF0000"/>
                </a:solidFill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</a:rPr>
              <a:t>রাঃ</a:t>
            </a:r>
            <a:r>
              <a:rPr lang="en-US" sz="5400" b="1" dirty="0" smtClean="0">
                <a:solidFill>
                  <a:srgbClr val="FF0000"/>
                </a:solidFill>
              </a:rPr>
              <a:t>) </a:t>
            </a:r>
            <a:r>
              <a:rPr lang="en-US" sz="5400" b="1" dirty="0" err="1" smtClean="0">
                <a:solidFill>
                  <a:srgbClr val="FF0000"/>
                </a:solidFill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প্রশাসন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ব্যবস্থা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Placeholder 4" descr="image_319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24" b="1524"/>
          <a:stretch>
            <a:fillRect/>
          </a:stretch>
        </p:blipFill>
        <p:spPr/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17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656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7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ইন্তেকাল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9906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8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বিরোদ্ধে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আনিত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অভিযোগ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দুর্বলতার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বিরোদ্ধে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অভিযোগ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তুলেন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15200" cy="1066800"/>
          </a:xfrm>
        </p:spPr>
        <p:txBody>
          <a:bodyPr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স্বজনপ্রীতির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অভিযোগ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495800"/>
            <a:ext cx="73152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maxresdefaul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756" b="4756"/>
          <a:stretch>
            <a:fillRect/>
          </a:stretch>
        </p:blipFill>
        <p:spPr>
          <a:xfrm>
            <a:off x="142127" y="0"/>
            <a:ext cx="9001873" cy="4581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714</TotalTime>
  <Words>246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বিসমিল্লাহির রাহমানির রাহিম</vt:lpstr>
      <vt:lpstr>Slide 2</vt:lpstr>
      <vt:lpstr>তৃতীয় খলিফা  হযরত উসমান বিন আফফান(রা.)</vt:lpstr>
      <vt:lpstr>nhiZ Dmgvb web Avddvb (iv.)</vt:lpstr>
      <vt:lpstr>Slide 5</vt:lpstr>
      <vt:lpstr>হযরত ওসমান (রাঃ) এর প্রশাসন ব্যবস্থা</vt:lpstr>
      <vt:lpstr>হযরত উসমানের ইন্তেকাল</vt:lpstr>
      <vt:lpstr>হযরত উসমানের এর বিরোদ্ধে আনিত অভিযোগ</vt:lpstr>
      <vt:lpstr>স্বজনপ্রীতির অভিযোগ</vt:lpstr>
      <vt:lpstr>কুরআন শরিফ দগ্ধীভূতকরণ</vt:lpstr>
      <vt:lpstr>বায়তুলমালের অর্থ আত্বীয়স্বজনকে দান</vt:lpstr>
      <vt:lpstr>সরকারি চারণভুমি নিজস্ব কাজে ব্যবহার</vt:lpstr>
      <vt:lpstr>আবু যর আল গিফারীকে নির্বাসন</vt:lpstr>
      <vt:lpstr>কাবাগৃহ সম্প্রসারণ</vt:lpstr>
      <vt:lpstr>হযরত উসমান (রা.)-এর হত্যার কারণ</vt:lpstr>
      <vt:lpstr>হযরত উসমান (রা.)-এর হত্যার প্রত্যক্ষ কারণ</vt:lpstr>
      <vt:lpstr>হযরত উসমান (রা.)-এর হত্যার ফলাফল</vt:lpstr>
      <vt:lpstr>পাঠের মূল্যায়ন</vt:lpstr>
      <vt:lpstr>হযরত উসমান (রা.) কবে কোথায় জন্মগ্রহন করেন?</vt:lpstr>
      <vt:lpstr>হযরত উসমান (রা.) এর পিতা ও মাতার নাম কি?</vt:lpstr>
      <vt:lpstr>হযরত উসমান (রা.) কত খ্রিস্টাব্দে খিলাফত লাভ করেন?</vt:lpstr>
      <vt:lpstr>ইনশাআল্লাহ! আবার দেখা হবে।</vt:lpstr>
      <vt:lpstr>আল্লাহ হাফেজ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wemwgjøvwni ivngvwbi ivwng</dc:title>
  <dc:creator>FarhanFuad</dc:creator>
  <cp:lastModifiedBy>FarhanFuad</cp:lastModifiedBy>
  <cp:revision>85</cp:revision>
  <dcterms:created xsi:type="dcterms:W3CDTF">2019-09-03T04:53:39Z</dcterms:created>
  <dcterms:modified xsi:type="dcterms:W3CDTF">2020-01-10T13:49:11Z</dcterms:modified>
</cp:coreProperties>
</file>