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06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A92D3-3BA1-48D7-B253-4B69AF8505AB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E5697-6A66-474B-B880-7F5CF179F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27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E5697-6A66-474B-B880-7F5CF179F7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46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2439-9525-4A48-BBA3-BF534380182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0C78-1397-402B-8214-48F18F7707F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2439-9525-4A48-BBA3-BF534380182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0C78-1397-402B-8214-48F18F770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2439-9525-4A48-BBA3-BF534380182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0C78-1397-402B-8214-48F18F770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2439-9525-4A48-BBA3-BF534380182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0C78-1397-402B-8214-48F18F770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2439-9525-4A48-BBA3-BF534380182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0C78-1397-402B-8214-48F18F7707F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2439-9525-4A48-BBA3-BF534380182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0C78-1397-402B-8214-48F18F770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2439-9525-4A48-BBA3-BF534380182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0C78-1397-402B-8214-48F18F7707F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2439-9525-4A48-BBA3-BF534380182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0C78-1397-402B-8214-48F18F770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2439-9525-4A48-BBA3-BF534380182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0C78-1397-402B-8214-48F18F770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2439-9525-4A48-BBA3-BF534380182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0C78-1397-402B-8214-48F18F7707F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2439-9525-4A48-BBA3-BF534380182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0C78-1397-402B-8214-48F18F770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5922439-9525-4A48-BBA3-BF534380182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BDF0C78-1397-402B-8214-48F18F7707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1" y="-8051"/>
            <a:ext cx="9220201" cy="6903929"/>
            <a:chOff x="-1" y="-8051"/>
            <a:chExt cx="9220201" cy="6903929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067800" cy="228600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5400000">
              <a:off x="-3318726" y="3310675"/>
              <a:ext cx="6866051" cy="228600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5400000">
              <a:off x="5520475" y="3310675"/>
              <a:ext cx="6866051" cy="228600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1" y="6597194"/>
              <a:ext cx="9220201" cy="298684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/>
          <p:cNvSpPr/>
          <p:nvPr/>
        </p:nvSpPr>
        <p:spPr>
          <a:xfrm rot="5400000">
            <a:off x="8877295" y="6627252"/>
            <a:ext cx="306731" cy="230521"/>
          </a:xfrm>
          <a:prstGeom prst="rect">
            <a:avLst/>
          </a:prstGeom>
          <a:solidFill>
            <a:srgbClr val="00B0F0"/>
          </a:solidFill>
          <a:ln w="57150">
            <a:solidFill>
              <a:srgbClr val="FFFF00"/>
            </a:solidFill>
            <a:prstDash val="sysDot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42900" y="381000"/>
            <a:ext cx="8585200" cy="5740285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002">
            <a:schemeClr val="dk2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199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86" y="4419600"/>
            <a:ext cx="8382000" cy="20645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143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" y="-8051"/>
            <a:ext cx="9220201" cy="6903929"/>
            <a:chOff x="-1" y="-8051"/>
            <a:chExt cx="9220201" cy="6903929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067800" cy="228600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5400000">
              <a:off x="-3318726" y="3310675"/>
              <a:ext cx="6866051" cy="228600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5400000">
              <a:off x="5520475" y="3310675"/>
              <a:ext cx="6866051" cy="228600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1" y="6597194"/>
              <a:ext cx="9220201" cy="298684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304800" y="238760"/>
            <a:ext cx="8492836" cy="66192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>
                <a:latin typeface="NikoshBAN" pitchFamily="2" charset="0"/>
                <a:cs typeface="NikoshBAN" pitchFamily="2" charset="0"/>
              </a:rPr>
              <a:t>।</a:t>
            </a:r>
            <a:endParaRPr lang="en-US" sz="9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প্রত্যাশায়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মতো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বিদায়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endParaRPr lang="en-US" sz="60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75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407674" y="457200"/>
            <a:ext cx="4343400" cy="990600"/>
          </a:xfrm>
          <a:prstGeom prst="round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002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1" y="-8051"/>
            <a:ext cx="9220201" cy="6903929"/>
            <a:chOff x="-1" y="-8051"/>
            <a:chExt cx="9220201" cy="6903929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067800" cy="228600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5400000">
              <a:off x="-3318726" y="3310675"/>
              <a:ext cx="6866051" cy="228600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5520475" y="3310675"/>
              <a:ext cx="6866051" cy="228600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-1" y="6597194"/>
              <a:ext cx="9220201" cy="298684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04800" y="1828800"/>
            <a:ext cx="4267201" cy="4876800"/>
            <a:chOff x="457200" y="1600200"/>
            <a:chExt cx="4267201" cy="4876800"/>
          </a:xfrm>
        </p:grpSpPr>
        <p:sp>
          <p:nvSpPr>
            <p:cNvPr id="12" name="Rounded Rectangle 11"/>
            <p:cNvSpPr/>
            <p:nvPr/>
          </p:nvSpPr>
          <p:spPr>
            <a:xfrm>
              <a:off x="457200" y="1600200"/>
              <a:ext cx="4267201" cy="4876800"/>
            </a:xfrm>
            <a:prstGeom prst="roundRect">
              <a:avLst/>
            </a:prstGeom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600" dirty="0" smtClean="0">
                <a:solidFill>
                  <a:schemeClr val="tx1"/>
                </a:solidFill>
              </a:endParaRPr>
            </a:p>
            <a:p>
              <a:pPr algn="ctr"/>
              <a:endParaRPr lang="en-US" sz="3600" dirty="0">
                <a:solidFill>
                  <a:schemeClr val="tx1"/>
                </a:solidFill>
              </a:endParaRPr>
            </a:p>
            <a:p>
              <a:pPr algn="ctr"/>
              <a:endParaRPr lang="en-US" sz="3600" dirty="0" smtClean="0">
                <a:solidFill>
                  <a:schemeClr val="tx1"/>
                </a:solidFill>
              </a:endParaRPr>
            </a:p>
            <a:p>
              <a:pPr algn="ctr"/>
              <a:endParaRPr lang="en-US" sz="36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4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মোঃ</a:t>
              </a:r>
              <a:r>
                <a:rPr lang="en-US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ফিরোজ</a:t>
              </a:r>
              <a:r>
                <a:rPr lang="en-US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মিয়া</a:t>
              </a:r>
              <a:endPara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সহকারী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শিক্ষক</a:t>
              </a:r>
              <a:endPara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রাধানগর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কালিকাপুর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রাহমানিয়া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দাখিল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মাদরাসা</a:t>
              </a:r>
              <a:endPara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বাঞ্ছারামপুর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ব্রাহ্মণবাড়িয়া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।</a:t>
              </a:r>
            </a:p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মোবাইল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নং-01768562871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Aharoni" pitchFamily="2" charset="-79"/>
                  <a:cs typeface="Aharoni" pitchFamily="2" charset="-79"/>
                </a:rPr>
                <a:t>E-mail: </a:t>
              </a:r>
              <a:r>
                <a:rPr lang="en-US" sz="1600" dirty="0" smtClean="0">
                  <a:solidFill>
                    <a:schemeClr val="tx1"/>
                  </a:solidFill>
                  <a:latin typeface="Aharoni" pitchFamily="2" charset="-79"/>
                  <a:cs typeface="Aharoni" pitchFamily="2" charset="-79"/>
                </a:rPr>
                <a:t>mohammadferoz2014@gmail.com</a:t>
              </a:r>
            </a:p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pic>
          <p:nvPicPr>
            <p:cNvPr id="13" name="Picture 3" descr="E:\ENTERTAINMENT\feroz\3287 Feroz 0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1676400"/>
              <a:ext cx="1371600" cy="1828800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3"/>
          <p:cNvGrpSpPr/>
          <p:nvPr/>
        </p:nvGrpSpPr>
        <p:grpSpPr>
          <a:xfrm>
            <a:off x="4800600" y="1752600"/>
            <a:ext cx="3892680" cy="4800600"/>
            <a:chOff x="4800600" y="1752600"/>
            <a:chExt cx="3892680" cy="4800600"/>
          </a:xfrm>
        </p:grpSpPr>
        <p:sp>
          <p:nvSpPr>
            <p:cNvPr id="10" name="Rounded Rectangle 9"/>
            <p:cNvSpPr/>
            <p:nvPr/>
          </p:nvSpPr>
          <p:spPr>
            <a:xfrm>
              <a:off x="4800600" y="1752600"/>
              <a:ext cx="3892680" cy="4800600"/>
            </a:xfrm>
            <a:prstGeom prst="roundRect">
              <a:avLst/>
            </a:prstGeom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4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শ্রেণীঃ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7ম</a:t>
              </a:r>
            </a:p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বিষয়ঃ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বাংলা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ব্যকরণ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নির্মিত</a:t>
              </a:r>
              <a:endPara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অধ্যায়ঃ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বিরামচিহ্ন</a:t>
              </a:r>
              <a:endPara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সময়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 40 </a:t>
              </a:r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মিনিট</a:t>
              </a:r>
              <a:endPara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তারিখ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 00/00/2020</a:t>
              </a:r>
              <a:endParaRPr lang="en-US" sz="16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1026" name="Picture 2" descr="C:\Users\Kabir\Desktop\Capture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394" y="1793603"/>
              <a:ext cx="1828800" cy="20515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0578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abir\Desktop\Capture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045" y="487926"/>
            <a:ext cx="44196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-1" y="-8051"/>
            <a:ext cx="9220201" cy="6903929"/>
            <a:chOff x="-1" y="-8051"/>
            <a:chExt cx="9220201" cy="6903929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067800" cy="228600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5400000">
              <a:off x="-3318726" y="3310675"/>
              <a:ext cx="6866051" cy="228600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5520475" y="3310675"/>
              <a:ext cx="6866051" cy="228600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-1" y="6597194"/>
              <a:ext cx="9220201" cy="298684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>
          <a:xfrm>
            <a:off x="419100" y="54483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457200" y="609600"/>
            <a:ext cx="2971800" cy="1447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চিহ্নগুলো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/>
          </a:p>
        </p:txBody>
      </p:sp>
      <p:sp>
        <p:nvSpPr>
          <p:cNvPr id="12" name="Round Diagonal Corner Rectangle 11"/>
          <p:cNvSpPr/>
          <p:nvPr/>
        </p:nvSpPr>
        <p:spPr>
          <a:xfrm>
            <a:off x="4114800" y="5486400"/>
            <a:ext cx="3657600" cy="914400"/>
          </a:xfrm>
          <a:prstGeom prst="round2Diag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এগুলোকে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6100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445" y="444910"/>
            <a:ext cx="8229600" cy="9906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 err="1" smtClean="0"/>
              <a:t>আজকের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পাঠঃ</a:t>
            </a:r>
            <a:r>
              <a:rPr lang="en-US" sz="4800" dirty="0" smtClean="0"/>
              <a:t> </a:t>
            </a:r>
            <a:r>
              <a:rPr lang="en-US" sz="4800" dirty="0" err="1" smtClean="0"/>
              <a:t>বিরামচিহ্নের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পরিচিতি</a:t>
            </a:r>
            <a:endParaRPr lang="en-US" sz="4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2438400"/>
            <a:ext cx="8229600" cy="3581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B050"/>
                </a:solidFill>
              </a:rPr>
              <a:t>এ </a:t>
            </a:r>
            <a:r>
              <a:rPr lang="en-US" dirty="0" err="1" smtClean="0">
                <a:solidFill>
                  <a:srgbClr val="00B050"/>
                </a:solidFill>
              </a:rPr>
              <a:t>পাঠ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শেষে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শিক্ষার্থীরা</a:t>
            </a:r>
            <a:r>
              <a:rPr lang="en-US" dirty="0" smtClean="0">
                <a:solidFill>
                  <a:srgbClr val="00B050"/>
                </a:solidFill>
              </a:rPr>
              <a:t> -</a:t>
            </a:r>
          </a:p>
          <a:p>
            <a:pPr marL="742950" indent="-742950">
              <a:buAutoNum type="arabicPeriod"/>
            </a:pPr>
            <a:r>
              <a:rPr lang="en-US" dirty="0" err="1" smtClean="0">
                <a:solidFill>
                  <a:srgbClr val="00B050"/>
                </a:solidFill>
              </a:rPr>
              <a:t>বিরামচিহ্নগুলো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চিনতে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পারবে</a:t>
            </a:r>
            <a:r>
              <a:rPr lang="en-US" dirty="0" smtClean="0">
                <a:solidFill>
                  <a:srgbClr val="00B050"/>
                </a:solidFill>
              </a:rPr>
              <a:t>।</a:t>
            </a:r>
          </a:p>
          <a:p>
            <a:pPr marL="742950" indent="-742950">
              <a:buAutoNum type="arabicPeriod"/>
            </a:pPr>
            <a:r>
              <a:rPr lang="en-US" dirty="0" err="1" smtClean="0">
                <a:solidFill>
                  <a:srgbClr val="00B050"/>
                </a:solidFill>
              </a:rPr>
              <a:t>কোন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বিরাম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চিহ্নের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পর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কতক্ষণ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থামতে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হয়</a:t>
            </a:r>
            <a:r>
              <a:rPr lang="en-US" dirty="0" smtClean="0">
                <a:solidFill>
                  <a:srgbClr val="00B050"/>
                </a:solidFill>
              </a:rPr>
              <a:t>। </a:t>
            </a:r>
          </a:p>
          <a:p>
            <a:pPr marL="742950" indent="-742950">
              <a:buAutoNum type="arabicPeriod"/>
            </a:pP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-1" y="-8051"/>
            <a:ext cx="9220201" cy="6903929"/>
            <a:chOff x="-1" y="-8051"/>
            <a:chExt cx="9220201" cy="6903929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067800" cy="228600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5400000">
              <a:off x="-3318726" y="3310675"/>
              <a:ext cx="6866051" cy="228600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5520475" y="3310675"/>
              <a:ext cx="6866051" cy="228600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-1" y="6597194"/>
              <a:ext cx="9220201" cy="298684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778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4964" y="1371600"/>
            <a:ext cx="8229600" cy="46482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6000" dirty="0" err="1" smtClean="0"/>
              <a:t>এখন</a:t>
            </a:r>
            <a:r>
              <a:rPr lang="en-US" sz="6000" dirty="0" smtClean="0"/>
              <a:t> </a:t>
            </a:r>
            <a:r>
              <a:rPr lang="en-US" sz="6000" dirty="0" err="1" smtClean="0"/>
              <a:t>আমরা</a:t>
            </a:r>
            <a:r>
              <a:rPr lang="en-US" sz="6000" dirty="0" smtClean="0"/>
              <a:t> </a:t>
            </a:r>
            <a:r>
              <a:rPr lang="en-US" sz="6000" dirty="0" err="1" smtClean="0"/>
              <a:t>একটা</a:t>
            </a:r>
            <a:r>
              <a:rPr lang="en-US" sz="6000" dirty="0" smtClean="0"/>
              <a:t> </a:t>
            </a:r>
            <a:r>
              <a:rPr lang="en-US" sz="6000" dirty="0" err="1" smtClean="0"/>
              <a:t>শর্টকার্ট</a:t>
            </a:r>
            <a:r>
              <a:rPr lang="en-US" sz="6000" dirty="0" smtClean="0"/>
              <a:t> </a:t>
            </a:r>
            <a:r>
              <a:rPr lang="en-US" sz="6000" dirty="0" err="1" smtClean="0"/>
              <a:t>সূত্রের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মাধ্যমে</a:t>
            </a:r>
            <a:r>
              <a:rPr lang="en-US" sz="6000" dirty="0" smtClean="0"/>
              <a:t> </a:t>
            </a:r>
            <a:r>
              <a:rPr lang="en-US" sz="6000" dirty="0" err="1" smtClean="0"/>
              <a:t>কোন</a:t>
            </a:r>
            <a:r>
              <a:rPr lang="en-US" sz="6000" dirty="0" smtClean="0"/>
              <a:t> </a:t>
            </a:r>
            <a:r>
              <a:rPr lang="en-US" sz="6000" dirty="0" err="1"/>
              <a:t>বিরাম</a:t>
            </a:r>
            <a:r>
              <a:rPr lang="en-US" sz="6000" dirty="0"/>
              <a:t> </a:t>
            </a:r>
            <a:r>
              <a:rPr lang="en-US" sz="6000" dirty="0" err="1"/>
              <a:t>চিহ্নের</a:t>
            </a:r>
            <a:r>
              <a:rPr lang="en-US" sz="6000" dirty="0"/>
              <a:t> </a:t>
            </a:r>
            <a:r>
              <a:rPr lang="en-US" sz="6000" dirty="0" err="1"/>
              <a:t>পর</a:t>
            </a:r>
            <a:r>
              <a:rPr lang="en-US" sz="6000" dirty="0"/>
              <a:t> </a:t>
            </a:r>
            <a:r>
              <a:rPr lang="en-US" sz="6000" dirty="0" err="1"/>
              <a:t>কতক্ষণ</a:t>
            </a:r>
            <a:r>
              <a:rPr lang="en-US" sz="6000" dirty="0"/>
              <a:t> </a:t>
            </a:r>
            <a:r>
              <a:rPr lang="en-US" sz="6000" dirty="0" err="1"/>
              <a:t>থামতে</a:t>
            </a:r>
            <a:r>
              <a:rPr lang="en-US" sz="6000" dirty="0"/>
              <a:t> </a:t>
            </a:r>
            <a:r>
              <a:rPr lang="en-US" sz="6000" dirty="0" err="1" smtClean="0"/>
              <a:t>হয়</a:t>
            </a:r>
            <a:r>
              <a:rPr lang="en-US" sz="6000" dirty="0" smtClean="0"/>
              <a:t> </a:t>
            </a:r>
            <a:r>
              <a:rPr lang="en-US" sz="6000" dirty="0" err="1" smtClean="0"/>
              <a:t>তা</a:t>
            </a:r>
            <a:r>
              <a:rPr lang="en-US" sz="6000" dirty="0" smtClean="0"/>
              <a:t> </a:t>
            </a:r>
            <a:r>
              <a:rPr lang="en-US" sz="6000" dirty="0" err="1" smtClean="0"/>
              <a:t>জানব।চলো</a:t>
            </a:r>
            <a:r>
              <a:rPr lang="en-US" sz="6000" dirty="0" smtClean="0"/>
              <a:t> </a:t>
            </a:r>
            <a:r>
              <a:rPr lang="en-US" sz="6000" dirty="0" err="1" smtClean="0"/>
              <a:t>সূত্রটি</a:t>
            </a:r>
            <a:r>
              <a:rPr lang="en-US" sz="6000" dirty="0" smtClean="0"/>
              <a:t> </a:t>
            </a:r>
            <a:r>
              <a:rPr lang="en-US" sz="6000" dirty="0" err="1" smtClean="0"/>
              <a:t>জেনে</a:t>
            </a:r>
            <a:r>
              <a:rPr lang="en-US" sz="6000" dirty="0" smtClean="0"/>
              <a:t> </a:t>
            </a:r>
            <a:r>
              <a:rPr lang="en-US" sz="6000" dirty="0" err="1" smtClean="0"/>
              <a:t>নেয়া</a:t>
            </a:r>
            <a:r>
              <a:rPr lang="en-US" sz="6000" dirty="0" smtClean="0"/>
              <a:t> </a:t>
            </a:r>
            <a:r>
              <a:rPr lang="en-US" sz="6000" dirty="0" err="1" smtClean="0"/>
              <a:t>যাক</a:t>
            </a:r>
            <a:r>
              <a:rPr lang="en-US" sz="6000" dirty="0" smtClean="0"/>
              <a:t>। 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-1" y="-8051"/>
            <a:ext cx="9220201" cy="6903929"/>
            <a:chOff x="-1" y="-8051"/>
            <a:chExt cx="9220201" cy="6903929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067800" cy="228600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5400000">
              <a:off x="-3318726" y="3310675"/>
              <a:ext cx="6866051" cy="228600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5520475" y="3310675"/>
              <a:ext cx="6866051" cy="228600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-1" y="6597194"/>
              <a:ext cx="9220201" cy="298684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58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85019" y="990600"/>
            <a:ext cx="8229600" cy="4572000"/>
          </a:xfrm>
        </p:spPr>
        <p:txBody>
          <a:bodyPr>
            <a:noAutofit/>
          </a:bodyPr>
          <a:lstStyle/>
          <a:p>
            <a:r>
              <a:rPr lang="en-US" sz="6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6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6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‘‘</a:t>
            </a:r>
            <a:r>
              <a:rPr lang="en-US" sz="6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উক</a:t>
            </a:r>
            <a:r>
              <a:rPr lang="en-US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’’, </a:t>
            </a:r>
            <a:r>
              <a:rPr lang="en-US" sz="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একের</a:t>
            </a:r>
            <a:r>
              <a:rPr lang="en-US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দ্বিগুন</a:t>
            </a:r>
            <a:r>
              <a:rPr lang="en-US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‘‘</a:t>
            </a:r>
            <a:r>
              <a:rPr lang="en-US" sz="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সেমি</a:t>
            </a:r>
            <a:r>
              <a:rPr lang="en-US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’’, </a:t>
            </a:r>
            <a:r>
              <a:rPr lang="en-US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‘‘</a:t>
            </a:r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ড্যাসদা</a:t>
            </a:r>
            <a:r>
              <a:rPr lang="en-US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’’ ‘‘</a:t>
            </a:r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কোলনদা</a:t>
            </a:r>
            <a:r>
              <a:rPr lang="en-US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’’ </a:t>
            </a:r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সেকেন্ড</a:t>
            </a:r>
            <a:r>
              <a:rPr lang="en-US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‘‘</a:t>
            </a:r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বিজি</a:t>
            </a:r>
            <a:r>
              <a:rPr lang="en-US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’’, ‘‘</a:t>
            </a:r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হাই</a:t>
            </a:r>
            <a:r>
              <a:rPr lang="en-US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ব্যাক</a:t>
            </a:r>
            <a:r>
              <a:rPr lang="en-US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’’ </a:t>
            </a:r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থামে</a:t>
            </a:r>
            <a:r>
              <a:rPr lang="en-US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1" y="-8051"/>
            <a:ext cx="9220201" cy="6903929"/>
            <a:chOff x="-1" y="-8051"/>
            <a:chExt cx="9220201" cy="6903929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067800" cy="228600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-3318726" y="3310675"/>
              <a:ext cx="6866051" cy="228600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rot="5400000">
              <a:off x="5520475" y="3310675"/>
              <a:ext cx="6866051" cy="228600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597194"/>
              <a:ext cx="9220201" cy="298684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6450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95299" y="609600"/>
            <a:ext cx="8229600" cy="609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1. </a:t>
            </a:r>
            <a:r>
              <a:rPr lang="en-US" sz="37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7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7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‘‘</a:t>
            </a:r>
            <a:r>
              <a:rPr lang="en-US" sz="37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উক</a:t>
            </a:r>
            <a:r>
              <a:rPr lang="en-US" sz="37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’’ </a:t>
            </a:r>
            <a:r>
              <a:rPr lang="en-US" sz="37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37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ৎ  </a:t>
            </a:r>
            <a:r>
              <a:rPr lang="en-US" sz="37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7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( 1)  </a:t>
            </a:r>
            <a:r>
              <a:rPr lang="en-US" sz="37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7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7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7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37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37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‘</a:t>
            </a:r>
            <a:r>
              <a:rPr lang="en-US" sz="37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উদ্ধরণ</a:t>
            </a:r>
            <a:r>
              <a:rPr lang="en-US" sz="37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7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37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7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কমার</a:t>
            </a:r>
            <a:r>
              <a:rPr lang="en-US" sz="37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7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7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37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37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7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37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থামতে</a:t>
            </a:r>
            <a:r>
              <a:rPr lang="en-US" sz="37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7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7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2.</a:t>
            </a:r>
            <a:r>
              <a:rPr lang="en-US" sz="33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একের</a:t>
            </a:r>
            <a:r>
              <a:rPr lang="en-US" sz="33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দ্বিগুন</a:t>
            </a:r>
            <a:r>
              <a:rPr lang="en-US" sz="33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‘‘</a:t>
            </a:r>
            <a:r>
              <a:rPr lang="en-US" sz="33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সেমি</a:t>
            </a:r>
            <a:r>
              <a:rPr lang="en-US" sz="33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’’ </a:t>
            </a:r>
            <a:r>
              <a:rPr lang="en-US" sz="33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অর্থ্যা</a:t>
            </a:r>
            <a:r>
              <a:rPr lang="en-US" sz="33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3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3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( 1)  </a:t>
            </a:r>
            <a:r>
              <a:rPr lang="en-US" sz="33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3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3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3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33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33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3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দ্বিগুন</a:t>
            </a:r>
            <a:r>
              <a:rPr lang="en-US" sz="33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3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33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3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‘‘</a:t>
            </a:r>
            <a:r>
              <a:rPr lang="en-US" sz="33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সেমিকোলেনের</a:t>
            </a:r>
            <a:r>
              <a:rPr lang="en-US" sz="33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’’</a:t>
            </a:r>
            <a:r>
              <a:rPr lang="en-US" sz="33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3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থামতে</a:t>
            </a:r>
            <a:r>
              <a:rPr lang="en-US" sz="33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3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3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300" dirty="0" smtClean="0">
                <a:latin typeface="NikoshBAN" pitchFamily="2" charset="0"/>
                <a:cs typeface="NikoshBAN" pitchFamily="2" charset="0"/>
              </a:rPr>
              <a:t>3. </a:t>
            </a:r>
            <a:r>
              <a:rPr lang="en-US" sz="33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‘‘</a:t>
            </a:r>
            <a:r>
              <a:rPr lang="en-US" sz="33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ড্যাসদা</a:t>
            </a:r>
            <a:r>
              <a:rPr lang="en-US" sz="33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’’ ‘‘</a:t>
            </a:r>
            <a:r>
              <a:rPr lang="en-US" sz="33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কোলনদা</a:t>
            </a:r>
            <a:r>
              <a:rPr lang="en-US" sz="33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’’ </a:t>
            </a:r>
            <a:r>
              <a:rPr lang="en-US" sz="33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3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সেকেন্ড</a:t>
            </a:r>
            <a:r>
              <a:rPr lang="en-US" sz="33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‘‘</a:t>
            </a:r>
            <a:r>
              <a:rPr lang="en-US" sz="33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33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জি</a:t>
            </a:r>
            <a:r>
              <a:rPr lang="en-US" sz="33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’’ </a:t>
            </a:r>
            <a:r>
              <a:rPr lang="en-US" sz="33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অর্থ্যা</a:t>
            </a:r>
            <a:r>
              <a:rPr lang="en-US" sz="33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3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ড্যাসদার</a:t>
            </a:r>
            <a:r>
              <a:rPr lang="en-US" sz="33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ড্যাস</a:t>
            </a:r>
            <a:r>
              <a:rPr lang="en-US" sz="33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33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sz="33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ড্যাস</a:t>
            </a:r>
            <a:r>
              <a:rPr lang="en-US" sz="33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3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দা</a:t>
            </a:r>
            <a:r>
              <a:rPr lang="en-US" sz="33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sz="33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কোলনদা</a:t>
            </a:r>
            <a:r>
              <a:rPr lang="en-US" sz="33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sz="33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কোলন</a:t>
            </a:r>
            <a:r>
              <a:rPr lang="en-US" sz="33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3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সেমিকোলন</a:t>
            </a:r>
            <a:r>
              <a:rPr lang="en-US" sz="33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	</a:t>
            </a:r>
            <a:r>
              <a:rPr lang="en-US" sz="33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বিজির</a:t>
            </a:r>
            <a:r>
              <a:rPr lang="en-US" sz="33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33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sz="33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বিস্ময়</a:t>
            </a:r>
            <a:r>
              <a:rPr lang="en-US" sz="33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33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33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3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জি</a:t>
            </a:r>
            <a:r>
              <a:rPr lang="en-US" sz="33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sz="33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জিজ্ঞাসা</a:t>
            </a:r>
            <a:r>
              <a:rPr lang="en-US" sz="33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33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(</a:t>
            </a:r>
            <a:r>
              <a:rPr lang="en-US" sz="33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অথ্যা</a:t>
            </a:r>
            <a:r>
              <a:rPr lang="en-US" sz="33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3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ড্যা</a:t>
            </a:r>
            <a:r>
              <a:rPr lang="en-US" sz="33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	স, </a:t>
            </a:r>
            <a:r>
              <a:rPr lang="en-US" sz="33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কোলন</a:t>
            </a:r>
            <a:r>
              <a:rPr lang="en-US" sz="33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33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সেমিকোলন</a:t>
            </a:r>
            <a:r>
              <a:rPr lang="en-US" sz="33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 	</a:t>
            </a:r>
            <a:r>
              <a:rPr lang="en-US" sz="33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বিস্ময়চিহ্ন</a:t>
            </a:r>
            <a:r>
              <a:rPr lang="en-US" sz="33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3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জিজ্ঞাসা</a:t>
            </a:r>
            <a:r>
              <a:rPr lang="en-US" sz="33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চিহ্নর</a:t>
            </a:r>
            <a:r>
              <a:rPr lang="en-US" sz="33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3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3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33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সেকেন্ড</a:t>
            </a:r>
            <a:r>
              <a:rPr lang="en-US" sz="33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33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3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থামতে</a:t>
            </a:r>
            <a:r>
              <a:rPr lang="en-US" sz="33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3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 )</a:t>
            </a:r>
          </a:p>
          <a:p>
            <a:r>
              <a:rPr lang="en-US" sz="33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4. </a:t>
            </a:r>
            <a:r>
              <a:rPr lang="en-US" sz="33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হাই</a:t>
            </a:r>
            <a:r>
              <a:rPr lang="en-US" sz="33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ব্যাক</a:t>
            </a:r>
            <a:r>
              <a:rPr lang="en-US" sz="33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থামে</a:t>
            </a:r>
            <a:r>
              <a:rPr lang="en-US" sz="33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3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sz="33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হাইফেন</a:t>
            </a:r>
            <a:r>
              <a:rPr lang="en-US" sz="33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3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ব্যাকেট</a:t>
            </a:r>
            <a:r>
              <a:rPr lang="en-US" sz="33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3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3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বিরতিকাল</a:t>
            </a:r>
            <a:r>
              <a:rPr lang="en-US" sz="33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33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2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1" y="-8051"/>
            <a:ext cx="9220201" cy="6903929"/>
            <a:chOff x="-1" y="-8051"/>
            <a:chExt cx="9220201" cy="6903929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067800" cy="228600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5400000">
              <a:off x="-3318726" y="3310675"/>
              <a:ext cx="6866051" cy="228600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5520475" y="3310675"/>
              <a:ext cx="6866051" cy="228600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-1" y="6597194"/>
              <a:ext cx="9220201" cy="298684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0986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467360"/>
            <a:ext cx="5943600" cy="8280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600200"/>
            <a:ext cx="8229599" cy="44958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ব্যাকরণে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বিরামচিহ্ন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(ক) 10টি				(খ) 11টি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(গ) 12টি				(ঘ) 14টি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2.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বিরামচিহ্নটির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কতক্ষণ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থামতে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(ক) 1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(খ)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দিগুণ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থামতে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		(গ)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1" y="-8051"/>
            <a:ext cx="9220201" cy="6903929"/>
            <a:chOff x="-1" y="-8051"/>
            <a:chExt cx="9220201" cy="6903929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067800" cy="228600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-3318726" y="3310675"/>
              <a:ext cx="6866051" cy="228600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rot="5400000">
              <a:off x="5520475" y="3310675"/>
              <a:ext cx="6866051" cy="228600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597194"/>
              <a:ext cx="9220201" cy="298684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58582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804219"/>
            <a:ext cx="7696200" cy="4419600"/>
          </a:xfrm>
          <a:prstGeom prst="rect">
            <a:avLst/>
          </a:prstGeom>
        </p:spPr>
        <p:style>
          <a:lnRef idx="1">
            <a:schemeClr val="accent3"/>
          </a:lnRef>
          <a:fillRef idx="1003">
            <a:schemeClr val="dk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143000" indent="-1143000">
              <a:buAutoNum type="arabicPeriod"/>
            </a:pP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বিরামচিহ্নগুলোর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মুখস্ত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1143000" indent="-1143000">
              <a:buAutoNum type="arabicPeriod"/>
            </a:pP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বিরামচিহ্নের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প্রয়োজনীয়তা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Curved Down Ribbon 4"/>
          <p:cNvSpPr/>
          <p:nvPr/>
        </p:nvSpPr>
        <p:spPr>
          <a:xfrm>
            <a:off x="1828800" y="533400"/>
            <a:ext cx="5867400" cy="1066800"/>
          </a:xfrm>
          <a:prstGeom prst="ellipseRibbon">
            <a:avLst>
              <a:gd name="adj1" fmla="val 11394"/>
              <a:gd name="adj2" fmla="val 50000"/>
              <a:gd name="adj3" fmla="val 12500"/>
            </a:avLst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5863" y="-45929"/>
            <a:ext cx="9220201" cy="6903929"/>
            <a:chOff x="-1" y="-8051"/>
            <a:chExt cx="9220201" cy="6903929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067800" cy="228600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-3318726" y="3310675"/>
              <a:ext cx="6866051" cy="228600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rot="5400000">
              <a:off x="5520475" y="3310675"/>
              <a:ext cx="6866051" cy="228600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597194"/>
              <a:ext cx="9220201" cy="298684"/>
            </a:xfrm>
            <a:prstGeom prst="rect">
              <a:avLst/>
            </a:prstGeom>
            <a:solidFill>
              <a:srgbClr val="00B0F0"/>
            </a:solidFill>
            <a:ln w="57150">
              <a:solidFill>
                <a:srgbClr val="FFFF00"/>
              </a:solidFill>
              <a:prstDash val="sysDot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8892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115</TotalTime>
  <Words>180</Words>
  <Application>Microsoft Office PowerPoint</Application>
  <PresentationFormat>On-screen Show (4:3)</PresentationFormat>
  <Paragraphs>50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PowerPoint Presentation</vt:lpstr>
      <vt:lpstr>PowerPoint Presentation</vt:lpstr>
      <vt:lpstr>PowerPoint Presentation</vt:lpstr>
      <vt:lpstr>আজকের পাঠঃ বিরামচিহ্নের পরিচিতি</vt:lpstr>
      <vt:lpstr>এখন আমরা একটা শর্টকার্ট সূত্রের মাধ্যমে কোন বিরাম চিহ্নের পর কতক্ষণ থামতে হয় তা জানব।চলো সূত্রটি জেনে নেয়া যাক।    </vt:lpstr>
      <vt:lpstr>এক বলতে ‘‘উক’’, একের দ্বিগুন ‘‘সেমি’’, ‘‘ড্যাসদা’’ ‘‘কোলনদা’’ এক সেকেন্ড  ‘‘বিজি’’, ‘‘হাই ব্যাক’’ থামে না।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Kabir</dc:creator>
  <cp:lastModifiedBy>Kabir</cp:lastModifiedBy>
  <cp:revision>26</cp:revision>
  <dcterms:created xsi:type="dcterms:W3CDTF">2020-03-03T08:30:38Z</dcterms:created>
  <dcterms:modified xsi:type="dcterms:W3CDTF">2020-03-03T10:26:47Z</dcterms:modified>
</cp:coreProperties>
</file>