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63" r:id="rId4"/>
    <p:sldId id="272" r:id="rId5"/>
    <p:sldId id="262" r:id="rId6"/>
    <p:sldId id="271" r:id="rId7"/>
    <p:sldId id="281" r:id="rId8"/>
    <p:sldId id="269" r:id="rId9"/>
    <p:sldId id="266" r:id="rId10"/>
    <p:sldId id="268" r:id="rId11"/>
    <p:sldId id="274" r:id="rId12"/>
    <p:sldId id="279" r:id="rId13"/>
    <p:sldId id="275" r:id="rId14"/>
    <p:sldId id="260" r:id="rId15"/>
    <p:sldId id="259" r:id="rId16"/>
    <p:sldId id="270" r:id="rId17"/>
    <p:sldId id="278" r:id="rId18"/>
    <p:sldId id="280" r:id="rId19"/>
    <p:sldId id="267" r:id="rId20"/>
    <p:sldId id="27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>
        <p:scale>
          <a:sx n="50" d="100"/>
          <a:sy n="50" d="100"/>
        </p:scale>
        <p:origin x="-170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94E71-0864-4205-B5B5-E6BB02728F2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7F6D6-ED88-4FBD-BE3A-7580E77F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F6D6-ED88-4FBD-BE3A-7580E77F70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9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9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9718-50E0-4FB4-B29B-24C238E82494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FE7E-5736-41DC-8336-11FC2870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5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61" y="2438400"/>
            <a:ext cx="3914775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n 2"/>
          <p:cNvSpPr/>
          <p:nvPr/>
        </p:nvSpPr>
        <p:spPr>
          <a:xfrm>
            <a:off x="1905000" y="457200"/>
            <a:ext cx="4953000" cy="1219200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1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857500"/>
            <a:ext cx="2032000" cy="1143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1" y="1800316"/>
            <a:ext cx="7604418" cy="44003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209800" y="152400"/>
            <a:ext cx="57912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626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9" y="2895600"/>
            <a:ext cx="4036774" cy="317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33" y="2895600"/>
            <a:ext cx="3962400" cy="317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743200" y="533400"/>
            <a:ext cx="4038600" cy="1295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6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676400"/>
            <a:ext cx="4114800" cy="422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36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94" y="2514600"/>
            <a:ext cx="5907206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781300" y="508000"/>
            <a:ext cx="4038600" cy="1295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1" y="2667000"/>
            <a:ext cx="7182997" cy="3935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762000"/>
            <a:ext cx="5791200" cy="1219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18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0"/>
            <a:ext cx="6253278" cy="2971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743200" y="533400"/>
            <a:ext cx="4038600" cy="1295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74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7621736" cy="381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819400" y="533400"/>
            <a:ext cx="4038600" cy="1295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514600" y="152400"/>
            <a:ext cx="4343400" cy="990600"/>
          </a:xfrm>
          <a:prstGeom prst="downArrow">
            <a:avLst>
              <a:gd name="adj1" fmla="val 50000"/>
              <a:gd name="adj2" fmla="val 40698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524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435428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7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914400"/>
            <a:ext cx="4724400" cy="411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লোহাগড়া,নড়াইল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65" y="1066800"/>
            <a:ext cx="354323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71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quj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797550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7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44" y="1780954"/>
            <a:ext cx="3505200" cy="3946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9054"/>
            <a:ext cx="4183287" cy="4022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959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309577" y="304800"/>
            <a:ext cx="6858000" cy="14478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1981200"/>
            <a:ext cx="7696200" cy="4495800"/>
          </a:xfrm>
          <a:prstGeom prst="horizontalScroll">
            <a:avLst>
              <a:gd name="adj" fmla="val 1112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শ্রেনি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বিষয়ঃগ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ণিত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শিরোনামঃভগ্নাংশ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--------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4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7611068" cy="238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209800" y="533400"/>
            <a:ext cx="4876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95473"/>
            <a:ext cx="6481102" cy="3912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2667000" y="457200"/>
            <a:ext cx="4419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9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0049"/>
            <a:ext cx="3956118" cy="55888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71800" y="304800"/>
            <a:ext cx="3505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8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447800" y="609600"/>
            <a:ext cx="6705600" cy="5638800"/>
          </a:xfrm>
          <a:prstGeom prst="verticalScroll">
            <a:avLst>
              <a:gd name="adj" fmla="val 149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493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12" y="2514600"/>
            <a:ext cx="1644650" cy="123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4" y="1066800"/>
            <a:ext cx="6877326" cy="50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66</Words>
  <Application>Microsoft Office PowerPoint</Application>
  <PresentationFormat>On-screen Show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132</cp:revision>
  <dcterms:created xsi:type="dcterms:W3CDTF">2020-02-25T19:38:34Z</dcterms:created>
  <dcterms:modified xsi:type="dcterms:W3CDTF">2020-03-02T20:09:34Z</dcterms:modified>
</cp:coreProperties>
</file>