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98" r:id="rId3"/>
    <p:sldId id="262" r:id="rId4"/>
    <p:sldId id="293" r:id="rId5"/>
    <p:sldId id="295" r:id="rId6"/>
    <p:sldId id="296" r:id="rId7"/>
    <p:sldId id="294" r:id="rId8"/>
    <p:sldId id="279" r:id="rId9"/>
    <p:sldId id="265" r:id="rId10"/>
    <p:sldId id="266" r:id="rId11"/>
    <p:sldId id="281" r:id="rId12"/>
    <p:sldId id="287" r:id="rId13"/>
    <p:sldId id="282" r:id="rId14"/>
    <p:sldId id="284" r:id="rId15"/>
    <p:sldId id="273" r:id="rId16"/>
    <p:sldId id="280" r:id="rId17"/>
    <p:sldId id="274" r:id="rId18"/>
    <p:sldId id="291" r:id="rId19"/>
    <p:sldId id="292" r:id="rId20"/>
    <p:sldId id="275" r:id="rId21"/>
    <p:sldId id="276" r:id="rId22"/>
    <p:sldId id="28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550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1" autoAdjust="0"/>
    <p:restoredTop sz="94660"/>
  </p:normalViewPr>
  <p:slideViewPr>
    <p:cSldViewPr>
      <p:cViewPr varScale="1">
        <p:scale>
          <a:sx n="70" d="100"/>
          <a:sy n="70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5DB-5993-431C-9329-B8E5164A077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37BEF-E943-4845-9417-DF76C1A4D45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8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জাঙ্কফুড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02CC923-9751-4C38-A969-C6315EF15417}" type="parTrans" cxnId="{D2191726-F3F8-4579-AEE2-438193733DAF}">
      <dgm:prSet/>
      <dgm:spPr/>
      <dgm:t>
        <a:bodyPr/>
        <a:lstStyle/>
        <a:p>
          <a:endParaRPr lang="en-US"/>
        </a:p>
      </dgm:t>
    </dgm:pt>
    <dgm:pt modelId="{D657A8D6-87D5-4810-BB17-2ED9F20DB781}" type="sibTrans" cxnId="{D2191726-F3F8-4579-AEE2-438193733DAF}">
      <dgm:prSet/>
      <dgm:spPr/>
      <dgm:t>
        <a:bodyPr/>
        <a:lstStyle/>
        <a:p>
          <a:endParaRPr lang="en-US"/>
        </a:p>
      </dgm:t>
    </dgm:pt>
    <dgm:pt modelId="{2537C353-5A65-4BA0-9FFA-0CD0AF4E90A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কার্বনেট</a:t>
          </a:r>
          <a:endParaRPr lang="en-US" sz="32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3CB4900B-FE79-4F43-B704-F4ABEC40A8EE}" type="parTrans" cxnId="{B8798D70-FFEC-4CCF-8D87-57A6335347B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84431EC-3A24-4092-8EA6-524F3D5E2B5E}" type="sibTrans" cxnId="{B8798D70-FFEC-4CCF-8D87-57A6335347B1}">
      <dgm:prSet/>
      <dgm:spPr/>
      <dgm:t>
        <a:bodyPr/>
        <a:lstStyle/>
        <a:p>
          <a:endParaRPr lang="en-US"/>
        </a:p>
      </dgm:t>
    </dgm:pt>
    <dgm:pt modelId="{97742AB0-78BF-4CBA-8A7E-A49D0B7FE9DE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B0F0"/>
              </a:solidFill>
            </a:rPr>
            <a:t>লবন</a:t>
          </a:r>
          <a:endParaRPr lang="en-US" dirty="0">
            <a:solidFill>
              <a:srgbClr val="00B0F0"/>
            </a:solidFill>
          </a:endParaRPr>
        </a:p>
      </dgm:t>
    </dgm:pt>
    <dgm:pt modelId="{C803B110-6D71-48E0-824D-B5C394EB3BD8}" type="parTrans" cxnId="{8535868D-184D-4995-A93B-479A7EAC506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7FA8120-88ED-434D-9E8C-3773882AE1AA}" type="sibTrans" cxnId="{8535868D-184D-4995-A93B-479A7EAC506F}">
      <dgm:prSet/>
      <dgm:spPr/>
      <dgm:t>
        <a:bodyPr/>
        <a:lstStyle/>
        <a:p>
          <a:endParaRPr lang="en-US"/>
        </a:p>
      </dgm:t>
    </dgm:pt>
    <dgm:pt modelId="{A65FFBF8-7C6A-49DE-891A-87136C629B9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550B27"/>
              </a:solidFill>
            </a:rPr>
            <a:t>লেমন</a:t>
          </a:r>
          <a:endParaRPr lang="en-US" dirty="0">
            <a:solidFill>
              <a:srgbClr val="550B27"/>
            </a:solidFill>
          </a:endParaRPr>
        </a:p>
      </dgm:t>
    </dgm:pt>
    <dgm:pt modelId="{AC7ED776-EDEA-443A-864C-960D3B646553}" type="parTrans" cxnId="{B6BB4B91-BAB5-4085-BF01-10AA936A802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EC2AA81-FEE5-4D89-9CD0-7DC1CA4A8A36}" type="sibTrans" cxnId="{B6BB4B91-BAB5-4085-BF01-10AA936A8022}">
      <dgm:prSet/>
      <dgm:spPr/>
      <dgm:t>
        <a:bodyPr/>
        <a:lstStyle/>
        <a:p>
          <a:endParaRPr lang="en-US"/>
        </a:p>
      </dgm:t>
    </dgm:pt>
    <dgm:pt modelId="{94994748-E244-4C4A-AC7A-4B8FF14D268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চর্বি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5039ED2-4B75-4122-9282-2DF54D95FE77}" type="sibTrans" cxnId="{EE908A48-D0F1-477C-963E-A1F37D79BBCC}">
      <dgm:prSet/>
      <dgm:spPr/>
      <dgm:t>
        <a:bodyPr/>
        <a:lstStyle/>
        <a:p>
          <a:endParaRPr lang="en-US"/>
        </a:p>
      </dgm:t>
    </dgm:pt>
    <dgm:pt modelId="{E2114DC2-A8CD-4B80-BCEC-78AD14FCCBE0}" type="parTrans" cxnId="{EE908A48-D0F1-477C-963E-A1F37D79BBC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189218D-8D00-408A-B088-DD8E22B4E13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সোডা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F645FE-2E34-4578-862B-28FFFD894868}" type="parTrans" cxnId="{AF6D2E58-4EF6-4FFA-A52D-D821BE093FC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7457E7F-39CC-4871-9819-6383CEB9F31B}" type="sibTrans" cxnId="{AF6D2E58-4EF6-4FFA-A52D-D821BE093FCC}">
      <dgm:prSet/>
      <dgm:spPr/>
      <dgm:t>
        <a:bodyPr/>
        <a:lstStyle/>
        <a:p>
          <a:endParaRPr lang="en-US"/>
        </a:p>
      </dgm:t>
    </dgm:pt>
    <dgm:pt modelId="{2FA48DEB-9A68-419F-94F2-8F00926E91D0}" type="pres">
      <dgm:prSet presAssocID="{8E0EE5DB-5993-431C-9329-B8E5164A07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23D9F-449C-476B-A542-54340B9B41C5}" type="pres">
      <dgm:prSet presAssocID="{9B537BEF-E943-4845-9417-DF76C1A4D458}" presName="centerShape" presStyleLbl="node0" presStyleIdx="0" presStyleCnt="1" custScaleX="160295" custScaleY="110006" custLinFactNeighborX="1684" custLinFactNeighborY="2244"/>
      <dgm:spPr/>
      <dgm:t>
        <a:bodyPr/>
        <a:lstStyle/>
        <a:p>
          <a:endParaRPr lang="en-US"/>
        </a:p>
      </dgm:t>
    </dgm:pt>
    <dgm:pt modelId="{E26C3A6E-E045-48FC-9DE7-BB78DBB8AAF6}" type="pres">
      <dgm:prSet presAssocID="{2DF645FE-2E34-4578-862B-28FFFD89486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C2FC338-77AD-4654-80C4-A1445B904CF1}" type="pres">
      <dgm:prSet presAssocID="{2DF645FE-2E34-4578-862B-28FFFD89486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4F0EFF5-505A-494E-AC22-1D263415DA1C}" type="pres">
      <dgm:prSet presAssocID="{2189218D-8D00-408A-B088-DD8E22B4E13F}" presName="node" presStyleLbl="node1" presStyleIdx="0" presStyleCnt="5" custRadScaleRad="100362" custRadScaleInc="10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D5CC2-AFE5-4ACA-B71C-31142E45914C}" type="pres">
      <dgm:prSet presAssocID="{3CB4900B-FE79-4F43-B704-F4ABEC40A8E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2BBDE4D-165A-4625-85AC-F7C8C7C71652}" type="pres">
      <dgm:prSet presAssocID="{3CB4900B-FE79-4F43-B704-F4ABEC40A8E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945D849-8972-458B-B8E3-0556E3C7C61B}" type="pres">
      <dgm:prSet presAssocID="{2537C353-5A65-4BA0-9FFA-0CD0AF4E90A5}" presName="node" presStyleLbl="node1" presStyleIdx="1" presStyleCnt="5" custAng="201524" custScaleX="113134" custScaleY="93378" custRadScaleRad="117703" custRadScaleInc="7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B09C0-0E33-43E2-9EE5-27A470741E00}" type="pres">
      <dgm:prSet presAssocID="{C803B110-6D71-48E0-824D-B5C394EB3BD8}" presName="parTrans" presStyleLbl="sibTrans2D1" presStyleIdx="2" presStyleCnt="5" custLinFactNeighborX="12805" custLinFactNeighborY="-4805"/>
      <dgm:spPr/>
      <dgm:t>
        <a:bodyPr/>
        <a:lstStyle/>
        <a:p>
          <a:endParaRPr lang="en-US"/>
        </a:p>
      </dgm:t>
    </dgm:pt>
    <dgm:pt modelId="{ABC95ACE-0BDF-4B57-BBA8-637151002309}" type="pres">
      <dgm:prSet presAssocID="{C803B110-6D71-48E0-824D-B5C394EB3BD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EDFE886-650F-4FF6-8FD3-D34E6C53BBB0}" type="pres">
      <dgm:prSet presAssocID="{97742AB0-78BF-4CBA-8A7E-A49D0B7FE9DE}" presName="node" presStyleLbl="node1" presStyleIdx="2" presStyleCnt="5" custRadScaleRad="112388" custRadScaleInc="-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0731E-7007-4BB6-9505-9521AD116C26}" type="pres">
      <dgm:prSet presAssocID="{AC7ED776-EDEA-443A-864C-960D3B64655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41C57F5-8DEF-4E27-B732-D15FF2A403D5}" type="pres">
      <dgm:prSet presAssocID="{AC7ED776-EDEA-443A-864C-960D3B6465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1C704A5-6D75-48D2-8EF9-CE75F094FFF0}" type="pres">
      <dgm:prSet presAssocID="{A65FFBF8-7C6A-49DE-891A-87136C629B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9EF17-DD74-4DC1-9508-591A57C6C73A}" type="pres">
      <dgm:prSet presAssocID="{E2114DC2-A8CD-4B80-BCEC-78AD14FCCBE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E008062D-B594-4BF6-91F9-91B8D219BA99}" type="pres">
      <dgm:prSet presAssocID="{E2114DC2-A8CD-4B80-BCEC-78AD14FCCBE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8093099-FD79-4C02-94B6-9402A0089679}" type="pres">
      <dgm:prSet presAssocID="{94994748-E244-4C4A-AC7A-4B8FF14D2686}" presName="node" presStyleLbl="node1" presStyleIdx="4" presStyleCnt="5" custRadScaleRad="98553" custRadScaleInc="1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AC304-36F2-4778-B30E-1AD22B94AF6C}" type="presOf" srcId="{2DF645FE-2E34-4578-862B-28FFFD894868}" destId="{7C2FC338-77AD-4654-80C4-A1445B904CF1}" srcOrd="1" destOrd="0" presId="urn:microsoft.com/office/officeart/2005/8/layout/radial5"/>
    <dgm:cxn modelId="{9835EDD3-2DAF-438F-A6B2-715574729393}" type="presOf" srcId="{3CB4900B-FE79-4F43-B704-F4ABEC40A8EE}" destId="{C2CD5CC2-AFE5-4ACA-B71C-31142E45914C}" srcOrd="0" destOrd="0" presId="urn:microsoft.com/office/officeart/2005/8/layout/radial5"/>
    <dgm:cxn modelId="{2AB17328-5383-4716-BC1E-A5E2E06FC059}" type="presOf" srcId="{3CB4900B-FE79-4F43-B704-F4ABEC40A8EE}" destId="{A2BBDE4D-165A-4625-85AC-F7C8C7C71652}" srcOrd="1" destOrd="0" presId="urn:microsoft.com/office/officeart/2005/8/layout/radial5"/>
    <dgm:cxn modelId="{F25C392A-3B46-4A65-95B5-0853C7CF6F50}" type="presOf" srcId="{AC7ED776-EDEA-443A-864C-960D3B646553}" destId="{71A0731E-7007-4BB6-9505-9521AD116C26}" srcOrd="0" destOrd="0" presId="urn:microsoft.com/office/officeart/2005/8/layout/radial5"/>
    <dgm:cxn modelId="{74CA0171-7FA2-4F2E-96F9-428EA92CA103}" type="presOf" srcId="{2DF645FE-2E34-4578-862B-28FFFD894868}" destId="{E26C3A6E-E045-48FC-9DE7-BB78DBB8AAF6}" srcOrd="0" destOrd="0" presId="urn:microsoft.com/office/officeart/2005/8/layout/radial5"/>
    <dgm:cxn modelId="{0705D355-0CCA-4481-B7F4-991E19FF26DE}" type="presOf" srcId="{94994748-E244-4C4A-AC7A-4B8FF14D2686}" destId="{C8093099-FD79-4C02-94B6-9402A0089679}" srcOrd="0" destOrd="0" presId="urn:microsoft.com/office/officeart/2005/8/layout/radial5"/>
    <dgm:cxn modelId="{B8798D70-FFEC-4CCF-8D87-57A6335347B1}" srcId="{9B537BEF-E943-4845-9417-DF76C1A4D458}" destId="{2537C353-5A65-4BA0-9FFA-0CD0AF4E90A5}" srcOrd="1" destOrd="0" parTransId="{3CB4900B-FE79-4F43-B704-F4ABEC40A8EE}" sibTransId="{684431EC-3A24-4092-8EA6-524F3D5E2B5E}"/>
    <dgm:cxn modelId="{1E4FC62A-0392-4A57-9BD7-68B5BC1F8BCF}" type="presOf" srcId="{2537C353-5A65-4BA0-9FFA-0CD0AF4E90A5}" destId="{1945D849-8972-458B-B8E3-0556E3C7C61B}" srcOrd="0" destOrd="0" presId="urn:microsoft.com/office/officeart/2005/8/layout/radial5"/>
    <dgm:cxn modelId="{1F4997FB-A9C0-4DE6-808C-AD30385E5291}" type="presOf" srcId="{2189218D-8D00-408A-B088-DD8E22B4E13F}" destId="{64F0EFF5-505A-494E-AC22-1D263415DA1C}" srcOrd="0" destOrd="0" presId="urn:microsoft.com/office/officeart/2005/8/layout/radial5"/>
    <dgm:cxn modelId="{AF6D2E58-4EF6-4FFA-A52D-D821BE093FCC}" srcId="{9B537BEF-E943-4845-9417-DF76C1A4D458}" destId="{2189218D-8D00-408A-B088-DD8E22B4E13F}" srcOrd="0" destOrd="0" parTransId="{2DF645FE-2E34-4578-862B-28FFFD894868}" sibTransId="{E7457E7F-39CC-4871-9819-6383CEB9F31B}"/>
    <dgm:cxn modelId="{EE908A48-D0F1-477C-963E-A1F37D79BBCC}" srcId="{9B537BEF-E943-4845-9417-DF76C1A4D458}" destId="{94994748-E244-4C4A-AC7A-4B8FF14D2686}" srcOrd="4" destOrd="0" parTransId="{E2114DC2-A8CD-4B80-BCEC-78AD14FCCBE0}" sibTransId="{85039ED2-4B75-4122-9282-2DF54D95FE77}"/>
    <dgm:cxn modelId="{777E06F7-20F7-475C-975C-75FD058E4FB2}" type="presOf" srcId="{8E0EE5DB-5993-431C-9329-B8E5164A0775}" destId="{2FA48DEB-9A68-419F-94F2-8F00926E91D0}" srcOrd="0" destOrd="0" presId="urn:microsoft.com/office/officeart/2005/8/layout/radial5"/>
    <dgm:cxn modelId="{9159E1A2-528E-4BD1-9F64-4B09279F2208}" type="presOf" srcId="{E2114DC2-A8CD-4B80-BCEC-78AD14FCCBE0}" destId="{5859EF17-DD74-4DC1-9508-591A57C6C73A}" srcOrd="0" destOrd="0" presId="urn:microsoft.com/office/officeart/2005/8/layout/radial5"/>
    <dgm:cxn modelId="{B6BB4B91-BAB5-4085-BF01-10AA936A8022}" srcId="{9B537BEF-E943-4845-9417-DF76C1A4D458}" destId="{A65FFBF8-7C6A-49DE-891A-87136C629B92}" srcOrd="3" destOrd="0" parTransId="{AC7ED776-EDEA-443A-864C-960D3B646553}" sibTransId="{1EC2AA81-FEE5-4D89-9CD0-7DC1CA4A8A36}"/>
    <dgm:cxn modelId="{E0D96713-A825-4CE8-97F1-40CA59783C3B}" type="presOf" srcId="{A65FFBF8-7C6A-49DE-891A-87136C629B92}" destId="{F1C704A5-6D75-48D2-8EF9-CE75F094FFF0}" srcOrd="0" destOrd="0" presId="urn:microsoft.com/office/officeart/2005/8/layout/radial5"/>
    <dgm:cxn modelId="{734AF87A-345E-4EE8-BBB1-F9F037BBC1E0}" type="presOf" srcId="{E2114DC2-A8CD-4B80-BCEC-78AD14FCCBE0}" destId="{E008062D-B594-4BF6-91F9-91B8D219BA99}" srcOrd="1" destOrd="0" presId="urn:microsoft.com/office/officeart/2005/8/layout/radial5"/>
    <dgm:cxn modelId="{D5A70741-264B-49E8-9AA1-B8B6BE7887CD}" type="presOf" srcId="{AC7ED776-EDEA-443A-864C-960D3B646553}" destId="{C41C57F5-8DEF-4E27-B732-D15FF2A403D5}" srcOrd="1" destOrd="0" presId="urn:microsoft.com/office/officeart/2005/8/layout/radial5"/>
    <dgm:cxn modelId="{8535868D-184D-4995-A93B-479A7EAC506F}" srcId="{9B537BEF-E943-4845-9417-DF76C1A4D458}" destId="{97742AB0-78BF-4CBA-8A7E-A49D0B7FE9DE}" srcOrd="2" destOrd="0" parTransId="{C803B110-6D71-48E0-824D-B5C394EB3BD8}" sibTransId="{47FA8120-88ED-434D-9E8C-3773882AE1AA}"/>
    <dgm:cxn modelId="{D2191726-F3F8-4579-AEE2-438193733DAF}" srcId="{8E0EE5DB-5993-431C-9329-B8E5164A0775}" destId="{9B537BEF-E943-4845-9417-DF76C1A4D458}" srcOrd="0" destOrd="0" parTransId="{C02CC923-9751-4C38-A969-C6315EF15417}" sibTransId="{D657A8D6-87D5-4810-BB17-2ED9F20DB781}"/>
    <dgm:cxn modelId="{625885C1-AD75-4C2F-B90C-6CAF2F7B2153}" type="presOf" srcId="{9B537BEF-E943-4845-9417-DF76C1A4D458}" destId="{42623D9F-449C-476B-A542-54340B9B41C5}" srcOrd="0" destOrd="0" presId="urn:microsoft.com/office/officeart/2005/8/layout/radial5"/>
    <dgm:cxn modelId="{FE477169-5F75-49F4-9988-7CC5DE1FA896}" type="presOf" srcId="{C803B110-6D71-48E0-824D-B5C394EB3BD8}" destId="{0FEB09C0-0E33-43E2-9EE5-27A470741E00}" srcOrd="0" destOrd="0" presId="urn:microsoft.com/office/officeart/2005/8/layout/radial5"/>
    <dgm:cxn modelId="{4A020336-49A4-4573-9320-E016000D29FB}" type="presOf" srcId="{97742AB0-78BF-4CBA-8A7E-A49D0B7FE9DE}" destId="{FEDFE886-650F-4FF6-8FD3-D34E6C53BBB0}" srcOrd="0" destOrd="0" presId="urn:microsoft.com/office/officeart/2005/8/layout/radial5"/>
    <dgm:cxn modelId="{C1146DB3-C0B2-4C70-B484-A7D3144180A6}" type="presOf" srcId="{C803B110-6D71-48E0-824D-B5C394EB3BD8}" destId="{ABC95ACE-0BDF-4B57-BBA8-637151002309}" srcOrd="1" destOrd="0" presId="urn:microsoft.com/office/officeart/2005/8/layout/radial5"/>
    <dgm:cxn modelId="{42D5DA00-E61F-445D-A217-AFD7ADBD1177}" type="presParOf" srcId="{2FA48DEB-9A68-419F-94F2-8F00926E91D0}" destId="{42623D9F-449C-476B-A542-54340B9B41C5}" srcOrd="0" destOrd="0" presId="urn:microsoft.com/office/officeart/2005/8/layout/radial5"/>
    <dgm:cxn modelId="{3080AFCA-2FC1-439A-90A1-C8BE0B5B844A}" type="presParOf" srcId="{2FA48DEB-9A68-419F-94F2-8F00926E91D0}" destId="{E26C3A6E-E045-48FC-9DE7-BB78DBB8AAF6}" srcOrd="1" destOrd="0" presId="urn:microsoft.com/office/officeart/2005/8/layout/radial5"/>
    <dgm:cxn modelId="{1B61FC4F-FAE1-4254-B6B7-E02EA1B2211E}" type="presParOf" srcId="{E26C3A6E-E045-48FC-9DE7-BB78DBB8AAF6}" destId="{7C2FC338-77AD-4654-80C4-A1445B904CF1}" srcOrd="0" destOrd="0" presId="urn:microsoft.com/office/officeart/2005/8/layout/radial5"/>
    <dgm:cxn modelId="{B89E1792-D208-4B67-8B66-4A974E524057}" type="presParOf" srcId="{2FA48DEB-9A68-419F-94F2-8F00926E91D0}" destId="{64F0EFF5-505A-494E-AC22-1D263415DA1C}" srcOrd="2" destOrd="0" presId="urn:microsoft.com/office/officeart/2005/8/layout/radial5"/>
    <dgm:cxn modelId="{0F750365-ADB3-48F0-A635-595B6BD7AC06}" type="presParOf" srcId="{2FA48DEB-9A68-419F-94F2-8F00926E91D0}" destId="{C2CD5CC2-AFE5-4ACA-B71C-31142E45914C}" srcOrd="3" destOrd="0" presId="urn:microsoft.com/office/officeart/2005/8/layout/radial5"/>
    <dgm:cxn modelId="{13C43C98-3EA5-412A-BDDD-33A6427D46EC}" type="presParOf" srcId="{C2CD5CC2-AFE5-4ACA-B71C-31142E45914C}" destId="{A2BBDE4D-165A-4625-85AC-F7C8C7C71652}" srcOrd="0" destOrd="0" presId="urn:microsoft.com/office/officeart/2005/8/layout/radial5"/>
    <dgm:cxn modelId="{DF7507E1-B5D6-418D-B449-77CD0FB9346E}" type="presParOf" srcId="{2FA48DEB-9A68-419F-94F2-8F00926E91D0}" destId="{1945D849-8972-458B-B8E3-0556E3C7C61B}" srcOrd="4" destOrd="0" presId="urn:microsoft.com/office/officeart/2005/8/layout/radial5"/>
    <dgm:cxn modelId="{54F8E267-E801-4E48-A912-2D2CB0FA3E3F}" type="presParOf" srcId="{2FA48DEB-9A68-419F-94F2-8F00926E91D0}" destId="{0FEB09C0-0E33-43E2-9EE5-27A470741E00}" srcOrd="5" destOrd="0" presId="urn:microsoft.com/office/officeart/2005/8/layout/radial5"/>
    <dgm:cxn modelId="{4758D9D1-A5A9-498D-8AA4-D3A9D5C2B806}" type="presParOf" srcId="{0FEB09C0-0E33-43E2-9EE5-27A470741E00}" destId="{ABC95ACE-0BDF-4B57-BBA8-637151002309}" srcOrd="0" destOrd="0" presId="urn:microsoft.com/office/officeart/2005/8/layout/radial5"/>
    <dgm:cxn modelId="{2A79910B-6EB9-435C-9F0C-D1ADCD13D1FA}" type="presParOf" srcId="{2FA48DEB-9A68-419F-94F2-8F00926E91D0}" destId="{FEDFE886-650F-4FF6-8FD3-D34E6C53BBB0}" srcOrd="6" destOrd="0" presId="urn:microsoft.com/office/officeart/2005/8/layout/radial5"/>
    <dgm:cxn modelId="{6AD1AD99-8167-4AEB-9ED8-C774D538CF84}" type="presParOf" srcId="{2FA48DEB-9A68-419F-94F2-8F00926E91D0}" destId="{71A0731E-7007-4BB6-9505-9521AD116C26}" srcOrd="7" destOrd="0" presId="urn:microsoft.com/office/officeart/2005/8/layout/radial5"/>
    <dgm:cxn modelId="{0D5ADC4D-51BB-4982-8340-415BCE3BC4E7}" type="presParOf" srcId="{71A0731E-7007-4BB6-9505-9521AD116C26}" destId="{C41C57F5-8DEF-4E27-B732-D15FF2A403D5}" srcOrd="0" destOrd="0" presId="urn:microsoft.com/office/officeart/2005/8/layout/radial5"/>
    <dgm:cxn modelId="{86A69CDD-0F6F-4FB6-A124-E07A106F7B64}" type="presParOf" srcId="{2FA48DEB-9A68-419F-94F2-8F00926E91D0}" destId="{F1C704A5-6D75-48D2-8EF9-CE75F094FFF0}" srcOrd="8" destOrd="0" presId="urn:microsoft.com/office/officeart/2005/8/layout/radial5"/>
    <dgm:cxn modelId="{3A3CA7C4-AEB2-45C7-9ED7-630D71CF1275}" type="presParOf" srcId="{2FA48DEB-9A68-419F-94F2-8F00926E91D0}" destId="{5859EF17-DD74-4DC1-9508-591A57C6C73A}" srcOrd="9" destOrd="0" presId="urn:microsoft.com/office/officeart/2005/8/layout/radial5"/>
    <dgm:cxn modelId="{F8603AAB-6E15-4791-AC32-D85427751556}" type="presParOf" srcId="{5859EF17-DD74-4DC1-9508-591A57C6C73A}" destId="{E008062D-B594-4BF6-91F9-91B8D219BA99}" srcOrd="0" destOrd="0" presId="urn:microsoft.com/office/officeart/2005/8/layout/radial5"/>
    <dgm:cxn modelId="{0DA1B6F5-E129-4152-81CD-AEA2F3C8E97D}" type="presParOf" srcId="{2FA48DEB-9A68-419F-94F2-8F00926E91D0}" destId="{C8093099-FD79-4C02-94B6-9402A008967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C28BA-1DF2-414C-BEFB-3AB63DEABE6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67F6-717E-41FE-A50C-8096988FC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209800" y="0"/>
            <a:ext cx="4114800" cy="2362200"/>
          </a:xfrm>
          <a:prstGeom prst="flowChartPunchedTap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435332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6553200" y="1219200"/>
            <a:ext cx="2133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চিপস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4191000"/>
            <a:ext cx="3505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ফিৎজা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কার্বনেট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আধিক্য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23D9F-449C-476B-A542-54340B9B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graphicEl>
                                              <a:dgm id="{42623D9F-449C-476B-A542-54340B9B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graphicEl>
                                              <a:dgm id="{42623D9F-449C-476B-A542-54340B9B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6C3A6E-E045-48FC-9DE7-BB78DBB8A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graphicEl>
                                              <a:dgm id="{E26C3A6E-E045-48FC-9DE7-BB78DBB8A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graphicEl>
                                              <a:dgm id="{E26C3A6E-E045-48FC-9DE7-BB78DBB8A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F0EFF5-505A-494E-AC22-1D263415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graphicEl>
                                              <a:dgm id="{64F0EFF5-505A-494E-AC22-1D263415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graphicEl>
                                              <a:dgm id="{64F0EFF5-505A-494E-AC22-1D263415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CD5CC2-AFE5-4ACA-B71C-31142E45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graphicEl>
                                              <a:dgm id="{C2CD5CC2-AFE5-4ACA-B71C-31142E45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graphicEl>
                                              <a:dgm id="{C2CD5CC2-AFE5-4ACA-B71C-31142E459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5D849-8972-458B-B8E3-0556E3C7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graphicEl>
                                              <a:dgm id="{1945D849-8972-458B-B8E3-0556E3C7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graphicEl>
                                              <a:dgm id="{1945D849-8972-458B-B8E3-0556E3C7C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EB09C0-0E33-43E2-9EE5-27A47074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graphicEl>
                                              <a:dgm id="{0FEB09C0-0E33-43E2-9EE5-27A47074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graphicEl>
                                              <a:dgm id="{0FEB09C0-0E33-43E2-9EE5-27A470741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DFE886-650F-4FF6-8FD3-D34E6C53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graphicEl>
                                              <a:dgm id="{FEDFE886-650F-4FF6-8FD3-D34E6C53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graphicEl>
                                              <a:dgm id="{FEDFE886-650F-4FF6-8FD3-D34E6C53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A0731E-7007-4BB6-9505-9521AD116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graphicEl>
                                              <a:dgm id="{71A0731E-7007-4BB6-9505-9521AD116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graphicEl>
                                              <a:dgm id="{71A0731E-7007-4BB6-9505-9521AD116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704A5-6D75-48D2-8EF9-CE75F094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graphicEl>
                                              <a:dgm id="{F1C704A5-6D75-48D2-8EF9-CE75F094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graphicEl>
                                              <a:dgm id="{F1C704A5-6D75-48D2-8EF9-CE75F094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59EF17-DD74-4DC1-9508-591A57C6C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graphicEl>
                                              <a:dgm id="{5859EF17-DD74-4DC1-9508-591A57C6C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graphicEl>
                                              <a:dgm id="{5859EF17-DD74-4DC1-9508-591A57C6C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093099-FD79-4C02-94B6-9402A0089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graphicEl>
                                              <a:dgm id="{C8093099-FD79-4C02-94B6-9402A0089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graphicEl>
                                              <a:dgm id="{C8093099-FD79-4C02-94B6-9402A0089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3.gstatic.com/images?q=tbn:ANd9GcRkYoAckA4fYCu8nFOgUulkuRRhylLFLWKEj2UBcQDk-NTjdt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3657600" cy="3143251"/>
          </a:xfrm>
          <a:prstGeom prst="rect">
            <a:avLst/>
          </a:prstGeom>
          <a:noFill/>
        </p:spPr>
      </p:pic>
      <p:pic>
        <p:nvPicPr>
          <p:cNvPr id="3" name="Picture 8" descr="http://www.impactlab.net/wp-content/uploads/2011/02/junk-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4267200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71628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0" y="1676400"/>
            <a:ext cx="914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7 0.02778 L 0.3 0.02778 " pathEditMode="fixed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99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৩৬ ও ৩৭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খূলে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আরোকিছু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ফুডের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হই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28800" y="381000"/>
            <a:ext cx="37338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1"/>
            <a:ext cx="9144000" cy="3877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? ৫টি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			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জাঙ্কফুডের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3581400"/>
            <a:ext cx="1371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381000"/>
            <a:ext cx="6934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ক)---------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ফুডে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উত্তরঃজাঙ্ক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noshban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তাৎক্ষণিকভাবে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---------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সুবিদাজনক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noshban"/>
              </a:rPr>
              <a:t> </a:t>
            </a:r>
            <a:r>
              <a:rPr lang="en-US" sz="3600" b="1" dirty="0" smtClean="0">
                <a:latin typeface="Ninoshban"/>
              </a:rPr>
              <a:t>     </a:t>
            </a:r>
            <a:r>
              <a:rPr lang="en-US" sz="2400" b="1" dirty="0" err="1" smtClean="0">
                <a:latin typeface="Ninoshban"/>
              </a:rPr>
              <a:t>উত্তরঃ</a:t>
            </a:r>
            <a:r>
              <a:rPr lang="en-US" sz="2800" b="1" dirty="0" err="1" smtClean="0">
                <a:latin typeface="Ninoshban"/>
              </a:rPr>
              <a:t>জাঙ্ক</a:t>
            </a:r>
            <a:r>
              <a:rPr lang="en-US" sz="3600" b="1" dirty="0" smtClean="0">
                <a:latin typeface="Ninoshban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----------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উপকারি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6553200" cy="160020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04800" y="19812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4370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জাঙ্কফুডে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ঊচ্ছ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মিস্টি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05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1295400" y="22098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1295400" y="41148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1295400" y="32004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4800" y="14478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04800" y="25908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04800" y="4572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04800" y="3505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1295400" y="51054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3" y="1804727"/>
            <a:ext cx="8938570" cy="42473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১৪৫ 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নায়ের গাঁও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তলব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দ: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চাঁদপুর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73" y="967555"/>
            <a:ext cx="8767119" cy="7848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" y="1853316"/>
            <a:ext cx="3159177" cy="17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457200"/>
            <a:ext cx="3048000" cy="213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জাঙ্কফুডের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সিদ্ধান্তঃ</a:t>
            </a:r>
            <a:endParaRPr lang="en-US" sz="1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https://encrypted-tbn1.gstatic.com/images?q=tbn:ANd9GcQeq9kVwTpdpt3DEA0sF1sUFb2zJse6xozg6CcqXffL0C6CEHv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343399" cy="3429000"/>
          </a:xfrm>
          <a:prstGeom prst="rect">
            <a:avLst/>
          </a:prstGeom>
          <a:noFill/>
        </p:spPr>
      </p:pic>
      <p:pic>
        <p:nvPicPr>
          <p:cNvPr id="4" name="Picture 4" descr="https://encrypted-tbn2.gstatic.com/images?q=tbn:ANd9GcQJ5zmkEup_E3PL3qEq3ocYJm75r5BDK5YfgsLguRchWu1dEfTV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400"/>
            <a:ext cx="4648200" cy="4419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4953000"/>
            <a:ext cx="838200" cy="838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থাকব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66800" y="0"/>
            <a:ext cx="6248400" cy="2209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14400" y="304800"/>
            <a:ext cx="4876800" cy="2514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6477000" cy="35086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		শ্রেনিঃ৫ম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বিষয়-প্রাথমিক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অধ্যায়ঃষষ্ঠ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সময়-৪০ মিনিট,তারিখঃ১৫।০৬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।২০19ইং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09600" y="381000"/>
            <a:ext cx="5105400" cy="22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09600" y="457200"/>
            <a:ext cx="4495800" cy="205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9144000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পাঠঃসুস্থ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14400" y="457200"/>
            <a:ext cx="43434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৮,৪,১জাঙ্কফুড(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junkfood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Q4y8YkItyqt8V-xVu814hz3A6qazZDHXcMvOOYu6qt5UgwJR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156987" cy="5334000"/>
          </a:xfrm>
          <a:prstGeom prst="rect">
            <a:avLst/>
          </a:prstGeom>
          <a:noFill/>
        </p:spPr>
      </p:pic>
      <p:pic>
        <p:nvPicPr>
          <p:cNvPr id="3" name="Picture 2" descr="http://www.saidaonline.com/en/newsgfx/junk-food-saidaon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0"/>
            <a:ext cx="4953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"/>
            <a:ext cx="54102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9200" y="5410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নানারকম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5281613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আরোকিছু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জাতিয়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2057400"/>
            <a:ext cx="25146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বার্গার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932</TotalTime>
  <Words>175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Lucida Sans Unicode</vt:lpstr>
      <vt:lpstr>NikoshBAN</vt:lpstr>
      <vt:lpstr>Ninoshban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ANOWAR</dc:creator>
  <cp:lastModifiedBy>IMD</cp:lastModifiedBy>
  <cp:revision>148</cp:revision>
  <dcterms:created xsi:type="dcterms:W3CDTF">2006-08-16T00:00:00Z</dcterms:created>
  <dcterms:modified xsi:type="dcterms:W3CDTF">2020-02-26T13:02:54Z</dcterms:modified>
</cp:coreProperties>
</file>