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80" r:id="rId6"/>
    <p:sldId id="272" r:id="rId7"/>
    <p:sldId id="271" r:id="rId8"/>
    <p:sldId id="281" r:id="rId9"/>
    <p:sldId id="262" r:id="rId10"/>
    <p:sldId id="282" r:id="rId11"/>
    <p:sldId id="273" r:id="rId12"/>
    <p:sldId id="275" r:id="rId13"/>
    <p:sldId id="264" r:id="rId14"/>
    <p:sldId id="270" r:id="rId15"/>
    <p:sldId id="279" r:id="rId16"/>
    <p:sldId id="268" r:id="rId17"/>
    <p:sldId id="267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5012C-34D2-449B-97B4-63603C545EF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F9265A-F93E-4F1D-9822-15CA2A9F9B0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নিউটনের</a:t>
          </a:r>
        </a:p>
        <a:p>
          <a:r>
            <a:rPr lang="bn-BD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</a:t>
          </a:r>
          <a:r>
            <a: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3CB47B-0118-438B-A7A4-8C7DC338E177}" type="parTrans" cxnId="{5DFF19A7-2705-4ABF-AAB0-6AC2E265D4E4}">
      <dgm:prSet/>
      <dgm:spPr/>
      <dgm:t>
        <a:bodyPr/>
        <a:lstStyle/>
        <a:p>
          <a:endParaRPr lang="en-US"/>
        </a:p>
      </dgm:t>
    </dgm:pt>
    <dgm:pt modelId="{64458ABE-50AE-461B-A4CA-66BBB4455FAF}" type="sibTrans" cxnId="{5DFF19A7-2705-4ABF-AAB0-6AC2E265D4E4}">
      <dgm:prSet/>
      <dgm:spPr/>
      <dgm:t>
        <a:bodyPr/>
        <a:lstStyle/>
        <a:p>
          <a:endParaRPr lang="en-US"/>
        </a:p>
      </dgm:t>
    </dgm:pt>
    <dgm:pt modelId="{369FDB8C-F1A8-4A31-9AB8-C6686A905072}">
      <dgm:prSet phldrT="[Text]" custT="1"/>
      <dgm:spPr/>
      <dgm:t>
        <a:bodyPr/>
        <a:lstStyle/>
        <a:p>
          <a:r>
            <a:rPr lang="bn-BD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১ম</a:t>
          </a:r>
          <a:endParaRPr lang="en-US" sz="60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8C2753-1160-4B74-A539-E1E26BE721CE}" type="parTrans" cxnId="{047946CC-4AA5-42B0-AB93-A61A845470B1}">
      <dgm:prSet/>
      <dgm:spPr/>
      <dgm:t>
        <a:bodyPr/>
        <a:lstStyle/>
        <a:p>
          <a:endParaRPr lang="en-US"/>
        </a:p>
      </dgm:t>
    </dgm:pt>
    <dgm:pt modelId="{252ABA74-3D69-47A8-89D6-025A99CA6D96}" type="sibTrans" cxnId="{047946CC-4AA5-42B0-AB93-A61A845470B1}">
      <dgm:prSet/>
      <dgm:spPr/>
      <dgm:t>
        <a:bodyPr/>
        <a:lstStyle/>
        <a:p>
          <a:endParaRPr lang="en-US"/>
        </a:p>
      </dgm:t>
    </dgm:pt>
    <dgm:pt modelId="{4D6901CC-9B82-4FDD-9692-6FE9E9259665}">
      <dgm:prSet phldrT="[Text]" custT="1"/>
      <dgm:spPr/>
      <dgm:t>
        <a:bodyPr/>
        <a:lstStyle/>
        <a:p>
          <a:r>
            <a:rPr lang="bn-BD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২য়</a:t>
          </a:r>
          <a:endParaRPr lang="en-US" sz="60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D3E290-F456-47A5-9F84-D5E36B383E5D}" type="parTrans" cxnId="{DBF22A66-FA77-4BE8-A29B-45C32B1171F2}">
      <dgm:prSet/>
      <dgm:spPr/>
      <dgm:t>
        <a:bodyPr/>
        <a:lstStyle/>
        <a:p>
          <a:endParaRPr lang="en-US"/>
        </a:p>
      </dgm:t>
    </dgm:pt>
    <dgm:pt modelId="{52999AA7-EA4C-4AEF-B83B-023359A026DF}" type="sibTrans" cxnId="{DBF22A66-FA77-4BE8-A29B-45C32B1171F2}">
      <dgm:prSet/>
      <dgm:spPr/>
      <dgm:t>
        <a:bodyPr/>
        <a:lstStyle/>
        <a:p>
          <a:endParaRPr lang="en-US"/>
        </a:p>
      </dgm:t>
    </dgm:pt>
    <dgm:pt modelId="{124DF357-4FB3-4E48-8BB2-B4CC25B0DE94}">
      <dgm:prSet phldrT="[Text]" custT="1"/>
      <dgm:spPr/>
      <dgm:t>
        <a:bodyPr/>
        <a:lstStyle/>
        <a:p>
          <a:r>
            <a:rPr lang="bn-BD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৩য়</a:t>
          </a:r>
          <a:endParaRPr lang="en-US" sz="60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47DD23-1F57-4B80-A788-49101CB28559}" type="parTrans" cxnId="{EF8AEDCE-AC4A-4E26-B1C1-70CEDC5866DB}">
      <dgm:prSet/>
      <dgm:spPr/>
      <dgm:t>
        <a:bodyPr/>
        <a:lstStyle/>
        <a:p>
          <a:endParaRPr lang="en-US"/>
        </a:p>
      </dgm:t>
    </dgm:pt>
    <dgm:pt modelId="{8450102E-728B-4E37-ACE3-D20EF86A9E3A}" type="sibTrans" cxnId="{EF8AEDCE-AC4A-4E26-B1C1-70CEDC5866DB}">
      <dgm:prSet/>
      <dgm:spPr/>
      <dgm:t>
        <a:bodyPr/>
        <a:lstStyle/>
        <a:p>
          <a:endParaRPr lang="en-US"/>
        </a:p>
      </dgm:t>
    </dgm:pt>
    <dgm:pt modelId="{C6B0FC61-647C-4C56-9D6A-866867ACABDE}" type="pres">
      <dgm:prSet presAssocID="{8855012C-34D2-449B-97B4-63603C545E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1BE409-7ACD-4007-B34C-91CC97F927FE}" type="pres">
      <dgm:prSet presAssocID="{8DF9265A-F93E-4F1D-9822-15CA2A9F9B0F}" presName="hierRoot1" presStyleCnt="0">
        <dgm:presLayoutVars>
          <dgm:hierBranch val="init"/>
        </dgm:presLayoutVars>
      </dgm:prSet>
      <dgm:spPr/>
    </dgm:pt>
    <dgm:pt modelId="{DBDECE87-CC8F-405A-A6E5-9379A527153A}" type="pres">
      <dgm:prSet presAssocID="{8DF9265A-F93E-4F1D-9822-15CA2A9F9B0F}" presName="rootComposite1" presStyleCnt="0"/>
      <dgm:spPr/>
    </dgm:pt>
    <dgm:pt modelId="{8D66F0B6-B565-45B8-8E6F-471ADE7B6B77}" type="pres">
      <dgm:prSet presAssocID="{8DF9265A-F93E-4F1D-9822-15CA2A9F9B0F}" presName="rootText1" presStyleLbl="node0" presStyleIdx="0" presStyleCnt="1" custScaleX="123788" custScaleY="158512" custLinFactNeighborX="-5701" custLinFactNeighborY="16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4C470C-24D8-4D4D-9C33-7E022F085907}" type="pres">
      <dgm:prSet presAssocID="{8DF9265A-F93E-4F1D-9822-15CA2A9F9B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669C4C8-2392-4871-9247-FE6F69A3D810}" type="pres">
      <dgm:prSet presAssocID="{8DF9265A-F93E-4F1D-9822-15CA2A9F9B0F}" presName="hierChild2" presStyleCnt="0"/>
      <dgm:spPr/>
    </dgm:pt>
    <dgm:pt modelId="{7FDFD38E-0119-4A92-83ED-DF6A2FDB6202}" type="pres">
      <dgm:prSet presAssocID="{758C2753-1160-4B74-A539-E1E26BE721CE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527902C-F036-4802-860A-E62DE1D95E4F}" type="pres">
      <dgm:prSet presAssocID="{369FDB8C-F1A8-4A31-9AB8-C6686A905072}" presName="hierRoot2" presStyleCnt="0">
        <dgm:presLayoutVars>
          <dgm:hierBranch val="init"/>
        </dgm:presLayoutVars>
      </dgm:prSet>
      <dgm:spPr/>
    </dgm:pt>
    <dgm:pt modelId="{AA8D9F58-CBEF-456F-9620-BB7E3D7875EE}" type="pres">
      <dgm:prSet presAssocID="{369FDB8C-F1A8-4A31-9AB8-C6686A905072}" presName="rootComposite" presStyleCnt="0"/>
      <dgm:spPr/>
    </dgm:pt>
    <dgm:pt modelId="{03E499DE-6668-4D8A-9AED-ABA9EA4BBA20}" type="pres">
      <dgm:prSet presAssocID="{369FDB8C-F1A8-4A31-9AB8-C6686A90507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52149-E63B-4D75-B7E0-B47E6A889FA1}" type="pres">
      <dgm:prSet presAssocID="{369FDB8C-F1A8-4A31-9AB8-C6686A905072}" presName="rootConnector" presStyleLbl="node2" presStyleIdx="0" presStyleCnt="3"/>
      <dgm:spPr/>
      <dgm:t>
        <a:bodyPr/>
        <a:lstStyle/>
        <a:p>
          <a:endParaRPr lang="en-US"/>
        </a:p>
      </dgm:t>
    </dgm:pt>
    <dgm:pt modelId="{EF6641DB-B161-4BEA-B4F1-D91C875DC269}" type="pres">
      <dgm:prSet presAssocID="{369FDB8C-F1A8-4A31-9AB8-C6686A905072}" presName="hierChild4" presStyleCnt="0"/>
      <dgm:spPr/>
    </dgm:pt>
    <dgm:pt modelId="{EE90A384-C634-4466-A811-9842FE0EC6D4}" type="pres">
      <dgm:prSet presAssocID="{369FDB8C-F1A8-4A31-9AB8-C6686A905072}" presName="hierChild5" presStyleCnt="0"/>
      <dgm:spPr/>
    </dgm:pt>
    <dgm:pt modelId="{AD90DDBF-ABC6-4722-AC94-6F7950847A67}" type="pres">
      <dgm:prSet presAssocID="{D9D3E290-F456-47A5-9F84-D5E36B383E5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51862F3-8569-4582-9B49-D3E7A9C7491C}" type="pres">
      <dgm:prSet presAssocID="{4D6901CC-9B82-4FDD-9692-6FE9E9259665}" presName="hierRoot2" presStyleCnt="0">
        <dgm:presLayoutVars>
          <dgm:hierBranch val="init"/>
        </dgm:presLayoutVars>
      </dgm:prSet>
      <dgm:spPr/>
    </dgm:pt>
    <dgm:pt modelId="{7101534B-3B37-42A4-873B-93426AEB25D3}" type="pres">
      <dgm:prSet presAssocID="{4D6901CC-9B82-4FDD-9692-6FE9E9259665}" presName="rootComposite" presStyleCnt="0"/>
      <dgm:spPr/>
    </dgm:pt>
    <dgm:pt modelId="{515D5570-DBB3-49A6-84F0-E69C3E114BDE}" type="pres">
      <dgm:prSet presAssocID="{4D6901CC-9B82-4FDD-9692-6FE9E925966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7336D2-77BE-46EB-B2BD-66F22943572F}" type="pres">
      <dgm:prSet presAssocID="{4D6901CC-9B82-4FDD-9692-6FE9E9259665}" presName="rootConnector" presStyleLbl="node2" presStyleIdx="1" presStyleCnt="3"/>
      <dgm:spPr/>
      <dgm:t>
        <a:bodyPr/>
        <a:lstStyle/>
        <a:p>
          <a:endParaRPr lang="en-US"/>
        </a:p>
      </dgm:t>
    </dgm:pt>
    <dgm:pt modelId="{A3E38A35-38EC-4FCF-8DB5-9F6F3D938652}" type="pres">
      <dgm:prSet presAssocID="{4D6901CC-9B82-4FDD-9692-6FE9E9259665}" presName="hierChild4" presStyleCnt="0"/>
      <dgm:spPr/>
    </dgm:pt>
    <dgm:pt modelId="{8F419E68-5D50-440D-8619-A7C451A34ACB}" type="pres">
      <dgm:prSet presAssocID="{4D6901CC-9B82-4FDD-9692-6FE9E9259665}" presName="hierChild5" presStyleCnt="0"/>
      <dgm:spPr/>
    </dgm:pt>
    <dgm:pt modelId="{463290F3-A166-40F4-8A62-265A2D2517BE}" type="pres">
      <dgm:prSet presAssocID="{EB47DD23-1F57-4B80-A788-49101CB2855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E309131-8B05-4815-BBD9-F4D6AE53989A}" type="pres">
      <dgm:prSet presAssocID="{124DF357-4FB3-4E48-8BB2-B4CC25B0DE94}" presName="hierRoot2" presStyleCnt="0">
        <dgm:presLayoutVars>
          <dgm:hierBranch val="init"/>
        </dgm:presLayoutVars>
      </dgm:prSet>
      <dgm:spPr/>
    </dgm:pt>
    <dgm:pt modelId="{D3FEA6B8-0EEA-4036-BC36-339678397C62}" type="pres">
      <dgm:prSet presAssocID="{124DF357-4FB3-4E48-8BB2-B4CC25B0DE94}" presName="rootComposite" presStyleCnt="0"/>
      <dgm:spPr/>
    </dgm:pt>
    <dgm:pt modelId="{F68C3727-BCA1-4312-9E0C-43FFADA0167E}" type="pres">
      <dgm:prSet presAssocID="{124DF357-4FB3-4E48-8BB2-B4CC25B0DE9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48EDF-817D-4924-B63E-3392708EFBB3}" type="pres">
      <dgm:prSet presAssocID="{124DF357-4FB3-4E48-8BB2-B4CC25B0DE94}" presName="rootConnector" presStyleLbl="node2" presStyleIdx="2" presStyleCnt="3"/>
      <dgm:spPr/>
      <dgm:t>
        <a:bodyPr/>
        <a:lstStyle/>
        <a:p>
          <a:endParaRPr lang="en-US"/>
        </a:p>
      </dgm:t>
    </dgm:pt>
    <dgm:pt modelId="{68D70240-FE27-46A1-88EB-916412F58F0C}" type="pres">
      <dgm:prSet presAssocID="{124DF357-4FB3-4E48-8BB2-B4CC25B0DE94}" presName="hierChild4" presStyleCnt="0"/>
      <dgm:spPr/>
    </dgm:pt>
    <dgm:pt modelId="{C8369628-046A-45E2-B07D-6627C9B2EA86}" type="pres">
      <dgm:prSet presAssocID="{124DF357-4FB3-4E48-8BB2-B4CC25B0DE94}" presName="hierChild5" presStyleCnt="0"/>
      <dgm:spPr/>
    </dgm:pt>
    <dgm:pt modelId="{68E360B3-109C-4A8B-93DA-4E1798F47609}" type="pres">
      <dgm:prSet presAssocID="{8DF9265A-F93E-4F1D-9822-15CA2A9F9B0F}" presName="hierChild3" presStyleCnt="0"/>
      <dgm:spPr/>
    </dgm:pt>
  </dgm:ptLst>
  <dgm:cxnLst>
    <dgm:cxn modelId="{7BD3B96C-2E18-4B0C-89CF-BA202C1BFE96}" type="presOf" srcId="{758C2753-1160-4B74-A539-E1E26BE721CE}" destId="{7FDFD38E-0119-4A92-83ED-DF6A2FDB6202}" srcOrd="0" destOrd="0" presId="urn:microsoft.com/office/officeart/2005/8/layout/orgChart1"/>
    <dgm:cxn modelId="{EF8AEDCE-AC4A-4E26-B1C1-70CEDC5866DB}" srcId="{8DF9265A-F93E-4F1D-9822-15CA2A9F9B0F}" destId="{124DF357-4FB3-4E48-8BB2-B4CC25B0DE94}" srcOrd="2" destOrd="0" parTransId="{EB47DD23-1F57-4B80-A788-49101CB28559}" sibTransId="{8450102E-728B-4E37-ACE3-D20EF86A9E3A}"/>
    <dgm:cxn modelId="{47D549C3-A887-4D3C-A6BB-E79ED8C78850}" type="presOf" srcId="{8DF9265A-F93E-4F1D-9822-15CA2A9F9B0F}" destId="{D54C470C-24D8-4D4D-9C33-7E022F085907}" srcOrd="1" destOrd="0" presId="urn:microsoft.com/office/officeart/2005/8/layout/orgChart1"/>
    <dgm:cxn modelId="{5A2464E5-B563-4B8F-9ECD-BEB4EBC62FF7}" type="presOf" srcId="{369FDB8C-F1A8-4A31-9AB8-C6686A905072}" destId="{6F452149-E63B-4D75-B7E0-B47E6A889FA1}" srcOrd="1" destOrd="0" presId="urn:microsoft.com/office/officeart/2005/8/layout/orgChart1"/>
    <dgm:cxn modelId="{5DFF19A7-2705-4ABF-AAB0-6AC2E265D4E4}" srcId="{8855012C-34D2-449B-97B4-63603C545EF5}" destId="{8DF9265A-F93E-4F1D-9822-15CA2A9F9B0F}" srcOrd="0" destOrd="0" parTransId="{263CB47B-0118-438B-A7A4-8C7DC338E177}" sibTransId="{64458ABE-50AE-461B-A4CA-66BBB4455FAF}"/>
    <dgm:cxn modelId="{691457B1-512D-4FD0-AA2C-81CE0124F5D5}" type="presOf" srcId="{124DF357-4FB3-4E48-8BB2-B4CC25B0DE94}" destId="{50348EDF-817D-4924-B63E-3392708EFBB3}" srcOrd="1" destOrd="0" presId="urn:microsoft.com/office/officeart/2005/8/layout/orgChart1"/>
    <dgm:cxn modelId="{DBF22A66-FA77-4BE8-A29B-45C32B1171F2}" srcId="{8DF9265A-F93E-4F1D-9822-15CA2A9F9B0F}" destId="{4D6901CC-9B82-4FDD-9692-6FE9E9259665}" srcOrd="1" destOrd="0" parTransId="{D9D3E290-F456-47A5-9F84-D5E36B383E5D}" sibTransId="{52999AA7-EA4C-4AEF-B83B-023359A026DF}"/>
    <dgm:cxn modelId="{FC4C604F-9235-473B-9CB1-C22FEBF76368}" type="presOf" srcId="{4D6901CC-9B82-4FDD-9692-6FE9E9259665}" destId="{BB7336D2-77BE-46EB-B2BD-66F22943572F}" srcOrd="1" destOrd="0" presId="urn:microsoft.com/office/officeart/2005/8/layout/orgChart1"/>
    <dgm:cxn modelId="{C2834B77-C420-46BB-89A4-86CA62F35DA8}" type="presOf" srcId="{8DF9265A-F93E-4F1D-9822-15CA2A9F9B0F}" destId="{8D66F0B6-B565-45B8-8E6F-471ADE7B6B77}" srcOrd="0" destOrd="0" presId="urn:microsoft.com/office/officeart/2005/8/layout/orgChart1"/>
    <dgm:cxn modelId="{A58B8302-D82F-45C6-B2C4-6D18320B83A1}" type="presOf" srcId="{D9D3E290-F456-47A5-9F84-D5E36B383E5D}" destId="{AD90DDBF-ABC6-4722-AC94-6F7950847A67}" srcOrd="0" destOrd="0" presId="urn:microsoft.com/office/officeart/2005/8/layout/orgChart1"/>
    <dgm:cxn modelId="{D52D947C-A5D6-48B6-9055-146C03BD9E8C}" type="presOf" srcId="{8855012C-34D2-449B-97B4-63603C545EF5}" destId="{C6B0FC61-647C-4C56-9D6A-866867ACABDE}" srcOrd="0" destOrd="0" presId="urn:microsoft.com/office/officeart/2005/8/layout/orgChart1"/>
    <dgm:cxn modelId="{A6C587B3-28E7-4373-9C59-111E5B947881}" type="presOf" srcId="{4D6901CC-9B82-4FDD-9692-6FE9E9259665}" destId="{515D5570-DBB3-49A6-84F0-E69C3E114BDE}" srcOrd="0" destOrd="0" presId="urn:microsoft.com/office/officeart/2005/8/layout/orgChart1"/>
    <dgm:cxn modelId="{E879E000-6475-46BE-988B-637132AE8C37}" type="presOf" srcId="{EB47DD23-1F57-4B80-A788-49101CB28559}" destId="{463290F3-A166-40F4-8A62-265A2D2517BE}" srcOrd="0" destOrd="0" presId="urn:microsoft.com/office/officeart/2005/8/layout/orgChart1"/>
    <dgm:cxn modelId="{047946CC-4AA5-42B0-AB93-A61A845470B1}" srcId="{8DF9265A-F93E-4F1D-9822-15CA2A9F9B0F}" destId="{369FDB8C-F1A8-4A31-9AB8-C6686A905072}" srcOrd="0" destOrd="0" parTransId="{758C2753-1160-4B74-A539-E1E26BE721CE}" sibTransId="{252ABA74-3D69-47A8-89D6-025A99CA6D96}"/>
    <dgm:cxn modelId="{A0363C5D-457B-4B90-8CD1-52CA7DBD9B8A}" type="presOf" srcId="{369FDB8C-F1A8-4A31-9AB8-C6686A905072}" destId="{03E499DE-6668-4D8A-9AED-ABA9EA4BBA20}" srcOrd="0" destOrd="0" presId="urn:microsoft.com/office/officeart/2005/8/layout/orgChart1"/>
    <dgm:cxn modelId="{7E3DF30F-EBB0-423D-BB6D-AD98B8780054}" type="presOf" srcId="{124DF357-4FB3-4E48-8BB2-B4CC25B0DE94}" destId="{F68C3727-BCA1-4312-9E0C-43FFADA0167E}" srcOrd="0" destOrd="0" presId="urn:microsoft.com/office/officeart/2005/8/layout/orgChart1"/>
    <dgm:cxn modelId="{2FC90222-71B1-4355-B5D4-7AA7666A09D0}" type="presParOf" srcId="{C6B0FC61-647C-4C56-9D6A-866867ACABDE}" destId="{C01BE409-7ACD-4007-B34C-91CC97F927FE}" srcOrd="0" destOrd="0" presId="urn:microsoft.com/office/officeart/2005/8/layout/orgChart1"/>
    <dgm:cxn modelId="{4D1BC8D8-9EBA-44BD-9D94-0CBC1854E164}" type="presParOf" srcId="{C01BE409-7ACD-4007-B34C-91CC97F927FE}" destId="{DBDECE87-CC8F-405A-A6E5-9379A527153A}" srcOrd="0" destOrd="0" presId="urn:microsoft.com/office/officeart/2005/8/layout/orgChart1"/>
    <dgm:cxn modelId="{244A8C78-01D2-45F5-AAFF-355E97BA2694}" type="presParOf" srcId="{DBDECE87-CC8F-405A-A6E5-9379A527153A}" destId="{8D66F0B6-B565-45B8-8E6F-471ADE7B6B77}" srcOrd="0" destOrd="0" presId="urn:microsoft.com/office/officeart/2005/8/layout/orgChart1"/>
    <dgm:cxn modelId="{F5DACC7B-22B5-4E41-B179-13AD484364E3}" type="presParOf" srcId="{DBDECE87-CC8F-405A-A6E5-9379A527153A}" destId="{D54C470C-24D8-4D4D-9C33-7E022F085907}" srcOrd="1" destOrd="0" presId="urn:microsoft.com/office/officeart/2005/8/layout/orgChart1"/>
    <dgm:cxn modelId="{A8D70A59-91AE-4C39-9015-34180641FFAF}" type="presParOf" srcId="{C01BE409-7ACD-4007-B34C-91CC97F927FE}" destId="{C669C4C8-2392-4871-9247-FE6F69A3D810}" srcOrd="1" destOrd="0" presId="urn:microsoft.com/office/officeart/2005/8/layout/orgChart1"/>
    <dgm:cxn modelId="{AAF58990-F5E1-4058-951B-AB76E71E57C3}" type="presParOf" srcId="{C669C4C8-2392-4871-9247-FE6F69A3D810}" destId="{7FDFD38E-0119-4A92-83ED-DF6A2FDB6202}" srcOrd="0" destOrd="0" presId="urn:microsoft.com/office/officeart/2005/8/layout/orgChart1"/>
    <dgm:cxn modelId="{F4296A36-5466-4FD6-BA05-9E03DB4E3B0D}" type="presParOf" srcId="{C669C4C8-2392-4871-9247-FE6F69A3D810}" destId="{E527902C-F036-4802-860A-E62DE1D95E4F}" srcOrd="1" destOrd="0" presId="urn:microsoft.com/office/officeart/2005/8/layout/orgChart1"/>
    <dgm:cxn modelId="{F9F49C98-87DE-4FEA-83B8-78DAA4A5D68A}" type="presParOf" srcId="{E527902C-F036-4802-860A-E62DE1D95E4F}" destId="{AA8D9F58-CBEF-456F-9620-BB7E3D7875EE}" srcOrd="0" destOrd="0" presId="urn:microsoft.com/office/officeart/2005/8/layout/orgChart1"/>
    <dgm:cxn modelId="{7F93C913-0B77-4E51-9689-0B294AF0BC8C}" type="presParOf" srcId="{AA8D9F58-CBEF-456F-9620-BB7E3D7875EE}" destId="{03E499DE-6668-4D8A-9AED-ABA9EA4BBA20}" srcOrd="0" destOrd="0" presId="urn:microsoft.com/office/officeart/2005/8/layout/orgChart1"/>
    <dgm:cxn modelId="{1322AFEC-5BCF-46BF-8401-0C38C29627C5}" type="presParOf" srcId="{AA8D9F58-CBEF-456F-9620-BB7E3D7875EE}" destId="{6F452149-E63B-4D75-B7E0-B47E6A889FA1}" srcOrd="1" destOrd="0" presId="urn:microsoft.com/office/officeart/2005/8/layout/orgChart1"/>
    <dgm:cxn modelId="{B941948B-EC59-49AC-AFED-766767B98F74}" type="presParOf" srcId="{E527902C-F036-4802-860A-E62DE1D95E4F}" destId="{EF6641DB-B161-4BEA-B4F1-D91C875DC269}" srcOrd="1" destOrd="0" presId="urn:microsoft.com/office/officeart/2005/8/layout/orgChart1"/>
    <dgm:cxn modelId="{42B7790A-E1E1-4ED0-A7A1-685A36244EB5}" type="presParOf" srcId="{E527902C-F036-4802-860A-E62DE1D95E4F}" destId="{EE90A384-C634-4466-A811-9842FE0EC6D4}" srcOrd="2" destOrd="0" presId="urn:microsoft.com/office/officeart/2005/8/layout/orgChart1"/>
    <dgm:cxn modelId="{7339EC35-9482-4DA7-834D-18B2CA7D13C5}" type="presParOf" srcId="{C669C4C8-2392-4871-9247-FE6F69A3D810}" destId="{AD90DDBF-ABC6-4722-AC94-6F7950847A67}" srcOrd="2" destOrd="0" presId="urn:microsoft.com/office/officeart/2005/8/layout/orgChart1"/>
    <dgm:cxn modelId="{EDAF043E-A82D-43D1-AFE3-2D36050D574D}" type="presParOf" srcId="{C669C4C8-2392-4871-9247-FE6F69A3D810}" destId="{851862F3-8569-4582-9B49-D3E7A9C7491C}" srcOrd="3" destOrd="0" presId="urn:microsoft.com/office/officeart/2005/8/layout/orgChart1"/>
    <dgm:cxn modelId="{17613FD4-A749-4ADD-8399-1A7B7902D256}" type="presParOf" srcId="{851862F3-8569-4582-9B49-D3E7A9C7491C}" destId="{7101534B-3B37-42A4-873B-93426AEB25D3}" srcOrd="0" destOrd="0" presId="urn:microsoft.com/office/officeart/2005/8/layout/orgChart1"/>
    <dgm:cxn modelId="{AC4FC750-AE74-4AAF-86C5-DD1B338DB9F2}" type="presParOf" srcId="{7101534B-3B37-42A4-873B-93426AEB25D3}" destId="{515D5570-DBB3-49A6-84F0-E69C3E114BDE}" srcOrd="0" destOrd="0" presId="urn:microsoft.com/office/officeart/2005/8/layout/orgChart1"/>
    <dgm:cxn modelId="{B75D49F1-56BF-4AF4-B57F-A3504C6FC5BF}" type="presParOf" srcId="{7101534B-3B37-42A4-873B-93426AEB25D3}" destId="{BB7336D2-77BE-46EB-B2BD-66F22943572F}" srcOrd="1" destOrd="0" presId="urn:microsoft.com/office/officeart/2005/8/layout/orgChart1"/>
    <dgm:cxn modelId="{F88CCBF2-817E-441A-9F78-6C1DEB568D73}" type="presParOf" srcId="{851862F3-8569-4582-9B49-D3E7A9C7491C}" destId="{A3E38A35-38EC-4FCF-8DB5-9F6F3D938652}" srcOrd="1" destOrd="0" presId="urn:microsoft.com/office/officeart/2005/8/layout/orgChart1"/>
    <dgm:cxn modelId="{3F066738-39D4-4BC8-94E9-DC82175CA9CC}" type="presParOf" srcId="{851862F3-8569-4582-9B49-D3E7A9C7491C}" destId="{8F419E68-5D50-440D-8619-A7C451A34ACB}" srcOrd="2" destOrd="0" presId="urn:microsoft.com/office/officeart/2005/8/layout/orgChart1"/>
    <dgm:cxn modelId="{2C1C65C5-A580-4591-8B4D-C1D03F984E3F}" type="presParOf" srcId="{C669C4C8-2392-4871-9247-FE6F69A3D810}" destId="{463290F3-A166-40F4-8A62-265A2D2517BE}" srcOrd="4" destOrd="0" presId="urn:microsoft.com/office/officeart/2005/8/layout/orgChart1"/>
    <dgm:cxn modelId="{A5AB8481-F997-423B-B5A0-1F1DBCB9DA73}" type="presParOf" srcId="{C669C4C8-2392-4871-9247-FE6F69A3D810}" destId="{EE309131-8B05-4815-BBD9-F4D6AE53989A}" srcOrd="5" destOrd="0" presId="urn:microsoft.com/office/officeart/2005/8/layout/orgChart1"/>
    <dgm:cxn modelId="{ADFDDDBC-4DC3-4363-812F-8806C6377127}" type="presParOf" srcId="{EE309131-8B05-4815-BBD9-F4D6AE53989A}" destId="{D3FEA6B8-0EEA-4036-BC36-339678397C62}" srcOrd="0" destOrd="0" presId="urn:microsoft.com/office/officeart/2005/8/layout/orgChart1"/>
    <dgm:cxn modelId="{83D092F8-BD60-4F29-BCB7-A429940EBE5F}" type="presParOf" srcId="{D3FEA6B8-0EEA-4036-BC36-339678397C62}" destId="{F68C3727-BCA1-4312-9E0C-43FFADA0167E}" srcOrd="0" destOrd="0" presId="urn:microsoft.com/office/officeart/2005/8/layout/orgChart1"/>
    <dgm:cxn modelId="{C087CC8E-77B6-4BF3-9FB0-489152ECD4DD}" type="presParOf" srcId="{D3FEA6B8-0EEA-4036-BC36-339678397C62}" destId="{50348EDF-817D-4924-B63E-3392708EFBB3}" srcOrd="1" destOrd="0" presId="urn:microsoft.com/office/officeart/2005/8/layout/orgChart1"/>
    <dgm:cxn modelId="{4C7EB3BC-6EAB-4DA3-87D2-F0DD63D19870}" type="presParOf" srcId="{EE309131-8B05-4815-BBD9-F4D6AE53989A}" destId="{68D70240-FE27-46A1-88EB-916412F58F0C}" srcOrd="1" destOrd="0" presId="urn:microsoft.com/office/officeart/2005/8/layout/orgChart1"/>
    <dgm:cxn modelId="{81FA8571-FAF2-4DF7-BE9E-604353C0549D}" type="presParOf" srcId="{EE309131-8B05-4815-BBD9-F4D6AE53989A}" destId="{C8369628-046A-45E2-B07D-6627C9B2EA86}" srcOrd="2" destOrd="0" presId="urn:microsoft.com/office/officeart/2005/8/layout/orgChart1"/>
    <dgm:cxn modelId="{94F65A70-4EBD-4AD6-AF2B-ACE13F545AD8}" type="presParOf" srcId="{C01BE409-7ACD-4007-B34C-91CC97F927FE}" destId="{68E360B3-109C-4A8B-93DA-4E1798F476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290F3-A166-40F4-8A62-265A2D2517BE}">
      <dsp:nvSpPr>
        <dsp:cNvPr id="0" name=""/>
        <dsp:cNvSpPr/>
      </dsp:nvSpPr>
      <dsp:spPr>
        <a:xfrm>
          <a:off x="3682995" y="2041301"/>
          <a:ext cx="2822608" cy="44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70"/>
              </a:lnTo>
              <a:lnTo>
                <a:pt x="2822608" y="215770"/>
              </a:lnTo>
              <a:lnTo>
                <a:pt x="2822608" y="44968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0DDBF-ABC6-4722-AC94-6F7950847A67}">
      <dsp:nvSpPr>
        <dsp:cNvPr id="0" name=""/>
        <dsp:cNvSpPr/>
      </dsp:nvSpPr>
      <dsp:spPr>
        <a:xfrm>
          <a:off x="3682995" y="2041301"/>
          <a:ext cx="127005" cy="44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70"/>
              </a:lnTo>
              <a:lnTo>
                <a:pt x="127005" y="215770"/>
              </a:lnTo>
              <a:lnTo>
                <a:pt x="127005" y="44968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FD38E-0119-4A92-83ED-DF6A2FDB6202}">
      <dsp:nvSpPr>
        <dsp:cNvPr id="0" name=""/>
        <dsp:cNvSpPr/>
      </dsp:nvSpPr>
      <dsp:spPr>
        <a:xfrm>
          <a:off x="1114397" y="2041301"/>
          <a:ext cx="2568598" cy="449686"/>
        </a:xfrm>
        <a:custGeom>
          <a:avLst/>
          <a:gdLst/>
          <a:ahLst/>
          <a:cxnLst/>
          <a:rect l="0" t="0" r="0" b="0"/>
          <a:pathLst>
            <a:path>
              <a:moveTo>
                <a:pt x="2568598" y="0"/>
              </a:moveTo>
              <a:lnTo>
                <a:pt x="2568598" y="215770"/>
              </a:lnTo>
              <a:lnTo>
                <a:pt x="0" y="215770"/>
              </a:lnTo>
              <a:lnTo>
                <a:pt x="0" y="44968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6F0B6-B565-45B8-8E6F-471ADE7B6B77}">
      <dsp:nvSpPr>
        <dsp:cNvPr id="0" name=""/>
        <dsp:cNvSpPr/>
      </dsp:nvSpPr>
      <dsp:spPr>
        <a:xfrm>
          <a:off x="2304138" y="275658"/>
          <a:ext cx="2757713" cy="1765642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নিউটনের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</a:t>
          </a:r>
          <a:r>
            <a:rPr lang="en-US" sz="44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4138" y="275658"/>
        <a:ext cx="2757713" cy="1765642"/>
      </dsp:txXfrm>
    </dsp:sp>
    <dsp:sp modelId="{03E499DE-6668-4D8A-9AED-ABA9EA4BBA20}">
      <dsp:nvSpPr>
        <dsp:cNvPr id="0" name=""/>
        <dsp:cNvSpPr/>
      </dsp:nvSpPr>
      <dsp:spPr>
        <a:xfrm>
          <a:off x="511" y="2490987"/>
          <a:ext cx="2227771" cy="1113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000" kern="1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১ম</a:t>
          </a:r>
          <a:endParaRPr lang="en-US" sz="60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1" y="2490987"/>
        <a:ext cx="2227771" cy="1113885"/>
      </dsp:txXfrm>
    </dsp:sp>
    <dsp:sp modelId="{515D5570-DBB3-49A6-84F0-E69C3E114BDE}">
      <dsp:nvSpPr>
        <dsp:cNvPr id="0" name=""/>
        <dsp:cNvSpPr/>
      </dsp:nvSpPr>
      <dsp:spPr>
        <a:xfrm>
          <a:off x="2696114" y="2490987"/>
          <a:ext cx="2227771" cy="1113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000" kern="1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২য়</a:t>
          </a:r>
          <a:endParaRPr lang="en-US" sz="60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96114" y="2490987"/>
        <a:ext cx="2227771" cy="1113885"/>
      </dsp:txXfrm>
    </dsp:sp>
    <dsp:sp modelId="{F68C3727-BCA1-4312-9E0C-43FFADA0167E}">
      <dsp:nvSpPr>
        <dsp:cNvPr id="0" name=""/>
        <dsp:cNvSpPr/>
      </dsp:nvSpPr>
      <dsp:spPr>
        <a:xfrm>
          <a:off x="5391718" y="2490987"/>
          <a:ext cx="2227771" cy="11138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000" kern="1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৩য়</a:t>
          </a:r>
          <a:endParaRPr lang="en-US" sz="60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91718" y="2490987"/>
        <a:ext cx="2227771" cy="111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88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84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7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7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72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20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49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80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717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29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E63C-475B-42BB-820D-CD9AC458FB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8D73-1631-439D-8E24-0000271F9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0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2143" y="148344"/>
            <a:ext cx="3671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5363" y="934877"/>
            <a:ext cx="51454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আবদুল মান্নান</a:t>
            </a: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  শিক্ষক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চট্টগ্রাম ক্যন্টনমেন্ট পাবলিক কলেজ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চট্টগ্রাম সেনানিবাস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 ডি-০৭ 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ই-মেইল-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mannan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7141@yahoo.com</a:t>
            </a:r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মোবাইল-০১৮১৮-৫২৫০৭১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5363" y="4966750"/>
            <a:ext cx="483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ব্যাচ-০৪,ভেন্যু-টিটিসি,চট্টগ্রাম</a:t>
            </a:r>
          </a:p>
          <a:p>
            <a:pPr algn="ctr"/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টি,কিউ,আই-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38752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489" y="2636675"/>
            <a:ext cx="3300412" cy="2828925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 সূত্র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00550" y="3787776"/>
            <a:ext cx="1400175" cy="35718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72150" y="1985963"/>
            <a:ext cx="100013" cy="382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72150" y="1871662"/>
            <a:ext cx="771525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72150" y="5729289"/>
            <a:ext cx="74295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91790" y="1548496"/>
            <a:ext cx="22685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 বল(</a:t>
            </a:r>
            <a:r>
              <a:rPr lang="en-US" sz="36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3062" y="5522625"/>
            <a:ext cx="2486025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bn-BD" sz="32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প্রতিক্রিয়াবল</a:t>
            </a:r>
            <a:r>
              <a:rPr lang="en-US" sz="32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(F</a:t>
            </a:r>
            <a:r>
              <a:rPr lang="en-US" sz="32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3" y="5729289"/>
            <a:ext cx="4143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    =    -F2</a:t>
            </a:r>
          </a:p>
        </p:txBody>
      </p:sp>
    </p:spTree>
    <p:extLst>
      <p:ext uri="{BB962C8B-B14F-4D97-AF65-F5344CB8AC3E}">
        <p14:creationId xmlns:p14="http://schemas.microsoft.com/office/powerpoint/2010/main" xmlns="" val="41620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19575" y="0"/>
            <a:ext cx="4795838" cy="66041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86425" y="4886325"/>
            <a:ext cx="2886075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 বল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7294" y="5838083"/>
            <a:ext cx="1600200" cy="40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 বল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3" y="371475"/>
            <a:ext cx="35433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একটি সমান ও বিপরীত প্রতিক্রিয়া বল থাকে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rot="7299160">
            <a:off x="4161523" y="5800566"/>
            <a:ext cx="1143564" cy="5020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2958129">
            <a:off x="5458760" y="4013004"/>
            <a:ext cx="392461" cy="13017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97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14325" y="4043363"/>
            <a:ext cx="8829675" cy="28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750216" y="3371850"/>
            <a:ext cx="614360" cy="64293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57534" y="3500437"/>
            <a:ext cx="528637" cy="5286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4325" y="4557713"/>
            <a:ext cx="84867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১ম  ও ২য় বস্তুর ভর যথাক্রমে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,m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আদিবেগ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,u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সংঘর্ষ এর পরে বেগ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86171" y="3371850"/>
            <a:ext cx="614360" cy="64293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00531" y="3500436"/>
            <a:ext cx="528637" cy="5286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83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20173 4.07407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12744 -2.59259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25 4.07407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35869 -2.59259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10" grpId="0"/>
      <p:bldP spid="16" grpId="0" animBg="1"/>
      <p:bldP spid="16" grpId="1" animBg="1"/>
      <p:bldP spid="17" grpId="0" animBg="1"/>
      <p:bldP spid="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0" y="100013"/>
                <a:ext cx="9144000" cy="5793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bn-BD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নিউটনের</a:t>
                </a:r>
              </a:p>
              <a:p>
                <a:pPr algn="ctr"/>
                <a:r>
                  <a:rPr lang="bn-BD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৩য় সূত্র থেকে পাই,</a:t>
                </a:r>
                <a:endParaRPr lang="en-US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F1    =    -F2</a:t>
                </a:r>
              </a:p>
              <a:p>
                <a:pPr algn="ctr"/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bn-BD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  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=-m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(2</a:t>
                </a:r>
                <a:r>
                  <a:rPr lang="bn-BD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 সূত্র থেকে পাই)</a:t>
                </a:r>
              </a:p>
              <a:p>
                <a:pPr lvl="0" algn="ctr"/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𝑣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𝑢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𝑣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𝑣</m:t>
                        </m:r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 algn="ctr"/>
                <a:r>
                  <a:rPr lang="bn-BD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=-m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US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 algn="ctr"/>
                <a:r>
                  <a:rPr lang="bn-BD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+m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</a:t>
                </a:r>
                <a:r>
                  <a:rPr lang="en-US" sz="4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bn-BD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0013"/>
                <a:ext cx="9144000" cy="5793253"/>
              </a:xfrm>
              <a:prstGeom prst="rect">
                <a:avLst/>
              </a:prstGeom>
              <a:blipFill rotWithShape="0">
                <a:blip r:embed="rId2"/>
                <a:stretch>
                  <a:fillRect t="-2103" r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9676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100327609"/>
              </p:ext>
            </p:extLst>
          </p:nvPr>
        </p:nvGraphicFramePr>
        <p:xfrm>
          <a:off x="1523998" y="2843212"/>
          <a:ext cx="7620001" cy="38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57650" y="214313"/>
            <a:ext cx="1938338" cy="26622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634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-2296731" y="1534731"/>
            <a:ext cx="1545462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906" y="4572000"/>
            <a:ext cx="6577442" cy="70788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উপরের প্রদর্শিত চিত্রে ঘটনাটি ব্যাখ্যা কর।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2110" y="214314"/>
            <a:ext cx="3765033" cy="14537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kumimoji="0" lang="en-US" sz="7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0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1.4 -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1071564"/>
            <a:ext cx="3786188" cy="1294942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উত্তর বলি</a:t>
            </a:r>
            <a:endParaRPr kumimoji="0" lang="en-US" sz="7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3" y="2986088"/>
            <a:ext cx="904398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44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 সম্পর্কে নিউটনের সূত্র কয়টি ও কি কি?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 বল ঋণাত্বক কেন?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 সম্পর্কে নিউটনের ৩য়  সূত্রটি ব্যাখ্যা কর?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প্রমাণ কর যে বস্তুর আদি ভরবেগ ও শেষ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ভরবেগ পরস্পর সমান।</a:t>
            </a:r>
            <a:endParaRPr lang="bn-BD" sz="4400" kern="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kern="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kern="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257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886" y="3018970"/>
            <a:ext cx="785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</a:t>
            </a:r>
            <a:r>
              <a:rPr lang="bn-BD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  সূত্রগুলোর প্রয়োগ ছক আকারে লিখে বর্ণনা কর।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8924" y="414339"/>
            <a:ext cx="3714749" cy="1108273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7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1" y="2712427"/>
            <a:ext cx="3657599" cy="1477328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kumimoji="0" lang="en-US" sz="9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40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4567238" y="685800"/>
            <a:ext cx="4319588" cy="5128113"/>
          </a:xfrm>
          <a:prstGeom prst="foldedCorner">
            <a:avLst/>
          </a:prstGeom>
          <a:gradFill rotWithShape="1">
            <a:gsLst>
              <a:gs pos="0">
                <a:srgbClr val="E87D37">
                  <a:tint val="62000"/>
                  <a:hueMod val="94000"/>
                  <a:satMod val="140000"/>
                  <a:lumMod val="110000"/>
                </a:srgbClr>
              </a:gs>
              <a:gs pos="100000">
                <a:srgbClr val="E87D37">
                  <a:tint val="84000"/>
                  <a:satMod val="160000"/>
                </a:srgbClr>
              </a:gs>
            </a:gsLst>
            <a:lin ang="5400000" scaled="0"/>
          </a:gradFill>
          <a:ln w="9525" cap="rnd" cmpd="sng" algn="ctr">
            <a:solidFill>
              <a:srgbClr val="E87D37">
                <a:tint val="76000"/>
                <a:alpha val="60000"/>
                <a:hueMod val="94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পদার্থ বিজ্ঞান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নবম শ্রেণি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23838" y="565371"/>
            <a:ext cx="3894477" cy="53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066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3" y="1328738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80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 ও প্রতিক্রিয়া বল</a:t>
            </a:r>
            <a:endParaRPr lang="en-US" sz="8000" kern="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kumimoji="0" lang="bn-BD" sz="6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নিউটনের তৃতীয়</a:t>
            </a:r>
            <a:r>
              <a:rPr kumimoji="0" lang="bn-BD" sz="6600" b="0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সূত্র</a:t>
            </a:r>
            <a:r>
              <a:rPr kumimoji="0" lang="en-US" sz="6600" b="0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8000" kern="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পৃষ্ঠা </a:t>
            </a: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6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৫৭-৫৮</a:t>
            </a:r>
          </a:p>
        </p:txBody>
      </p:sp>
    </p:spTree>
    <p:extLst>
      <p:ext uri="{BB962C8B-B14F-4D97-AF65-F5344CB8AC3E}">
        <p14:creationId xmlns:p14="http://schemas.microsoft.com/office/powerpoint/2010/main" xmlns="" val="396431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5307" y="428626"/>
            <a:ext cx="3380298" cy="12116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6" y="1640239"/>
            <a:ext cx="9001124" cy="420115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2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এ পাঠ শেষে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</a:t>
            </a: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ীরা-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bn-BD" sz="40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 কী তা বলতে পারবে।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bn-BD" sz="40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 ও প্রতিক্রিয়া বল সম্পর্কে লিখতে পারবে।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bn-BD" sz="4000" kern="0" noProof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 </a:t>
            </a:r>
            <a:r>
              <a:rPr lang="bn-BD" sz="4000" kern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নিউটনের </a:t>
            </a:r>
            <a:r>
              <a:rPr lang="bn-BD" sz="4000" kern="0" noProof="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সূত্রগুলো ব্যাখ্যা করতে পারবে।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bn-BD" sz="4000" b="0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আকাশযান এর চলাচলসহ দৈনন্দিন</a:t>
            </a:r>
            <a:r>
              <a:rPr kumimoji="0" lang="bn-BD" sz="4000" b="0" i="0" u="none" strike="noStrike" kern="0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জীবনের অনেক ঘটনা উপলব্ধি করতে পারবে।</a:t>
            </a:r>
            <a:endParaRPr lang="en-US" sz="3200" kern="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23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327" y="124481"/>
            <a:ext cx="8929926" cy="43148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27337" y="5214521"/>
            <a:ext cx="72308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চলন্ত বাসে হঠাৎ ব্রেক করলে যাত্রীরা সামনের দিকে ঝুকে পড়ে।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2024" y="381656"/>
            <a:ext cx="147161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2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61" y="196971"/>
            <a:ext cx="7746549" cy="4791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259" y="4594859"/>
            <a:ext cx="85051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 ১ম সূত্রঃ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বাহ্যিক বল প্রযুক্ত না হলে স্থির বস্তু স্থির থাকবে গতিশীল বস্তু সমবেগে সরল রেখায় চলতে 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44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41042"/>
          <a:stretch/>
        </p:blipFill>
        <p:spPr>
          <a:xfrm>
            <a:off x="-101600" y="463587"/>
            <a:ext cx="9144000" cy="2555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3327" y="3742630"/>
            <a:ext cx="10287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5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1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9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" y="642937"/>
            <a:ext cx="904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নিউটনের ২য় সূত্রঃ</a:t>
            </a:r>
          </a:p>
          <a:p>
            <a:pPr lvl="0"/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 ভরবেগের পরিবর্তনের হার এর উপর প্রযুক্ত বলের সামানুপাতিক এবং বল যেদিকে  ক্রিয়া করে বস্তুর ভরবেগের পরিবর্তনের হার ও সেদিকে ঘটে। অর্থাৎ 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F=ma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129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lack-C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" y="1485900"/>
            <a:ext cx="7608096" cy="304323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199673" y="5422215"/>
            <a:ext cx="4495800" cy="646331"/>
            <a:chOff x="381000" y="4876800"/>
            <a:chExt cx="4495800" cy="646331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3505200" y="5181600"/>
              <a:ext cx="1371600" cy="1588"/>
            </a:xfrm>
            <a:prstGeom prst="straightConnector1">
              <a:avLst/>
            </a:prstGeom>
            <a:noFill/>
            <a:ln w="76200" cap="flat" cmpd="sng" algn="ctr">
              <a:solidFill>
                <a:srgbClr val="C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81000" y="4876800"/>
              <a:ext cx="3267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rPr>
                <a:t>বেলুনসহ</a:t>
              </a: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en-US" sz="3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rPr>
                <a:t>খেলনা</a:t>
              </a: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en-US" sz="3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rPr>
                <a:t>গাড়ী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10200" y="286434"/>
            <a:ext cx="2449139" cy="646331"/>
            <a:chOff x="5105400" y="685800"/>
            <a:chExt cx="2449139" cy="646331"/>
          </a:xfrm>
        </p:grpSpPr>
        <p:cxnSp>
          <p:nvCxnSpPr>
            <p:cNvPr id="19" name="Straight Arrow Connector 18"/>
            <p:cNvCxnSpPr/>
            <p:nvPr/>
          </p:nvCxnSpPr>
          <p:spPr>
            <a:xfrm rot="10800000">
              <a:off x="5105400" y="990600"/>
              <a:ext cx="1447800" cy="1588"/>
            </a:xfrm>
            <a:prstGeom prst="straightConnector1">
              <a:avLst/>
            </a:prstGeom>
            <a:noFill/>
            <a:ln w="76200" cap="flat" cmpd="sng" algn="ctr">
              <a:solidFill>
                <a:srgbClr val="C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477000" y="685800"/>
              <a:ext cx="1077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cs typeface="NikoshBAN" pitchFamily="2" charset="0"/>
                </a:rPr>
                <a:t>বাতাস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7040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48148E-6 L 0.25 -1.48148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-0.00255 L -0.25 -0.002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254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NEXT</cp:lastModifiedBy>
  <cp:revision>111</cp:revision>
  <dcterms:created xsi:type="dcterms:W3CDTF">2014-02-02T14:19:22Z</dcterms:created>
  <dcterms:modified xsi:type="dcterms:W3CDTF">2020-03-03T15:16:37Z</dcterms:modified>
</cp:coreProperties>
</file>