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1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33400"/>
            <a:ext cx="8610600" cy="2554545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00B050"/>
                </a:solidFill>
              </a:rPr>
              <a:t> </a:t>
            </a:r>
            <a:r>
              <a:rPr lang="bn-BD" sz="8000" dirty="0" smtClean="0">
                <a:solidFill>
                  <a:srgbClr val="00B050"/>
                </a:solidFill>
              </a:rPr>
              <a:t>আজকের পাঠে সবাই কে শ্বাগতম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8839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8001000" cy="1015663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</a:rPr>
              <a:t>ছবি দেখি ও লিখি </a:t>
            </a:r>
            <a:endParaRPr lang="en-US" sz="6000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48" y="1320462"/>
            <a:ext cx="5635052" cy="43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352" y="1320462"/>
            <a:ext cx="2933700" cy="431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5867400"/>
            <a:ext cx="7543800" cy="769441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</a:rPr>
              <a:t>মাল এক বছর কাল স্থায়ি হওয়া 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7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85800"/>
            <a:ext cx="86868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B050"/>
                </a:solidFill>
              </a:rPr>
              <a:t>ছবি দেখি ও উত্তর বলি  </a:t>
            </a:r>
            <a:endParaRPr lang="en-US" sz="6600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4" y="1981200"/>
            <a:ext cx="8686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638800"/>
            <a:ext cx="6781800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</a:rPr>
              <a:t>জ্ঞান সম্পন্ন হওয়া 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6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57200"/>
            <a:ext cx="7315200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</a:rPr>
              <a:t>ছবি দেখি ও উত্তর বলি </a:t>
            </a:r>
            <a:endParaRPr lang="en-US" sz="4800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810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7339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260298"/>
            <a:ext cx="6858000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</a:rPr>
              <a:t>বালেগ হওয়া </a:t>
            </a:r>
            <a:endParaRPr lang="en-US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3820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</a:rPr>
              <a:t>  শিক্ষকের পরিচয় 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57400"/>
            <a:ext cx="1021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</a:rPr>
              <a:t> মোহাম্মদ দাউদ শরিফ </a:t>
            </a:r>
          </a:p>
          <a:p>
            <a:r>
              <a:rPr lang="bn-BD" sz="4800" dirty="0">
                <a:solidFill>
                  <a:srgbClr val="00B050"/>
                </a:solidFill>
              </a:rPr>
              <a:t> </a:t>
            </a:r>
            <a:r>
              <a:rPr lang="bn-BD" sz="4800" dirty="0" smtClean="0">
                <a:solidFill>
                  <a:srgbClr val="00B050"/>
                </a:solidFill>
              </a:rPr>
              <a:t> সিনিয়র শিক্ষক </a:t>
            </a:r>
          </a:p>
          <a:p>
            <a:r>
              <a:rPr lang="bn-BD" sz="4800" dirty="0">
                <a:solidFill>
                  <a:srgbClr val="00B050"/>
                </a:solidFill>
              </a:rPr>
              <a:t> </a:t>
            </a:r>
            <a:r>
              <a:rPr lang="bn-BD" sz="4800" dirty="0" smtClean="0">
                <a:solidFill>
                  <a:srgbClr val="00B050"/>
                </a:solidFill>
              </a:rPr>
              <a:t>রতন পুর হাজি ছৈয়দের রহমান স্মৃতি উচ্চ বিদ্যালয় । </a:t>
            </a:r>
          </a:p>
          <a:p>
            <a:r>
              <a:rPr lang="bn-BD" sz="4800" dirty="0">
                <a:solidFill>
                  <a:srgbClr val="00B050"/>
                </a:solidFill>
              </a:rPr>
              <a:t> </a:t>
            </a:r>
            <a:r>
              <a:rPr lang="bn-BD" sz="4800" dirty="0" smtClean="0">
                <a:solidFill>
                  <a:srgbClr val="00B050"/>
                </a:solidFill>
              </a:rPr>
              <a:t> রতন ,বিরলি , ফেনি সদর ।ফেনি । </a:t>
            </a:r>
            <a:endParaRPr 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6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609599"/>
            <a:ext cx="6934200" cy="1015663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</a:rPr>
              <a:t>ছবি দেখি ও বলি  </a:t>
            </a:r>
            <a:endParaRPr lang="en-US" sz="60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89" y="1973236"/>
            <a:ext cx="5105400" cy="394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717561" cy="409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5876485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B050"/>
                </a:solidFill>
              </a:rPr>
              <a:t> </a:t>
            </a:r>
            <a:r>
              <a:rPr lang="bn-BD" sz="5400" dirty="0" smtClean="0">
                <a:solidFill>
                  <a:srgbClr val="00B050"/>
                </a:solidFill>
              </a:rPr>
              <a:t>যাকাত ফরয হওয়ার শত  </a:t>
            </a:r>
            <a:endParaRPr lang="en-US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685800"/>
            <a:ext cx="51054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</a:rPr>
              <a:t> শিক্ষন ফল 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590800"/>
            <a:ext cx="8763000" cy="34778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00B050"/>
                </a:solidFill>
              </a:rPr>
              <a:t>যাকাত  কাকে বলে বলতে পারবে ।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4400" dirty="0">
                <a:solidFill>
                  <a:srgbClr val="00B050"/>
                </a:solidFill>
              </a:rPr>
              <a:t> </a:t>
            </a:r>
            <a:r>
              <a:rPr lang="bn-BD" sz="4400" dirty="0" smtClean="0">
                <a:solidFill>
                  <a:srgbClr val="00B050"/>
                </a:solidFill>
              </a:rPr>
              <a:t>যাকাত কোন ধরনের শব্দ ?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4400" dirty="0">
                <a:solidFill>
                  <a:srgbClr val="00B050"/>
                </a:solidFill>
              </a:rPr>
              <a:t> </a:t>
            </a:r>
            <a:r>
              <a:rPr lang="bn-BD" sz="4400" dirty="0" smtClean="0">
                <a:solidFill>
                  <a:srgbClr val="00B050"/>
                </a:solidFill>
              </a:rPr>
              <a:t>যাকাত ফরয হওয়ার শত গুলি বলতে পারবে ।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4400" dirty="0">
                <a:solidFill>
                  <a:srgbClr val="00B050"/>
                </a:solidFill>
              </a:rPr>
              <a:t> </a:t>
            </a:r>
            <a:r>
              <a:rPr lang="bn-BD" sz="4400" dirty="0" smtClean="0">
                <a:solidFill>
                  <a:srgbClr val="00B050"/>
                </a:solidFill>
              </a:rPr>
              <a:t>নিসাব বলতে কি বুঝ ? 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9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32766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নিরব পাঠ 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349021" y="457200"/>
            <a:ext cx="41910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</a:rPr>
              <a:t> সরব পাঠ </a:t>
            </a:r>
            <a:endParaRPr lang="en-US" sz="4800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044221" cy="480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87774"/>
            <a:ext cx="4133850" cy="498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33400"/>
            <a:ext cx="82296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</a:rPr>
              <a:t>ছবি দেখি ও বলি </a:t>
            </a:r>
            <a:endParaRPr lang="en-US" sz="8000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057400"/>
            <a:ext cx="8534399" cy="35814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5842337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</a:rPr>
              <a:t>মুসলিম হওয়া 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7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0"/>
            <a:ext cx="82296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8000" i="1" dirty="0" smtClean="0">
                <a:solidFill>
                  <a:srgbClr val="00B050"/>
                </a:solidFill>
              </a:rPr>
              <a:t>ছবি দেখি ও বলি </a:t>
            </a:r>
            <a:endParaRPr lang="en-US" sz="8000" i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71828"/>
            <a:ext cx="5105400" cy="384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1856839"/>
            <a:ext cx="3302520" cy="385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8917" y="5943600"/>
            <a:ext cx="55626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</a:rPr>
              <a:t> নিসাবের হওয়া </a:t>
            </a:r>
            <a:r>
              <a:rPr lang="bn-BD" sz="4000" dirty="0">
                <a:solidFill>
                  <a:srgbClr val="00B050"/>
                </a:solidFill>
              </a:rPr>
              <a:t>মালিক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9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80" y="228599"/>
            <a:ext cx="888542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B050"/>
                </a:solidFill>
              </a:rPr>
              <a:t> বলি ও খাতায়  লিখি</a:t>
            </a:r>
            <a:endParaRPr lang="en-US" sz="7200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0158"/>
            <a:ext cx="4244090" cy="410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1545883"/>
            <a:ext cx="3962400" cy="401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390" y="5844516"/>
            <a:ext cx="8610600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</a:rPr>
              <a:t>সম্পদ প্রয়োজনের অতিরিক্ত হওয়া  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1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3058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</a:rPr>
              <a:t>ছবি দেখি ও লিখি </a:t>
            </a:r>
            <a:endParaRPr lang="en-US" sz="8000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84859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522626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B050"/>
                </a:solidFill>
              </a:rPr>
              <a:t>ঋন গ্রস্থ না হওয়া </a:t>
            </a:r>
            <a:endParaRPr lang="en-US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8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136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9</cp:revision>
  <dcterms:created xsi:type="dcterms:W3CDTF">2006-08-16T00:00:00Z</dcterms:created>
  <dcterms:modified xsi:type="dcterms:W3CDTF">2020-03-03T14:10:29Z</dcterms:modified>
</cp:coreProperties>
</file>