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69" r:id="rId2"/>
    <p:sldId id="257" r:id="rId3"/>
    <p:sldId id="258" r:id="rId4"/>
    <p:sldId id="260" r:id="rId5"/>
    <p:sldId id="264" r:id="rId6"/>
    <p:sldId id="267" r:id="rId7"/>
    <p:sldId id="270" r:id="rId8"/>
    <p:sldId id="277" r:id="rId9"/>
    <p:sldId id="275" r:id="rId10"/>
    <p:sldId id="281" r:id="rId11"/>
    <p:sldId id="271" r:id="rId12"/>
    <p:sldId id="276" r:id="rId13"/>
    <p:sldId id="273" r:id="rId14"/>
    <p:sldId id="278" r:id="rId15"/>
    <p:sldId id="274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92CDF-F1A3-4179-9C48-1C754FDA03DE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078D1-6E53-46F0-8548-C506AEBE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1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078D1-6E53-46F0-8548-C506AEBE09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ECD-DF9D-4876-97F2-51A917BECD5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4F7F-A032-46F8-926E-6EC0CCF7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3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ECD-DF9D-4876-97F2-51A917BECD5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4F7F-A032-46F8-926E-6EC0CCF7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1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ECD-DF9D-4876-97F2-51A917BECD5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4F7F-A032-46F8-926E-6EC0CCF7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ECD-DF9D-4876-97F2-51A917BECD5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4F7F-A032-46F8-926E-6EC0CCF7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ECD-DF9D-4876-97F2-51A917BECD5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4F7F-A032-46F8-926E-6EC0CCF7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1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ECD-DF9D-4876-97F2-51A917BECD5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4F7F-A032-46F8-926E-6EC0CCF7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ECD-DF9D-4876-97F2-51A917BECD5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4F7F-A032-46F8-926E-6EC0CCF7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0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ECD-DF9D-4876-97F2-51A917BECD5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4F7F-A032-46F8-926E-6EC0CCF7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2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ECD-DF9D-4876-97F2-51A917BECD5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4F7F-A032-46F8-926E-6EC0CCF7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6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ECD-DF9D-4876-97F2-51A917BECD5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4F7F-A032-46F8-926E-6EC0CCF7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ECD-DF9D-4876-97F2-51A917BECD5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4F7F-A032-46F8-926E-6EC0CCF7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FECD-DF9D-4876-97F2-51A917BECD5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D4F7F-A032-46F8-926E-6EC0CCF7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7" Type="http://schemas.openxmlformats.org/officeDocument/2006/relationships/image" Target="../media/image17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1932" y="355555"/>
            <a:ext cx="10040498" cy="6258187"/>
            <a:chOff x="892036" y="343029"/>
            <a:chExt cx="10040498" cy="62581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036" y="343029"/>
              <a:ext cx="10040498" cy="625818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03956" y="1478070"/>
              <a:ext cx="6638796" cy="3631763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15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     সবাইকে</a:t>
              </a:r>
              <a:endPara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5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7" y="681918"/>
            <a:ext cx="2720388" cy="404331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4911074"/>
            <a:ext cx="2839180" cy="1123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469" y="681918"/>
            <a:ext cx="2840982" cy="112176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7" y="3394707"/>
            <a:ext cx="68586" cy="6858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09" y="2367327"/>
            <a:ext cx="1203969" cy="154796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15" y="1869308"/>
            <a:ext cx="1166721" cy="204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2880" cy="7149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0399" y="579120"/>
            <a:ext cx="2768601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8" y="0"/>
            <a:ext cx="11472365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7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212" y="0"/>
            <a:ext cx="700024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এতক্ষন আমরা স্বরবর্ণ দিয়ে শব্দ শিখেছি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এগুলকে চিহ্ন দিয়ে প্রকাশ করা যায়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38" y="3417569"/>
            <a:ext cx="45724" cy="2286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17" y="1077218"/>
            <a:ext cx="6943735" cy="144970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17" y="3889386"/>
            <a:ext cx="6943735" cy="11176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17" y="2570428"/>
            <a:ext cx="6943735" cy="114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140" y="609600"/>
            <a:ext cx="4498827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মূ্ল্যায়ন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529840"/>
            <a:ext cx="4628367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 থেকে আকার যুক্ত যুক্ত শব্দ       চিহ্নিত করতে বলবো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" y="5016936"/>
            <a:ext cx="5997769" cy="57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140" y="2265680"/>
            <a:ext cx="712216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</a:t>
            </a:r>
            <a:r>
              <a:rPr lang="bn-BD" sz="600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6320" y="721360"/>
            <a:ext cx="4653280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সংলখেপ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6841" y="3557963"/>
            <a:ext cx="4132759" cy="23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6680" y="0"/>
            <a:ext cx="11379394" cy="6858000"/>
            <a:chOff x="274320" y="0"/>
            <a:chExt cx="11379394" cy="6858000"/>
          </a:xfrm>
        </p:grpSpPr>
        <p:sp>
          <p:nvSpPr>
            <p:cNvPr id="2" name="Explosion 1 1"/>
            <p:cNvSpPr/>
            <p:nvPr/>
          </p:nvSpPr>
          <p:spPr>
            <a:xfrm>
              <a:off x="274320" y="0"/>
              <a:ext cx="9601200" cy="608076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69" y="15239"/>
              <a:ext cx="10979345" cy="684276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45920" y="502920"/>
              <a:ext cx="8366760" cy="4770537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bn-BD" sz="13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bn-BD" sz="16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1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590" y="1081132"/>
            <a:ext cx="67437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6190" y="2506494"/>
            <a:ext cx="480568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মোঃ শহিদুল ইসলাম</a:t>
            </a:r>
            <a:endParaRPr lang="bn-BD" sz="2800" dirty="0"/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মধ্যকুমড়াখালী এস কে রায় সরকারি প্রাঃ বিঃ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58520" y="203944"/>
            <a:ext cx="10911840" cy="6881569"/>
            <a:chOff x="487680" y="137904"/>
            <a:chExt cx="10911840" cy="68815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" name="Oval 3"/>
            <p:cNvSpPr/>
            <p:nvPr/>
          </p:nvSpPr>
          <p:spPr>
            <a:xfrm>
              <a:off x="487680" y="137904"/>
              <a:ext cx="10911840" cy="1737360"/>
            </a:xfrm>
            <a:prstGeom prst="ellipse">
              <a:avLst/>
            </a:prstGeom>
            <a:grp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76612" y="2495158"/>
              <a:ext cx="9525000" cy="4524315"/>
            </a:xfrm>
            <a:prstGeom prst="rect">
              <a:avLst/>
            </a:prstGeom>
            <a:grpFill/>
            <a:ln w="76200">
              <a:solidFill>
                <a:srgbClr val="0070C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ণিঃ-প্রথম</a:t>
              </a:r>
              <a:endParaRPr lang="en-US" sz="4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</a:t>
              </a:r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ঃ-আ- কার                    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পাঠ্যাংশঃ-আকার চিহ্ন যুক্ত শব্দ ও বাক্য</a:t>
              </a:r>
            </a:p>
            <a:p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শোনা ও বলা</a:t>
              </a:r>
            </a:p>
            <a:p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সময়ঃ-৪০ মিনিট</a:t>
              </a:r>
            </a:p>
            <a:p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2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3620" y="264069"/>
            <a:ext cx="5969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320" y="1590284"/>
            <a:ext cx="8971280" cy="46474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১.২.২ কারচিহ্নযুক্ত শব্দ মনওযোগ সহকারে শুনবে ও মনে রাখবে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১.২.১কারচিহ্নহীন শব্দ স্পষ্টভাবে বলতে পারবে 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১.২.২ কারচিহ্নযুক্ত শব্দ  স্পষ্টভাবে বলতক্সে পারবে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4191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8160" y="462280"/>
            <a:ext cx="828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5178" y="2044874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239" y="200416"/>
            <a:ext cx="8768219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ফলের ছবি 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2" y="2236764"/>
            <a:ext cx="2480153" cy="2949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70" y="2659046"/>
            <a:ext cx="2558310" cy="2419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42" y="1606480"/>
            <a:ext cx="2806841" cy="2105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8744" y="4146115"/>
            <a:ext cx="2906039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7239" y="5191482"/>
            <a:ext cx="232331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5470" y="5186460"/>
            <a:ext cx="310795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আম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45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4416" y="939545"/>
            <a:ext cx="5250155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59266" y="3181611"/>
            <a:ext cx="1916482" cy="152817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92263" y="4862362"/>
            <a:ext cx="718994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আকার চিহ্নযুক্ত শব্দ বলা ও শোনা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94" y="1029117"/>
            <a:ext cx="2499406" cy="4034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2994" y="198120"/>
            <a:ext cx="876304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11" y="3425189"/>
            <a:ext cx="213378" cy="762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87" y="5334953"/>
            <a:ext cx="3017566" cy="108904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2"/>
          <a:stretch/>
        </p:blipFill>
        <p:spPr>
          <a:xfrm>
            <a:off x="9745892" y="2156537"/>
            <a:ext cx="960295" cy="8949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63332" y="2003862"/>
            <a:ext cx="93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7943" y="1996241"/>
            <a:ext cx="93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83472" y="2243909"/>
            <a:ext cx="594360" cy="720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13581 -0.000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  <p:bldP spid="16" grpId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7" y="681918"/>
            <a:ext cx="2720388" cy="404331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880594"/>
            <a:ext cx="2839180" cy="112396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09" y="540947"/>
            <a:ext cx="4873054" cy="38490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38" y="4497468"/>
            <a:ext cx="4514465" cy="13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127</Words>
  <Application>Microsoft Office PowerPoint</Application>
  <PresentationFormat>Widescreen</PresentationFormat>
  <Paragraphs>37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108</cp:revision>
  <dcterms:created xsi:type="dcterms:W3CDTF">2020-02-26T15:44:08Z</dcterms:created>
  <dcterms:modified xsi:type="dcterms:W3CDTF">2020-03-03T09:21:41Z</dcterms:modified>
</cp:coreProperties>
</file>