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notesSlides/notesSlide2.xml" ContentType="application/vnd.openxmlformats-officedocument.presentationml.notes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layout3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data3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diagrams/colors2.xml" ContentType="application/vnd.openxmlformats-officedocument.drawingml.diagramColors+xml"/>
  <Default Extension="png" ContentType="image/png"/>
  <Override PartName="/ppt/notesSlides/notesSlide3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69" r:id="rId2"/>
    <p:sldId id="271" r:id="rId3"/>
    <p:sldId id="280" r:id="rId4"/>
    <p:sldId id="278" r:id="rId5"/>
    <p:sldId id="281" r:id="rId6"/>
    <p:sldId id="283" r:id="rId7"/>
    <p:sldId id="285" r:id="rId8"/>
    <p:sldId id="287" r:id="rId9"/>
    <p:sldId id="284" r:id="rId10"/>
    <p:sldId id="282" r:id="rId11"/>
    <p:sldId id="288" r:id="rId12"/>
    <p:sldId id="286" r:id="rId13"/>
    <p:sldId id="274" r:id="rId14"/>
    <p:sldId id="267" r:id="rId15"/>
    <p:sldId id="289" r:id="rId16"/>
    <p:sldId id="265" r:id="rId17"/>
    <p:sldId id="275" r:id="rId18"/>
    <p:sldId id="263" r:id="rId19"/>
    <p:sldId id="277" r:id="rId20"/>
    <p:sldId id="266" r:id="rId21"/>
    <p:sldId id="276" r:id="rId2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735" autoAdjust="0"/>
    <p:restoredTop sz="73968" autoAdjust="0"/>
  </p:normalViewPr>
  <p:slideViewPr>
    <p:cSldViewPr snapToGrid="0">
      <p:cViewPr varScale="1">
        <p:scale>
          <a:sx n="53" d="100"/>
          <a:sy n="53" d="100"/>
        </p:scale>
        <p:origin x="-135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17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ACE0305-2763-416A-91A5-1F1B8FB45D0C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8AA8CEE1-501A-48A8-9C77-F88450E7E0B7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প্রাকৃতিক উৎস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176618F2-EF50-48AD-B7AA-C567C758B190}" type="parTrans" cxnId="{C7BCF529-D5A6-4585-9D7A-C458D6B240CA}">
      <dgm:prSet/>
      <dgm:spPr/>
      <dgm:t>
        <a:bodyPr/>
        <a:lstStyle/>
        <a:p>
          <a:endParaRPr lang="en-US"/>
        </a:p>
      </dgm:t>
    </dgm:pt>
    <dgm:pt modelId="{9CC70415-D2B4-4BCC-86B5-D7735ADB3520}" type="sibTrans" cxnId="{C7BCF529-D5A6-4585-9D7A-C458D6B240CA}">
      <dgm:prSet/>
      <dgm:spPr/>
      <dgm:t>
        <a:bodyPr/>
        <a:lstStyle/>
        <a:p>
          <a:endParaRPr lang="en-US"/>
        </a:p>
      </dgm:t>
    </dgm:pt>
    <dgm:pt modelId="{6576C973-F66D-469E-B3A2-C7C9D471BBD2}">
      <dgm:prSet phldrT="[Text]"/>
      <dgm:spPr/>
      <dgm:t>
        <a:bodyPr/>
        <a:lstStyle/>
        <a:p>
          <a:r>
            <a:rPr lang="bn-IN" dirty="0" smtClean="0"/>
            <a:t>সমুদ্র </a:t>
          </a:r>
          <a:endParaRPr lang="en-US" dirty="0"/>
        </a:p>
      </dgm:t>
    </dgm:pt>
    <dgm:pt modelId="{878D98D1-98EF-47ED-A1C6-C15216EC3AB1}" type="parTrans" cxnId="{73B95EF9-35D1-4A40-B9A5-0353C5B27C63}">
      <dgm:prSet/>
      <dgm:spPr/>
      <dgm:t>
        <a:bodyPr/>
        <a:lstStyle/>
        <a:p>
          <a:endParaRPr lang="en-US"/>
        </a:p>
      </dgm:t>
    </dgm:pt>
    <dgm:pt modelId="{E2A8C4D6-8FC7-493A-8A1D-9953036DFEDA}" type="sibTrans" cxnId="{73B95EF9-35D1-4A40-B9A5-0353C5B27C63}">
      <dgm:prSet/>
      <dgm:spPr/>
      <dgm:t>
        <a:bodyPr/>
        <a:lstStyle/>
        <a:p>
          <a:endParaRPr lang="en-US"/>
        </a:p>
      </dgm:t>
    </dgm:pt>
    <dgm:pt modelId="{D9764C39-1CDE-49C8-8464-BC26F1B48ECA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65A80602-5462-4945-AD7D-04ED529CC176}" type="parTrans" cxnId="{DC9911D2-DA01-4E39-A1DE-BC52125EF84A}">
      <dgm:prSet/>
      <dgm:spPr/>
      <dgm:t>
        <a:bodyPr/>
        <a:lstStyle/>
        <a:p>
          <a:endParaRPr lang="en-US"/>
        </a:p>
      </dgm:t>
    </dgm:pt>
    <dgm:pt modelId="{6FBB73D6-4703-48F1-A072-2B881AC775B4}" type="sibTrans" cxnId="{DC9911D2-DA01-4E39-A1DE-BC52125EF84A}">
      <dgm:prSet/>
      <dgm:spPr/>
      <dgm:t>
        <a:bodyPr/>
        <a:lstStyle/>
        <a:p>
          <a:endParaRPr lang="en-US"/>
        </a:p>
      </dgm:t>
    </dgm:pt>
    <dgm:pt modelId="{F11E7F3A-5450-457B-B792-F55C357781A0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নদী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AB29D7A-9AD7-4504-A5E7-F3670FA08FCE}" type="parTrans" cxnId="{BF209A24-EFD7-4892-B383-30C5AF73DDE4}">
      <dgm:prSet/>
      <dgm:spPr/>
      <dgm:t>
        <a:bodyPr/>
        <a:lstStyle/>
        <a:p>
          <a:endParaRPr lang="en-US"/>
        </a:p>
      </dgm:t>
    </dgm:pt>
    <dgm:pt modelId="{5A3820DC-9FDD-405C-8FD8-A9DE3F7598BD}" type="sibTrans" cxnId="{BF209A24-EFD7-4892-B383-30C5AF73DDE4}">
      <dgm:prSet/>
      <dgm:spPr/>
      <dgm:t>
        <a:bodyPr/>
        <a:lstStyle/>
        <a:p>
          <a:endParaRPr lang="en-US"/>
        </a:p>
      </dgm:t>
    </dgm:pt>
    <dgm:pt modelId="{E3F41EA6-6114-427D-B5CD-0B35DE019EE3}">
      <dgm:prSet phldrT="[Text]"/>
      <dgm:spPr/>
      <dgm:t>
        <a:bodyPr/>
        <a:lstStyle/>
        <a:p>
          <a:r>
            <a:rPr lang="bn-IN" dirty="0" smtClean="0">
              <a:latin typeface="NikoshBAN" panose="02000000000000000000" pitchFamily="2" charset="0"/>
              <a:cs typeface="NikoshBAN" panose="02000000000000000000" pitchFamily="2" charset="0"/>
            </a:rPr>
            <a:t>ঝরনা 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595C5BE6-C72F-4941-A353-FE481C724DC1}" type="parTrans" cxnId="{36A9DFA4-FF31-4CD6-98FB-D5D0950324F0}">
      <dgm:prSet/>
      <dgm:spPr/>
      <dgm:t>
        <a:bodyPr/>
        <a:lstStyle/>
        <a:p>
          <a:endParaRPr lang="en-US"/>
        </a:p>
      </dgm:t>
    </dgm:pt>
    <dgm:pt modelId="{DE17E98C-84D1-4AF3-9226-68F9E0C54C17}" type="sibTrans" cxnId="{36A9DFA4-FF31-4CD6-98FB-D5D0950324F0}">
      <dgm:prSet/>
      <dgm:spPr/>
      <dgm:t>
        <a:bodyPr/>
        <a:lstStyle/>
        <a:p>
          <a:endParaRPr lang="en-US"/>
        </a:p>
      </dgm:t>
    </dgm:pt>
    <dgm:pt modelId="{CD7BC99D-05BC-4E7A-AE74-C480BA9EEAF0}" type="pres">
      <dgm:prSet presAssocID="{DACE0305-2763-416A-91A5-1F1B8FB45D0C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BFFACC3-DC0E-4117-B071-4FF47A4E7F18}" type="pres">
      <dgm:prSet presAssocID="{8AA8CEE1-501A-48A8-9C77-F88450E7E0B7}" presName="centerShape" presStyleLbl="node0" presStyleIdx="0" presStyleCnt="1"/>
      <dgm:spPr/>
      <dgm:t>
        <a:bodyPr/>
        <a:lstStyle/>
        <a:p>
          <a:endParaRPr lang="en-US"/>
        </a:p>
      </dgm:t>
    </dgm:pt>
    <dgm:pt modelId="{A412E551-9250-44B2-AE65-4ECFE7984706}" type="pres">
      <dgm:prSet presAssocID="{878D98D1-98EF-47ED-A1C6-C15216EC3AB1}" presName="parTrans" presStyleLbl="sibTrans2D1" presStyleIdx="0" presStyleCnt="4"/>
      <dgm:spPr/>
      <dgm:t>
        <a:bodyPr/>
        <a:lstStyle/>
        <a:p>
          <a:endParaRPr lang="en-US"/>
        </a:p>
      </dgm:t>
    </dgm:pt>
    <dgm:pt modelId="{A1589843-4855-4F9C-A4A5-CAC52C854E06}" type="pres">
      <dgm:prSet presAssocID="{878D98D1-98EF-47ED-A1C6-C15216EC3AB1}" presName="connectorText" presStyleLbl="sibTrans2D1" presStyleIdx="0" presStyleCnt="4"/>
      <dgm:spPr/>
      <dgm:t>
        <a:bodyPr/>
        <a:lstStyle/>
        <a:p>
          <a:endParaRPr lang="en-US"/>
        </a:p>
      </dgm:t>
    </dgm:pt>
    <dgm:pt modelId="{11472BB5-1042-453D-9DD4-70A6CF4BABB0}" type="pres">
      <dgm:prSet presAssocID="{6576C973-F66D-469E-B3A2-C7C9D471BBD2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1631A0-D583-41D7-883D-0EC426D21046}" type="pres">
      <dgm:prSet presAssocID="{65A80602-5462-4945-AD7D-04ED529CC176}" presName="parTrans" presStyleLbl="sibTrans2D1" presStyleIdx="1" presStyleCnt="4"/>
      <dgm:spPr/>
      <dgm:t>
        <a:bodyPr/>
        <a:lstStyle/>
        <a:p>
          <a:endParaRPr lang="en-US"/>
        </a:p>
      </dgm:t>
    </dgm:pt>
    <dgm:pt modelId="{FBADB6EA-0D7D-42E8-BF13-37028D6C88B2}" type="pres">
      <dgm:prSet presAssocID="{65A80602-5462-4945-AD7D-04ED529CC176}" presName="connectorText" presStyleLbl="sibTrans2D1" presStyleIdx="1" presStyleCnt="4"/>
      <dgm:spPr/>
      <dgm:t>
        <a:bodyPr/>
        <a:lstStyle/>
        <a:p>
          <a:endParaRPr lang="en-US"/>
        </a:p>
      </dgm:t>
    </dgm:pt>
    <dgm:pt modelId="{1FAB5758-D816-4DB0-98C4-9F9CB98E618A}" type="pres">
      <dgm:prSet presAssocID="{D9764C39-1CDE-49C8-8464-BC26F1B48ECA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21953D0-2918-4714-A596-7D8639469EED}" type="pres">
      <dgm:prSet presAssocID="{8AB29D7A-9AD7-4504-A5E7-F3670FA08FCE}" presName="parTrans" presStyleLbl="sibTrans2D1" presStyleIdx="2" presStyleCnt="4"/>
      <dgm:spPr/>
      <dgm:t>
        <a:bodyPr/>
        <a:lstStyle/>
        <a:p>
          <a:endParaRPr lang="en-US"/>
        </a:p>
      </dgm:t>
    </dgm:pt>
    <dgm:pt modelId="{FF5F667D-01EE-4EDC-AABA-D1B825C6CAC7}" type="pres">
      <dgm:prSet presAssocID="{8AB29D7A-9AD7-4504-A5E7-F3670FA08FCE}" presName="connectorText" presStyleLbl="sibTrans2D1" presStyleIdx="2" presStyleCnt="4"/>
      <dgm:spPr/>
      <dgm:t>
        <a:bodyPr/>
        <a:lstStyle/>
        <a:p>
          <a:endParaRPr lang="en-US"/>
        </a:p>
      </dgm:t>
    </dgm:pt>
    <dgm:pt modelId="{957356AB-1FB5-405F-8185-354100D13B10}" type="pres">
      <dgm:prSet presAssocID="{F11E7F3A-5450-457B-B792-F55C357781A0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0FA92217-75B2-4563-AFE2-477D5F9E101D}" type="pres">
      <dgm:prSet presAssocID="{595C5BE6-C72F-4941-A353-FE481C724DC1}" presName="parTrans" presStyleLbl="sibTrans2D1" presStyleIdx="3" presStyleCnt="4"/>
      <dgm:spPr/>
      <dgm:t>
        <a:bodyPr/>
        <a:lstStyle/>
        <a:p>
          <a:endParaRPr lang="en-US"/>
        </a:p>
      </dgm:t>
    </dgm:pt>
    <dgm:pt modelId="{D3E5A707-1E5C-4B01-9AC6-094437875109}" type="pres">
      <dgm:prSet presAssocID="{595C5BE6-C72F-4941-A353-FE481C724DC1}" presName="connectorText" presStyleLbl="sibTrans2D1" presStyleIdx="3" presStyleCnt="4"/>
      <dgm:spPr/>
      <dgm:t>
        <a:bodyPr/>
        <a:lstStyle/>
        <a:p>
          <a:endParaRPr lang="en-US"/>
        </a:p>
      </dgm:t>
    </dgm:pt>
    <dgm:pt modelId="{9314B76A-4B42-409C-B95B-754108240198}" type="pres">
      <dgm:prSet presAssocID="{E3F41EA6-6114-427D-B5CD-0B35DE019EE3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EA75AEF1-3644-4A94-BAEE-1A59438047C1}" type="presOf" srcId="{878D98D1-98EF-47ED-A1C6-C15216EC3AB1}" destId="{A412E551-9250-44B2-AE65-4ECFE7984706}" srcOrd="0" destOrd="0" presId="urn:microsoft.com/office/officeart/2005/8/layout/radial5"/>
    <dgm:cxn modelId="{BF209A24-EFD7-4892-B383-30C5AF73DDE4}" srcId="{8AA8CEE1-501A-48A8-9C77-F88450E7E0B7}" destId="{F11E7F3A-5450-457B-B792-F55C357781A0}" srcOrd="2" destOrd="0" parTransId="{8AB29D7A-9AD7-4504-A5E7-F3670FA08FCE}" sibTransId="{5A3820DC-9FDD-405C-8FD8-A9DE3F7598BD}"/>
    <dgm:cxn modelId="{73B95EF9-35D1-4A40-B9A5-0353C5B27C63}" srcId="{8AA8CEE1-501A-48A8-9C77-F88450E7E0B7}" destId="{6576C973-F66D-469E-B3A2-C7C9D471BBD2}" srcOrd="0" destOrd="0" parTransId="{878D98D1-98EF-47ED-A1C6-C15216EC3AB1}" sibTransId="{E2A8C4D6-8FC7-493A-8A1D-9953036DFEDA}"/>
    <dgm:cxn modelId="{676E75A9-F99B-4AB8-917C-109B52F27DD6}" type="presOf" srcId="{8AB29D7A-9AD7-4504-A5E7-F3670FA08FCE}" destId="{FF5F667D-01EE-4EDC-AABA-D1B825C6CAC7}" srcOrd="1" destOrd="0" presId="urn:microsoft.com/office/officeart/2005/8/layout/radial5"/>
    <dgm:cxn modelId="{6F388697-553B-4BEA-A29C-847E6450E37C}" type="presOf" srcId="{F11E7F3A-5450-457B-B792-F55C357781A0}" destId="{957356AB-1FB5-405F-8185-354100D13B10}" srcOrd="0" destOrd="0" presId="urn:microsoft.com/office/officeart/2005/8/layout/radial5"/>
    <dgm:cxn modelId="{DC9911D2-DA01-4E39-A1DE-BC52125EF84A}" srcId="{8AA8CEE1-501A-48A8-9C77-F88450E7E0B7}" destId="{D9764C39-1CDE-49C8-8464-BC26F1B48ECA}" srcOrd="1" destOrd="0" parTransId="{65A80602-5462-4945-AD7D-04ED529CC176}" sibTransId="{6FBB73D6-4703-48F1-A072-2B881AC775B4}"/>
    <dgm:cxn modelId="{23270869-C3F8-42BF-903C-3EA29D34EF29}" type="presOf" srcId="{878D98D1-98EF-47ED-A1C6-C15216EC3AB1}" destId="{A1589843-4855-4F9C-A4A5-CAC52C854E06}" srcOrd="1" destOrd="0" presId="urn:microsoft.com/office/officeart/2005/8/layout/radial5"/>
    <dgm:cxn modelId="{6E92EBCB-F7A6-4CF9-B8AA-87084722BC68}" type="presOf" srcId="{65A80602-5462-4945-AD7D-04ED529CC176}" destId="{FBADB6EA-0D7D-42E8-BF13-37028D6C88B2}" srcOrd="1" destOrd="0" presId="urn:microsoft.com/office/officeart/2005/8/layout/radial5"/>
    <dgm:cxn modelId="{9AFCB46F-0D8D-4CE7-9566-ED973A9BF359}" type="presOf" srcId="{6576C973-F66D-469E-B3A2-C7C9D471BBD2}" destId="{11472BB5-1042-453D-9DD4-70A6CF4BABB0}" srcOrd="0" destOrd="0" presId="urn:microsoft.com/office/officeart/2005/8/layout/radial5"/>
    <dgm:cxn modelId="{F9553B16-2F55-4C29-BD36-6924E1D898B2}" type="presOf" srcId="{D9764C39-1CDE-49C8-8464-BC26F1B48ECA}" destId="{1FAB5758-D816-4DB0-98C4-9F9CB98E618A}" srcOrd="0" destOrd="0" presId="urn:microsoft.com/office/officeart/2005/8/layout/radial5"/>
    <dgm:cxn modelId="{A4A7D0B9-76F5-42B0-B287-0FFE7CE86219}" type="presOf" srcId="{E3F41EA6-6114-427D-B5CD-0B35DE019EE3}" destId="{9314B76A-4B42-409C-B95B-754108240198}" srcOrd="0" destOrd="0" presId="urn:microsoft.com/office/officeart/2005/8/layout/radial5"/>
    <dgm:cxn modelId="{0C09B94A-5C50-4146-99FA-76911635C63E}" type="presOf" srcId="{DACE0305-2763-416A-91A5-1F1B8FB45D0C}" destId="{CD7BC99D-05BC-4E7A-AE74-C480BA9EEAF0}" srcOrd="0" destOrd="0" presId="urn:microsoft.com/office/officeart/2005/8/layout/radial5"/>
    <dgm:cxn modelId="{6BA38763-4A7B-4313-AA78-6C11570A15FB}" type="presOf" srcId="{65A80602-5462-4945-AD7D-04ED529CC176}" destId="{561631A0-D583-41D7-883D-0EC426D21046}" srcOrd="0" destOrd="0" presId="urn:microsoft.com/office/officeart/2005/8/layout/radial5"/>
    <dgm:cxn modelId="{36A9DFA4-FF31-4CD6-98FB-D5D0950324F0}" srcId="{8AA8CEE1-501A-48A8-9C77-F88450E7E0B7}" destId="{E3F41EA6-6114-427D-B5CD-0B35DE019EE3}" srcOrd="3" destOrd="0" parTransId="{595C5BE6-C72F-4941-A353-FE481C724DC1}" sibTransId="{DE17E98C-84D1-4AF3-9226-68F9E0C54C17}"/>
    <dgm:cxn modelId="{F486AA34-2385-4961-86CF-9EBCA7BDA791}" type="presOf" srcId="{595C5BE6-C72F-4941-A353-FE481C724DC1}" destId="{D3E5A707-1E5C-4B01-9AC6-094437875109}" srcOrd="1" destOrd="0" presId="urn:microsoft.com/office/officeart/2005/8/layout/radial5"/>
    <dgm:cxn modelId="{6C8D013F-4271-4CA9-AF0C-2B39CD420991}" type="presOf" srcId="{8AB29D7A-9AD7-4504-A5E7-F3670FA08FCE}" destId="{E21953D0-2918-4714-A596-7D8639469EED}" srcOrd="0" destOrd="0" presId="urn:microsoft.com/office/officeart/2005/8/layout/radial5"/>
    <dgm:cxn modelId="{C3770725-FE8F-4136-90A2-0483BEB975F2}" type="presOf" srcId="{595C5BE6-C72F-4941-A353-FE481C724DC1}" destId="{0FA92217-75B2-4563-AFE2-477D5F9E101D}" srcOrd="0" destOrd="0" presId="urn:microsoft.com/office/officeart/2005/8/layout/radial5"/>
    <dgm:cxn modelId="{C7BCF529-D5A6-4585-9D7A-C458D6B240CA}" srcId="{DACE0305-2763-416A-91A5-1F1B8FB45D0C}" destId="{8AA8CEE1-501A-48A8-9C77-F88450E7E0B7}" srcOrd="0" destOrd="0" parTransId="{176618F2-EF50-48AD-B7AA-C567C758B190}" sibTransId="{9CC70415-D2B4-4BCC-86B5-D7735ADB3520}"/>
    <dgm:cxn modelId="{931BABCF-CD6A-4679-9AD5-A7F0F2E4A84D}" type="presOf" srcId="{8AA8CEE1-501A-48A8-9C77-F88450E7E0B7}" destId="{DBFFACC3-DC0E-4117-B071-4FF47A4E7F18}" srcOrd="0" destOrd="0" presId="urn:microsoft.com/office/officeart/2005/8/layout/radial5"/>
    <dgm:cxn modelId="{BBCD22E5-F9EC-4E4B-A1FE-8EC3A87921AB}" type="presParOf" srcId="{CD7BC99D-05BC-4E7A-AE74-C480BA9EEAF0}" destId="{DBFFACC3-DC0E-4117-B071-4FF47A4E7F18}" srcOrd="0" destOrd="0" presId="urn:microsoft.com/office/officeart/2005/8/layout/radial5"/>
    <dgm:cxn modelId="{DAA681E8-A2AD-4579-B7F3-225C89EFC212}" type="presParOf" srcId="{CD7BC99D-05BC-4E7A-AE74-C480BA9EEAF0}" destId="{A412E551-9250-44B2-AE65-4ECFE7984706}" srcOrd="1" destOrd="0" presId="urn:microsoft.com/office/officeart/2005/8/layout/radial5"/>
    <dgm:cxn modelId="{987CD576-CC12-4809-A952-B4F9DAAB27BE}" type="presParOf" srcId="{A412E551-9250-44B2-AE65-4ECFE7984706}" destId="{A1589843-4855-4F9C-A4A5-CAC52C854E06}" srcOrd="0" destOrd="0" presId="urn:microsoft.com/office/officeart/2005/8/layout/radial5"/>
    <dgm:cxn modelId="{64BA9BC7-A87E-411D-8FCA-402918752EC2}" type="presParOf" srcId="{CD7BC99D-05BC-4E7A-AE74-C480BA9EEAF0}" destId="{11472BB5-1042-453D-9DD4-70A6CF4BABB0}" srcOrd="2" destOrd="0" presId="urn:microsoft.com/office/officeart/2005/8/layout/radial5"/>
    <dgm:cxn modelId="{1063B353-2EA6-439D-9502-1F11A7B41FFE}" type="presParOf" srcId="{CD7BC99D-05BC-4E7A-AE74-C480BA9EEAF0}" destId="{561631A0-D583-41D7-883D-0EC426D21046}" srcOrd="3" destOrd="0" presId="urn:microsoft.com/office/officeart/2005/8/layout/radial5"/>
    <dgm:cxn modelId="{A0E754D1-7993-4F3E-8449-93571B27BA3F}" type="presParOf" srcId="{561631A0-D583-41D7-883D-0EC426D21046}" destId="{FBADB6EA-0D7D-42E8-BF13-37028D6C88B2}" srcOrd="0" destOrd="0" presId="urn:microsoft.com/office/officeart/2005/8/layout/radial5"/>
    <dgm:cxn modelId="{8FB86A63-D752-4DD9-A767-A069C5287AEA}" type="presParOf" srcId="{CD7BC99D-05BC-4E7A-AE74-C480BA9EEAF0}" destId="{1FAB5758-D816-4DB0-98C4-9F9CB98E618A}" srcOrd="4" destOrd="0" presId="urn:microsoft.com/office/officeart/2005/8/layout/radial5"/>
    <dgm:cxn modelId="{82D43E94-871E-41EC-9F70-099CA979B99C}" type="presParOf" srcId="{CD7BC99D-05BC-4E7A-AE74-C480BA9EEAF0}" destId="{E21953D0-2918-4714-A596-7D8639469EED}" srcOrd="5" destOrd="0" presId="urn:microsoft.com/office/officeart/2005/8/layout/radial5"/>
    <dgm:cxn modelId="{0F1EE03E-CEBE-4B8A-AA95-BC7BCDF4A49C}" type="presParOf" srcId="{E21953D0-2918-4714-A596-7D8639469EED}" destId="{FF5F667D-01EE-4EDC-AABA-D1B825C6CAC7}" srcOrd="0" destOrd="0" presId="urn:microsoft.com/office/officeart/2005/8/layout/radial5"/>
    <dgm:cxn modelId="{323865CD-AE05-471B-A4EE-B5FC7C93FDDB}" type="presParOf" srcId="{CD7BC99D-05BC-4E7A-AE74-C480BA9EEAF0}" destId="{957356AB-1FB5-405F-8185-354100D13B10}" srcOrd="6" destOrd="0" presId="urn:microsoft.com/office/officeart/2005/8/layout/radial5"/>
    <dgm:cxn modelId="{C9D8E7CC-EACF-4278-9A46-8C707AD91361}" type="presParOf" srcId="{CD7BC99D-05BC-4E7A-AE74-C480BA9EEAF0}" destId="{0FA92217-75B2-4563-AFE2-477D5F9E101D}" srcOrd="7" destOrd="0" presId="urn:microsoft.com/office/officeart/2005/8/layout/radial5"/>
    <dgm:cxn modelId="{BDD00B41-21EB-472F-BE3C-FE2984813D84}" type="presParOf" srcId="{0FA92217-75B2-4563-AFE2-477D5F9E101D}" destId="{D3E5A707-1E5C-4B01-9AC6-094437875109}" srcOrd="0" destOrd="0" presId="urn:microsoft.com/office/officeart/2005/8/layout/radial5"/>
    <dgm:cxn modelId="{B2FAAA58-21A9-45D6-AA93-4F09C3B41EC0}" type="presParOf" srcId="{CD7BC99D-05BC-4E7A-AE74-C480BA9EEAF0}" destId="{9314B76A-4B42-409C-B95B-754108240198}" srcOrd="8" destOrd="0" presId="urn:microsoft.com/office/officeart/2005/8/layout/radial5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2C1AA1C-4782-454D-A49E-D94368C5CFE6}" type="doc">
      <dgm:prSet loTypeId="urn:microsoft.com/office/officeart/2005/8/layout/radial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3387C91-D462-4668-98AD-B89B50935D19}">
      <dgm:prSet phldrT="[Text]" custT="1"/>
      <dgm:spPr/>
      <dgm:t>
        <a:bodyPr/>
        <a:lstStyle/>
        <a:p>
          <a:r>
            <a:rPr lang="bn-IN" sz="2800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মানুষেরতৈরি</a:t>
          </a:r>
          <a:endParaRPr lang="en-US" sz="28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BF14F15B-B7BA-4AE0-8F30-1DECD99D4C52}" type="parTrans" cxnId="{1EC343B4-85AB-4505-88B1-95AC5D4585D9}">
      <dgm:prSet/>
      <dgm:spPr/>
      <dgm:t>
        <a:bodyPr/>
        <a:lstStyle/>
        <a:p>
          <a:endParaRPr lang="en-US"/>
        </a:p>
      </dgm:t>
    </dgm:pt>
    <dgm:pt modelId="{0D40A93B-D491-446E-AEB2-8033932BA56D}" type="sibTrans" cxnId="{1EC343B4-85AB-4505-88B1-95AC5D4585D9}">
      <dgm:prSet/>
      <dgm:spPr/>
      <dgm:t>
        <a:bodyPr/>
        <a:lstStyle/>
        <a:p>
          <a:endParaRPr lang="en-US"/>
        </a:p>
      </dgm:t>
    </dgm:pt>
    <dgm:pt modelId="{6FB769A1-E64A-40D8-8D5A-DB5AB8CA4FB0}">
      <dgm:prSet phldrT="[Text]" custT="1"/>
      <dgm:spPr/>
      <dgm:t>
        <a:bodyPr/>
        <a:lstStyle/>
        <a:p>
          <a:pPr algn="l"/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পুকুর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F7331CF6-DFF9-418A-B9DB-CD4749BA48BC}" type="parTrans" cxnId="{BAD71050-6B7F-4F25-AAFC-FA656679C009}">
      <dgm:prSet/>
      <dgm:spPr/>
      <dgm:t>
        <a:bodyPr/>
        <a:lstStyle/>
        <a:p>
          <a:endParaRPr lang="en-US"/>
        </a:p>
      </dgm:t>
    </dgm:pt>
    <dgm:pt modelId="{A21AED8E-6E93-45D7-8ACB-333C5A323FBE}" type="sibTrans" cxnId="{BAD71050-6B7F-4F25-AAFC-FA656679C009}">
      <dgm:prSet/>
      <dgm:spPr/>
      <dgm:t>
        <a:bodyPr/>
        <a:lstStyle/>
        <a:p>
          <a:endParaRPr lang="en-US"/>
        </a:p>
      </dgm:t>
    </dgm:pt>
    <dgm:pt modelId="{06EB2CA1-1B79-47A2-B970-3FEA8CAC63B4}">
      <dgm:prSet phldrT="[Text]" custT="1"/>
      <dgm:spPr/>
      <dgm:t>
        <a:bodyPr/>
        <a:lstStyle/>
        <a:p>
          <a:r>
            <a:rPr lang="bn-IN" sz="3600" dirty="0" smtClean="0">
              <a:latin typeface="NikoshBAN" panose="02000000000000000000" pitchFamily="2" charset="0"/>
              <a:cs typeface="NikoshBAN" panose="02000000000000000000" pitchFamily="2" charset="0"/>
            </a:rPr>
            <a:t>নলকূপ</a:t>
          </a:r>
          <a:endParaRPr lang="en-US" sz="3600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367435A-2AE4-49D1-99F2-B7A59D42A283}" type="parTrans" cxnId="{1B1F2016-E1BD-4C51-939A-5E8AC69F5066}">
      <dgm:prSet/>
      <dgm:spPr/>
      <dgm:t>
        <a:bodyPr/>
        <a:lstStyle/>
        <a:p>
          <a:endParaRPr lang="en-US"/>
        </a:p>
      </dgm:t>
    </dgm:pt>
    <dgm:pt modelId="{086D0FF0-956A-473F-964C-1824FBCA44AF}" type="sibTrans" cxnId="{1B1F2016-E1BD-4C51-939A-5E8AC69F5066}">
      <dgm:prSet/>
      <dgm:spPr/>
      <dgm:t>
        <a:bodyPr/>
        <a:lstStyle/>
        <a:p>
          <a:endParaRPr lang="en-US"/>
        </a:p>
      </dgm:t>
    </dgm:pt>
    <dgm:pt modelId="{AB98E4BB-3664-47D5-A75A-FAEAEC0D69C5}">
      <dgm:prSet phldrT="[Text]" custT="1"/>
      <dgm:spPr/>
      <dgm:t>
        <a:bodyPr/>
        <a:lstStyle/>
        <a:p>
          <a:r>
            <a:rPr lang="bn-IN" sz="2800" dirty="0" smtClean="0"/>
            <a:t>পানির কল</a:t>
          </a:r>
          <a:endParaRPr lang="en-US" sz="2800" dirty="0"/>
        </a:p>
      </dgm:t>
    </dgm:pt>
    <dgm:pt modelId="{2B03D3B1-182E-4765-9418-3C5768C96ACC}" type="parTrans" cxnId="{D4321FE2-DF43-4A2E-84D8-35756ED70D49}">
      <dgm:prSet/>
      <dgm:spPr/>
      <dgm:t>
        <a:bodyPr/>
        <a:lstStyle/>
        <a:p>
          <a:endParaRPr lang="en-US"/>
        </a:p>
      </dgm:t>
    </dgm:pt>
    <dgm:pt modelId="{4FFFFFE3-DC20-47BE-9B6E-F7D061A036AC}" type="sibTrans" cxnId="{D4321FE2-DF43-4A2E-84D8-35756ED70D49}">
      <dgm:prSet/>
      <dgm:spPr/>
      <dgm:t>
        <a:bodyPr/>
        <a:lstStyle/>
        <a:p>
          <a:endParaRPr lang="en-US"/>
        </a:p>
      </dgm:t>
    </dgm:pt>
    <dgm:pt modelId="{367ED53A-B220-4791-9E20-8BAC5D47D7DF}">
      <dgm:prSet phldrT="[Text]" custT="1"/>
      <dgm:spPr/>
      <dgm:t>
        <a:bodyPr/>
        <a:lstStyle/>
        <a:p>
          <a:pPr algn="l"/>
          <a:r>
            <a:rPr lang="bn-IN" sz="2800" dirty="0" smtClean="0"/>
            <a:t>কুয়া</a:t>
          </a:r>
          <a:endParaRPr lang="en-US" sz="2800" dirty="0"/>
        </a:p>
      </dgm:t>
    </dgm:pt>
    <dgm:pt modelId="{318D401A-D397-4608-A5BB-0D3A381F4516}" type="parTrans" cxnId="{0A552824-CEA2-4A51-BE6B-5AA57F47F931}">
      <dgm:prSet/>
      <dgm:spPr/>
      <dgm:t>
        <a:bodyPr/>
        <a:lstStyle/>
        <a:p>
          <a:endParaRPr lang="en-US"/>
        </a:p>
      </dgm:t>
    </dgm:pt>
    <dgm:pt modelId="{67E83DE3-D017-44A0-97B5-CCDC1BAA2A32}" type="sibTrans" cxnId="{0A552824-CEA2-4A51-BE6B-5AA57F47F931}">
      <dgm:prSet/>
      <dgm:spPr/>
      <dgm:t>
        <a:bodyPr/>
        <a:lstStyle/>
        <a:p>
          <a:endParaRPr lang="en-US"/>
        </a:p>
      </dgm:t>
    </dgm:pt>
    <dgm:pt modelId="{88622B3F-D6F5-40D0-986E-EB75410469EA}" type="pres">
      <dgm:prSet presAssocID="{52C1AA1C-4782-454D-A49E-D94368C5CFE6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58F9901-76FB-41E2-8A3B-5A4E4CC5468B}" type="pres">
      <dgm:prSet presAssocID="{A3387C91-D462-4668-98AD-B89B50935D19}" presName="centerShape" presStyleLbl="node0" presStyleIdx="0" presStyleCnt="1"/>
      <dgm:spPr/>
      <dgm:t>
        <a:bodyPr/>
        <a:lstStyle/>
        <a:p>
          <a:endParaRPr lang="en-US"/>
        </a:p>
      </dgm:t>
    </dgm:pt>
    <dgm:pt modelId="{F0118774-1703-406E-BB51-F77DA746716E}" type="pres">
      <dgm:prSet presAssocID="{F7331CF6-DFF9-418A-B9DB-CD4749BA48BC}" presName="Name9" presStyleLbl="parChTrans1D2" presStyleIdx="0" presStyleCnt="4"/>
      <dgm:spPr/>
      <dgm:t>
        <a:bodyPr/>
        <a:lstStyle/>
        <a:p>
          <a:endParaRPr lang="en-US"/>
        </a:p>
      </dgm:t>
    </dgm:pt>
    <dgm:pt modelId="{607375A4-3E54-485A-A8DD-927C4E2C452D}" type="pres">
      <dgm:prSet presAssocID="{F7331CF6-DFF9-418A-B9DB-CD4749BA48BC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BD23204-AC10-47B2-B57A-7DE82A8DEC66}" type="pres">
      <dgm:prSet presAssocID="{6FB769A1-E64A-40D8-8D5A-DB5AB8CA4FB0}" presName="node" presStyleLbl="node1" presStyleIdx="0" presStyleCnt="4" custRadScaleRad="100712" custRadScaleInc="177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596855B-A7CC-4508-A5EF-DB42D4E4F507}" type="pres">
      <dgm:prSet presAssocID="{8367435A-2AE4-49D1-99F2-B7A59D42A283}" presName="Name9" presStyleLbl="parChTrans1D2" presStyleIdx="1" presStyleCnt="4"/>
      <dgm:spPr/>
      <dgm:t>
        <a:bodyPr/>
        <a:lstStyle/>
        <a:p>
          <a:endParaRPr lang="en-US"/>
        </a:p>
      </dgm:t>
    </dgm:pt>
    <dgm:pt modelId="{28CF5190-5FC0-45FB-A5CA-E56D937D3546}" type="pres">
      <dgm:prSet presAssocID="{8367435A-2AE4-49D1-99F2-B7A59D42A283}" presName="connTx" presStyleLbl="parChTrans1D2" presStyleIdx="1" presStyleCnt="4"/>
      <dgm:spPr/>
      <dgm:t>
        <a:bodyPr/>
        <a:lstStyle/>
        <a:p>
          <a:endParaRPr lang="en-US"/>
        </a:p>
      </dgm:t>
    </dgm:pt>
    <dgm:pt modelId="{4BE85326-E092-4023-AF8A-DEA5E8BC48E7}" type="pres">
      <dgm:prSet presAssocID="{06EB2CA1-1B79-47A2-B970-3FEA8CAC63B4}" presName="node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FF2395-BF2E-4B29-B035-E743DAEB6342}" type="pres">
      <dgm:prSet presAssocID="{2B03D3B1-182E-4765-9418-3C5768C96ACC}" presName="Name9" presStyleLbl="parChTrans1D2" presStyleIdx="2" presStyleCnt="4"/>
      <dgm:spPr/>
      <dgm:t>
        <a:bodyPr/>
        <a:lstStyle/>
        <a:p>
          <a:endParaRPr lang="en-US"/>
        </a:p>
      </dgm:t>
    </dgm:pt>
    <dgm:pt modelId="{945CAFDD-0B24-45AC-95AD-E842DEB56E50}" type="pres">
      <dgm:prSet presAssocID="{2B03D3B1-182E-4765-9418-3C5768C96ACC}" presName="connTx" presStyleLbl="parChTrans1D2" presStyleIdx="2" presStyleCnt="4"/>
      <dgm:spPr/>
      <dgm:t>
        <a:bodyPr/>
        <a:lstStyle/>
        <a:p>
          <a:endParaRPr lang="en-US"/>
        </a:p>
      </dgm:t>
    </dgm:pt>
    <dgm:pt modelId="{EA57C2AD-7C5F-4687-9345-F852BB0032A6}" type="pres">
      <dgm:prSet presAssocID="{AB98E4BB-3664-47D5-A75A-FAEAEC0D69C5}" presName="node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0364E70-013B-4FD9-9D94-E60B2AEBD745}" type="pres">
      <dgm:prSet presAssocID="{318D401A-D397-4608-A5BB-0D3A381F4516}" presName="Name9" presStyleLbl="parChTrans1D2" presStyleIdx="3" presStyleCnt="4"/>
      <dgm:spPr/>
      <dgm:t>
        <a:bodyPr/>
        <a:lstStyle/>
        <a:p>
          <a:endParaRPr lang="en-US"/>
        </a:p>
      </dgm:t>
    </dgm:pt>
    <dgm:pt modelId="{B0D6767B-43EA-4A51-A02E-24FD66133B46}" type="pres">
      <dgm:prSet presAssocID="{318D401A-D397-4608-A5BB-0D3A381F4516}" presName="connTx" presStyleLbl="parChTrans1D2" presStyleIdx="3" presStyleCnt="4"/>
      <dgm:spPr/>
      <dgm:t>
        <a:bodyPr/>
        <a:lstStyle/>
        <a:p>
          <a:endParaRPr lang="en-US"/>
        </a:p>
      </dgm:t>
    </dgm:pt>
    <dgm:pt modelId="{DF5DF08B-EA8B-42FF-AB75-4BE702AD7FAE}" type="pres">
      <dgm:prSet presAssocID="{367ED53A-B220-4791-9E20-8BAC5D47D7DF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EC343B4-85AB-4505-88B1-95AC5D4585D9}" srcId="{52C1AA1C-4782-454D-A49E-D94368C5CFE6}" destId="{A3387C91-D462-4668-98AD-B89B50935D19}" srcOrd="0" destOrd="0" parTransId="{BF14F15B-B7BA-4AE0-8F30-1DECD99D4C52}" sibTransId="{0D40A93B-D491-446E-AEB2-8033932BA56D}"/>
    <dgm:cxn modelId="{DC7B34E4-E2AD-497D-8817-5890E1C9994E}" type="presOf" srcId="{06EB2CA1-1B79-47A2-B970-3FEA8CAC63B4}" destId="{4BE85326-E092-4023-AF8A-DEA5E8BC48E7}" srcOrd="0" destOrd="0" presId="urn:microsoft.com/office/officeart/2005/8/layout/radial1"/>
    <dgm:cxn modelId="{35EBB397-5437-45A7-8EBC-ABAF5842D0E4}" type="presOf" srcId="{2B03D3B1-182E-4765-9418-3C5768C96ACC}" destId="{945CAFDD-0B24-45AC-95AD-E842DEB56E50}" srcOrd="1" destOrd="0" presId="urn:microsoft.com/office/officeart/2005/8/layout/radial1"/>
    <dgm:cxn modelId="{FFE7742C-5616-4233-861B-8104AB50A134}" type="presOf" srcId="{318D401A-D397-4608-A5BB-0D3A381F4516}" destId="{60364E70-013B-4FD9-9D94-E60B2AEBD745}" srcOrd="0" destOrd="0" presId="urn:microsoft.com/office/officeart/2005/8/layout/radial1"/>
    <dgm:cxn modelId="{219B3F02-F005-4EAB-B1F6-90E310A2EBC1}" type="presOf" srcId="{2B03D3B1-182E-4765-9418-3C5768C96ACC}" destId="{74FF2395-BF2E-4B29-B035-E743DAEB6342}" srcOrd="0" destOrd="0" presId="urn:microsoft.com/office/officeart/2005/8/layout/radial1"/>
    <dgm:cxn modelId="{6911F6A2-1E69-4DE7-9B89-82488B5C3181}" type="presOf" srcId="{318D401A-D397-4608-A5BB-0D3A381F4516}" destId="{B0D6767B-43EA-4A51-A02E-24FD66133B46}" srcOrd="1" destOrd="0" presId="urn:microsoft.com/office/officeart/2005/8/layout/radial1"/>
    <dgm:cxn modelId="{B2F61A6A-89AB-4D21-BF9F-E3BDB0139FCE}" type="presOf" srcId="{6FB769A1-E64A-40D8-8D5A-DB5AB8CA4FB0}" destId="{CBD23204-AC10-47B2-B57A-7DE82A8DEC66}" srcOrd="0" destOrd="0" presId="urn:microsoft.com/office/officeart/2005/8/layout/radial1"/>
    <dgm:cxn modelId="{1B1F2016-E1BD-4C51-939A-5E8AC69F5066}" srcId="{A3387C91-D462-4668-98AD-B89B50935D19}" destId="{06EB2CA1-1B79-47A2-B970-3FEA8CAC63B4}" srcOrd="1" destOrd="0" parTransId="{8367435A-2AE4-49D1-99F2-B7A59D42A283}" sibTransId="{086D0FF0-956A-473F-964C-1824FBCA44AF}"/>
    <dgm:cxn modelId="{953B8BE8-6B9F-4EA7-B947-5EC0DAE64D90}" type="presOf" srcId="{F7331CF6-DFF9-418A-B9DB-CD4749BA48BC}" destId="{F0118774-1703-406E-BB51-F77DA746716E}" srcOrd="0" destOrd="0" presId="urn:microsoft.com/office/officeart/2005/8/layout/radial1"/>
    <dgm:cxn modelId="{EACBF58F-52BB-4A4C-8D16-3848ABBC4906}" type="presOf" srcId="{F7331CF6-DFF9-418A-B9DB-CD4749BA48BC}" destId="{607375A4-3E54-485A-A8DD-927C4E2C452D}" srcOrd="1" destOrd="0" presId="urn:microsoft.com/office/officeart/2005/8/layout/radial1"/>
    <dgm:cxn modelId="{9F2367FE-DA6E-4101-8C6C-0CD81A241E29}" type="presOf" srcId="{8367435A-2AE4-49D1-99F2-B7A59D42A283}" destId="{4596855B-A7CC-4508-A5EF-DB42D4E4F507}" srcOrd="0" destOrd="0" presId="urn:microsoft.com/office/officeart/2005/8/layout/radial1"/>
    <dgm:cxn modelId="{D4321FE2-DF43-4A2E-84D8-35756ED70D49}" srcId="{A3387C91-D462-4668-98AD-B89B50935D19}" destId="{AB98E4BB-3664-47D5-A75A-FAEAEC0D69C5}" srcOrd="2" destOrd="0" parTransId="{2B03D3B1-182E-4765-9418-3C5768C96ACC}" sibTransId="{4FFFFFE3-DC20-47BE-9B6E-F7D061A036AC}"/>
    <dgm:cxn modelId="{1818ED2C-8C3F-4AF7-9A39-993978ACCB3E}" type="presOf" srcId="{A3387C91-D462-4668-98AD-B89B50935D19}" destId="{C58F9901-76FB-41E2-8A3B-5A4E4CC5468B}" srcOrd="0" destOrd="0" presId="urn:microsoft.com/office/officeart/2005/8/layout/radial1"/>
    <dgm:cxn modelId="{BAD71050-6B7F-4F25-AAFC-FA656679C009}" srcId="{A3387C91-D462-4668-98AD-B89B50935D19}" destId="{6FB769A1-E64A-40D8-8D5A-DB5AB8CA4FB0}" srcOrd="0" destOrd="0" parTransId="{F7331CF6-DFF9-418A-B9DB-CD4749BA48BC}" sibTransId="{A21AED8E-6E93-45D7-8ACB-333C5A323FBE}"/>
    <dgm:cxn modelId="{0A552824-CEA2-4A51-BE6B-5AA57F47F931}" srcId="{A3387C91-D462-4668-98AD-B89B50935D19}" destId="{367ED53A-B220-4791-9E20-8BAC5D47D7DF}" srcOrd="3" destOrd="0" parTransId="{318D401A-D397-4608-A5BB-0D3A381F4516}" sibTransId="{67E83DE3-D017-44A0-97B5-CCDC1BAA2A32}"/>
    <dgm:cxn modelId="{919A1592-0E6F-4910-8C27-12BCE7FE0BD8}" type="presOf" srcId="{8367435A-2AE4-49D1-99F2-B7A59D42A283}" destId="{28CF5190-5FC0-45FB-A5CA-E56D937D3546}" srcOrd="1" destOrd="0" presId="urn:microsoft.com/office/officeart/2005/8/layout/radial1"/>
    <dgm:cxn modelId="{B9597FBE-D840-4754-8C06-C7FFCEF134C3}" type="presOf" srcId="{367ED53A-B220-4791-9E20-8BAC5D47D7DF}" destId="{DF5DF08B-EA8B-42FF-AB75-4BE702AD7FAE}" srcOrd="0" destOrd="0" presId="urn:microsoft.com/office/officeart/2005/8/layout/radial1"/>
    <dgm:cxn modelId="{04B39E34-8549-4FF2-BF8B-7EB681C0F931}" type="presOf" srcId="{AB98E4BB-3664-47D5-A75A-FAEAEC0D69C5}" destId="{EA57C2AD-7C5F-4687-9345-F852BB0032A6}" srcOrd="0" destOrd="0" presId="urn:microsoft.com/office/officeart/2005/8/layout/radial1"/>
    <dgm:cxn modelId="{6DB9E74C-43C6-4E09-BBFB-0E629BB8BB8A}" type="presOf" srcId="{52C1AA1C-4782-454D-A49E-D94368C5CFE6}" destId="{88622B3F-D6F5-40D0-986E-EB75410469EA}" srcOrd="0" destOrd="0" presId="urn:microsoft.com/office/officeart/2005/8/layout/radial1"/>
    <dgm:cxn modelId="{DBDE6070-176F-4D5F-8B4D-7AD22898528A}" type="presParOf" srcId="{88622B3F-D6F5-40D0-986E-EB75410469EA}" destId="{C58F9901-76FB-41E2-8A3B-5A4E4CC5468B}" srcOrd="0" destOrd="0" presId="urn:microsoft.com/office/officeart/2005/8/layout/radial1"/>
    <dgm:cxn modelId="{C6079A13-1636-4CA8-99AF-96CFDC52BBB4}" type="presParOf" srcId="{88622B3F-D6F5-40D0-986E-EB75410469EA}" destId="{F0118774-1703-406E-BB51-F77DA746716E}" srcOrd="1" destOrd="0" presId="urn:microsoft.com/office/officeart/2005/8/layout/radial1"/>
    <dgm:cxn modelId="{8C36F89D-15B9-4DD0-938F-BB36152CC78F}" type="presParOf" srcId="{F0118774-1703-406E-BB51-F77DA746716E}" destId="{607375A4-3E54-485A-A8DD-927C4E2C452D}" srcOrd="0" destOrd="0" presId="urn:microsoft.com/office/officeart/2005/8/layout/radial1"/>
    <dgm:cxn modelId="{5B6A586E-1F85-4BE6-919A-EF04316689EF}" type="presParOf" srcId="{88622B3F-D6F5-40D0-986E-EB75410469EA}" destId="{CBD23204-AC10-47B2-B57A-7DE82A8DEC66}" srcOrd="2" destOrd="0" presId="urn:microsoft.com/office/officeart/2005/8/layout/radial1"/>
    <dgm:cxn modelId="{5861D9D1-9B30-40D0-A439-F9A0FBAA34B2}" type="presParOf" srcId="{88622B3F-D6F5-40D0-986E-EB75410469EA}" destId="{4596855B-A7CC-4508-A5EF-DB42D4E4F507}" srcOrd="3" destOrd="0" presId="urn:microsoft.com/office/officeart/2005/8/layout/radial1"/>
    <dgm:cxn modelId="{680B1D58-2C52-4783-A27B-5D372DECC7D2}" type="presParOf" srcId="{4596855B-A7CC-4508-A5EF-DB42D4E4F507}" destId="{28CF5190-5FC0-45FB-A5CA-E56D937D3546}" srcOrd="0" destOrd="0" presId="urn:microsoft.com/office/officeart/2005/8/layout/radial1"/>
    <dgm:cxn modelId="{379DA756-9513-436F-AE68-CF46793AE913}" type="presParOf" srcId="{88622B3F-D6F5-40D0-986E-EB75410469EA}" destId="{4BE85326-E092-4023-AF8A-DEA5E8BC48E7}" srcOrd="4" destOrd="0" presId="urn:microsoft.com/office/officeart/2005/8/layout/radial1"/>
    <dgm:cxn modelId="{7A158ECB-DACA-4A7D-A0F9-A32723F06FBD}" type="presParOf" srcId="{88622B3F-D6F5-40D0-986E-EB75410469EA}" destId="{74FF2395-BF2E-4B29-B035-E743DAEB6342}" srcOrd="5" destOrd="0" presId="urn:microsoft.com/office/officeart/2005/8/layout/radial1"/>
    <dgm:cxn modelId="{02E11F77-055A-4646-90D5-ACA58B8538F2}" type="presParOf" srcId="{74FF2395-BF2E-4B29-B035-E743DAEB6342}" destId="{945CAFDD-0B24-45AC-95AD-E842DEB56E50}" srcOrd="0" destOrd="0" presId="urn:microsoft.com/office/officeart/2005/8/layout/radial1"/>
    <dgm:cxn modelId="{EFC1823B-101F-45C1-AAE2-5174ABC67BE3}" type="presParOf" srcId="{88622B3F-D6F5-40D0-986E-EB75410469EA}" destId="{EA57C2AD-7C5F-4687-9345-F852BB0032A6}" srcOrd="6" destOrd="0" presId="urn:microsoft.com/office/officeart/2005/8/layout/radial1"/>
    <dgm:cxn modelId="{42C9CDD1-8DE6-45E3-9D1A-D6CEB7C2624C}" type="presParOf" srcId="{88622B3F-D6F5-40D0-986E-EB75410469EA}" destId="{60364E70-013B-4FD9-9D94-E60B2AEBD745}" srcOrd="7" destOrd="0" presId="urn:microsoft.com/office/officeart/2005/8/layout/radial1"/>
    <dgm:cxn modelId="{6D0915BD-5D3D-4CBB-8B95-314C55A6D5F9}" type="presParOf" srcId="{60364E70-013B-4FD9-9D94-E60B2AEBD745}" destId="{B0D6767B-43EA-4A51-A02E-24FD66133B46}" srcOrd="0" destOrd="0" presId="urn:microsoft.com/office/officeart/2005/8/layout/radial1"/>
    <dgm:cxn modelId="{68BC5880-6260-4D58-8474-A30F0595930B}" type="presParOf" srcId="{88622B3F-D6F5-40D0-986E-EB75410469EA}" destId="{DF5DF08B-EA8B-42FF-AB75-4BE702AD7FAE}" srcOrd="8" destOrd="0" presId="urn:microsoft.com/office/officeart/2005/8/layout/radial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0273159-2E42-4C7F-BCA8-DED0E5BF50FE}" type="doc">
      <dgm:prSet loTypeId="urn:microsoft.com/office/officeart/2005/8/layout/cycle7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459E5180-5642-4DEB-9C1B-C8320E16A554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48E7D34C-FF8E-44CC-A62C-893CE9DF6AB6}" type="parTrans" cxnId="{7230C853-791B-4523-800F-27DF3CFF9785}">
      <dgm:prSet/>
      <dgm:spPr/>
      <dgm:t>
        <a:bodyPr/>
        <a:lstStyle/>
        <a:p>
          <a:endParaRPr lang="en-US"/>
        </a:p>
      </dgm:t>
    </dgm:pt>
    <dgm:pt modelId="{C08DA047-B664-4A3B-9C14-4A956B4CACC5}" type="sibTrans" cxnId="{7230C853-791B-4523-800F-27DF3CFF9785}">
      <dgm:prSet/>
      <dgm:spPr/>
      <dgm:t>
        <a:bodyPr/>
        <a:lstStyle/>
        <a:p>
          <a:endParaRPr lang="en-US"/>
        </a:p>
      </dgm:t>
    </dgm:pt>
    <dgm:pt modelId="{2CA042CA-0BBA-4C9F-84C8-BDBCC8EC6232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সবুজ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355E5877-82EF-40A1-8E89-641E87E12778}" type="parTrans" cxnId="{7EDA85E9-F1B3-48C5-920F-76CF341483D1}">
      <dgm:prSet/>
      <dgm:spPr/>
      <dgm:t>
        <a:bodyPr/>
        <a:lstStyle/>
        <a:p>
          <a:endParaRPr lang="en-US"/>
        </a:p>
      </dgm:t>
    </dgm:pt>
    <dgm:pt modelId="{89D41FD1-5BA3-4B1C-AFFC-F5A7A11AEF8F}" type="sibTrans" cxnId="{7EDA85E9-F1B3-48C5-920F-76CF341483D1}">
      <dgm:prSet/>
      <dgm:spPr/>
      <dgm:t>
        <a:bodyPr/>
        <a:lstStyle/>
        <a:p>
          <a:endParaRPr lang="en-US"/>
        </a:p>
      </dgm:t>
    </dgm:pt>
    <dgm:pt modelId="{9278A8A8-3D34-4492-AB1F-181617D2A7B1}">
      <dgm:prSet phldrT="[Text]"/>
      <dgm:spPr/>
      <dgm:t>
        <a:bodyPr/>
        <a:lstStyle/>
        <a:p>
          <a:r>
            <a:rPr lang="en-US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লাল</a:t>
          </a:r>
          <a:endParaRPr lang="en-US" dirty="0">
            <a:latin typeface="NikoshBAN" panose="02000000000000000000" pitchFamily="2" charset="0"/>
            <a:cs typeface="NikoshBAN" panose="02000000000000000000" pitchFamily="2" charset="0"/>
          </a:endParaRPr>
        </a:p>
      </dgm:t>
    </dgm:pt>
    <dgm:pt modelId="{872A288D-69BB-48CF-A9B4-0A125AD2B9FD}" type="parTrans" cxnId="{77739E3F-B3F6-49E1-97EF-3FD082F6DE5E}">
      <dgm:prSet/>
      <dgm:spPr/>
      <dgm:t>
        <a:bodyPr/>
        <a:lstStyle/>
        <a:p>
          <a:endParaRPr lang="en-US"/>
        </a:p>
      </dgm:t>
    </dgm:pt>
    <dgm:pt modelId="{60FD62EC-1FE2-459E-AA3B-C2A985655EBB}" type="sibTrans" cxnId="{77739E3F-B3F6-49E1-97EF-3FD082F6DE5E}">
      <dgm:prSet/>
      <dgm:spPr/>
      <dgm:t>
        <a:bodyPr/>
        <a:lstStyle/>
        <a:p>
          <a:endParaRPr lang="en-US"/>
        </a:p>
      </dgm:t>
    </dgm:pt>
    <dgm:pt modelId="{E0DDC27C-8172-4E43-888B-72D72D0DEAC1}" type="pres">
      <dgm:prSet presAssocID="{F0273159-2E42-4C7F-BCA8-DED0E5BF50FE}" presName="Name0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2339971-7623-4EE0-A62E-F0FBF2C05DFE}" type="pres">
      <dgm:prSet presAssocID="{459E5180-5642-4DEB-9C1B-C8320E16A554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9F0B820-179C-4335-AEFE-D9ED38DADFA2}" type="pres">
      <dgm:prSet presAssocID="{C08DA047-B664-4A3B-9C14-4A956B4CACC5}" presName="sibTrans" presStyleLbl="sibTrans2D1" presStyleIdx="0" presStyleCnt="3"/>
      <dgm:spPr/>
      <dgm:t>
        <a:bodyPr/>
        <a:lstStyle/>
        <a:p>
          <a:endParaRPr lang="en-US"/>
        </a:p>
      </dgm:t>
    </dgm:pt>
    <dgm:pt modelId="{A878AFC0-58EE-414F-8BE3-B825EB73E784}" type="pres">
      <dgm:prSet presAssocID="{C08DA047-B664-4A3B-9C14-4A956B4CACC5}" presName="connectorText" presStyleLbl="sibTrans2D1" presStyleIdx="0" presStyleCnt="3"/>
      <dgm:spPr/>
      <dgm:t>
        <a:bodyPr/>
        <a:lstStyle/>
        <a:p>
          <a:endParaRPr lang="en-US"/>
        </a:p>
      </dgm:t>
    </dgm:pt>
    <dgm:pt modelId="{5636AE2D-50AF-4F10-B42A-C7DBEBDFB648}" type="pres">
      <dgm:prSet presAssocID="{2CA042CA-0BBA-4C9F-84C8-BDBCC8EC6232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42A371A-D0E4-4433-ADC1-038DF77710BB}" type="pres">
      <dgm:prSet presAssocID="{89D41FD1-5BA3-4B1C-AFFC-F5A7A11AEF8F}" presName="sibTrans" presStyleLbl="sibTrans2D1" presStyleIdx="1" presStyleCnt="3"/>
      <dgm:spPr/>
      <dgm:t>
        <a:bodyPr/>
        <a:lstStyle/>
        <a:p>
          <a:endParaRPr lang="en-US"/>
        </a:p>
      </dgm:t>
    </dgm:pt>
    <dgm:pt modelId="{F80E54A3-B1BE-4237-95CE-B7C4A747CDCB}" type="pres">
      <dgm:prSet presAssocID="{89D41FD1-5BA3-4B1C-AFFC-F5A7A11AEF8F}" presName="connectorText" presStyleLbl="sibTrans2D1" presStyleIdx="1" presStyleCnt="3"/>
      <dgm:spPr/>
      <dgm:t>
        <a:bodyPr/>
        <a:lstStyle/>
        <a:p>
          <a:endParaRPr lang="en-US"/>
        </a:p>
      </dgm:t>
    </dgm:pt>
    <dgm:pt modelId="{516B2A3C-ED8B-442A-8FFB-C0CAF7C45B2D}" type="pres">
      <dgm:prSet presAssocID="{9278A8A8-3D34-4492-AB1F-181617D2A7B1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034A59-0544-4C18-AE1E-C150F31B89E5}" type="pres">
      <dgm:prSet presAssocID="{60FD62EC-1FE2-459E-AA3B-C2A985655EBB}" presName="sibTrans" presStyleLbl="sibTrans2D1" presStyleIdx="2" presStyleCnt="3"/>
      <dgm:spPr/>
      <dgm:t>
        <a:bodyPr/>
        <a:lstStyle/>
        <a:p>
          <a:endParaRPr lang="en-US"/>
        </a:p>
      </dgm:t>
    </dgm:pt>
    <dgm:pt modelId="{1BC62CD1-B7A8-40E9-AEE0-26DC7237031D}" type="pres">
      <dgm:prSet presAssocID="{60FD62EC-1FE2-459E-AA3B-C2A985655EBB}" presName="connectorText" presStyleLbl="sibTrans2D1" presStyleIdx="2" presStyleCnt="3"/>
      <dgm:spPr/>
      <dgm:t>
        <a:bodyPr/>
        <a:lstStyle/>
        <a:p>
          <a:endParaRPr lang="en-US"/>
        </a:p>
      </dgm:t>
    </dgm:pt>
  </dgm:ptLst>
  <dgm:cxnLst>
    <dgm:cxn modelId="{8A685647-A5EC-483C-B422-8D7785C3D2F4}" type="presOf" srcId="{9278A8A8-3D34-4492-AB1F-181617D2A7B1}" destId="{516B2A3C-ED8B-442A-8FFB-C0CAF7C45B2D}" srcOrd="0" destOrd="0" presId="urn:microsoft.com/office/officeart/2005/8/layout/cycle7"/>
    <dgm:cxn modelId="{77739E3F-B3F6-49E1-97EF-3FD082F6DE5E}" srcId="{F0273159-2E42-4C7F-BCA8-DED0E5BF50FE}" destId="{9278A8A8-3D34-4492-AB1F-181617D2A7B1}" srcOrd="2" destOrd="0" parTransId="{872A288D-69BB-48CF-A9B4-0A125AD2B9FD}" sibTransId="{60FD62EC-1FE2-459E-AA3B-C2A985655EBB}"/>
    <dgm:cxn modelId="{246A906A-5EA9-4347-A70B-B245852C71AB}" type="presOf" srcId="{89D41FD1-5BA3-4B1C-AFFC-F5A7A11AEF8F}" destId="{F80E54A3-B1BE-4237-95CE-B7C4A747CDCB}" srcOrd="1" destOrd="0" presId="urn:microsoft.com/office/officeart/2005/8/layout/cycle7"/>
    <dgm:cxn modelId="{62CA8AA4-051E-4569-B10C-C127B2CEEA3E}" type="presOf" srcId="{60FD62EC-1FE2-459E-AA3B-C2A985655EBB}" destId="{1BC62CD1-B7A8-40E9-AEE0-26DC7237031D}" srcOrd="1" destOrd="0" presId="urn:microsoft.com/office/officeart/2005/8/layout/cycle7"/>
    <dgm:cxn modelId="{7230C853-791B-4523-800F-27DF3CFF9785}" srcId="{F0273159-2E42-4C7F-BCA8-DED0E5BF50FE}" destId="{459E5180-5642-4DEB-9C1B-C8320E16A554}" srcOrd="0" destOrd="0" parTransId="{48E7D34C-FF8E-44CC-A62C-893CE9DF6AB6}" sibTransId="{C08DA047-B664-4A3B-9C14-4A956B4CACC5}"/>
    <dgm:cxn modelId="{6ECD02B1-CF3E-4BBB-B24D-14C9391C8581}" type="presOf" srcId="{89D41FD1-5BA3-4B1C-AFFC-F5A7A11AEF8F}" destId="{742A371A-D0E4-4433-ADC1-038DF77710BB}" srcOrd="0" destOrd="0" presId="urn:microsoft.com/office/officeart/2005/8/layout/cycle7"/>
    <dgm:cxn modelId="{366CF4E4-5E9A-4831-9244-EFD12F7B688E}" type="presOf" srcId="{C08DA047-B664-4A3B-9C14-4A956B4CACC5}" destId="{A878AFC0-58EE-414F-8BE3-B825EB73E784}" srcOrd="1" destOrd="0" presId="urn:microsoft.com/office/officeart/2005/8/layout/cycle7"/>
    <dgm:cxn modelId="{19C80057-5D8D-4424-B129-684694714C83}" type="presOf" srcId="{2CA042CA-0BBA-4C9F-84C8-BDBCC8EC6232}" destId="{5636AE2D-50AF-4F10-B42A-C7DBEBDFB648}" srcOrd="0" destOrd="0" presId="urn:microsoft.com/office/officeart/2005/8/layout/cycle7"/>
    <dgm:cxn modelId="{5F969249-EB5E-4242-AE0E-E128B620E2E8}" type="presOf" srcId="{459E5180-5642-4DEB-9C1B-C8320E16A554}" destId="{D2339971-7623-4EE0-A62E-F0FBF2C05DFE}" srcOrd="0" destOrd="0" presId="urn:microsoft.com/office/officeart/2005/8/layout/cycle7"/>
    <dgm:cxn modelId="{68A85CC7-E383-468D-B9FB-96021DF98F3A}" type="presOf" srcId="{F0273159-2E42-4C7F-BCA8-DED0E5BF50FE}" destId="{E0DDC27C-8172-4E43-888B-72D72D0DEAC1}" srcOrd="0" destOrd="0" presId="urn:microsoft.com/office/officeart/2005/8/layout/cycle7"/>
    <dgm:cxn modelId="{E95DC084-2718-4A0B-BA7C-E226344FBADD}" type="presOf" srcId="{60FD62EC-1FE2-459E-AA3B-C2A985655EBB}" destId="{8E034A59-0544-4C18-AE1E-C150F31B89E5}" srcOrd="0" destOrd="0" presId="urn:microsoft.com/office/officeart/2005/8/layout/cycle7"/>
    <dgm:cxn modelId="{7EDA85E9-F1B3-48C5-920F-76CF341483D1}" srcId="{F0273159-2E42-4C7F-BCA8-DED0E5BF50FE}" destId="{2CA042CA-0BBA-4C9F-84C8-BDBCC8EC6232}" srcOrd="1" destOrd="0" parTransId="{355E5877-82EF-40A1-8E89-641E87E12778}" sibTransId="{89D41FD1-5BA3-4B1C-AFFC-F5A7A11AEF8F}"/>
    <dgm:cxn modelId="{483F8B38-62AA-4844-A681-3CEFC1EC1358}" type="presOf" srcId="{C08DA047-B664-4A3B-9C14-4A956B4CACC5}" destId="{A9F0B820-179C-4335-AEFE-D9ED38DADFA2}" srcOrd="0" destOrd="0" presId="urn:microsoft.com/office/officeart/2005/8/layout/cycle7"/>
    <dgm:cxn modelId="{E523E35A-73F0-40A1-9A03-5A554057C614}" type="presParOf" srcId="{E0DDC27C-8172-4E43-888B-72D72D0DEAC1}" destId="{D2339971-7623-4EE0-A62E-F0FBF2C05DFE}" srcOrd="0" destOrd="0" presId="urn:microsoft.com/office/officeart/2005/8/layout/cycle7"/>
    <dgm:cxn modelId="{EF90E925-93A1-495F-8D39-1DB0F91D440F}" type="presParOf" srcId="{E0DDC27C-8172-4E43-888B-72D72D0DEAC1}" destId="{A9F0B820-179C-4335-AEFE-D9ED38DADFA2}" srcOrd="1" destOrd="0" presId="urn:microsoft.com/office/officeart/2005/8/layout/cycle7"/>
    <dgm:cxn modelId="{4AAD76F7-1E0B-4B4E-918B-00D17260C183}" type="presParOf" srcId="{A9F0B820-179C-4335-AEFE-D9ED38DADFA2}" destId="{A878AFC0-58EE-414F-8BE3-B825EB73E784}" srcOrd="0" destOrd="0" presId="urn:microsoft.com/office/officeart/2005/8/layout/cycle7"/>
    <dgm:cxn modelId="{4EE5175C-E5E4-4D58-A0C4-AF0378EC00D7}" type="presParOf" srcId="{E0DDC27C-8172-4E43-888B-72D72D0DEAC1}" destId="{5636AE2D-50AF-4F10-B42A-C7DBEBDFB648}" srcOrd="2" destOrd="0" presId="urn:microsoft.com/office/officeart/2005/8/layout/cycle7"/>
    <dgm:cxn modelId="{C5D48190-A682-4495-89B7-3D5E59C818F1}" type="presParOf" srcId="{E0DDC27C-8172-4E43-888B-72D72D0DEAC1}" destId="{742A371A-D0E4-4433-ADC1-038DF77710BB}" srcOrd="3" destOrd="0" presId="urn:microsoft.com/office/officeart/2005/8/layout/cycle7"/>
    <dgm:cxn modelId="{1CB0B917-4A3E-4F33-ACAF-727171D9C0A2}" type="presParOf" srcId="{742A371A-D0E4-4433-ADC1-038DF77710BB}" destId="{F80E54A3-B1BE-4237-95CE-B7C4A747CDCB}" srcOrd="0" destOrd="0" presId="urn:microsoft.com/office/officeart/2005/8/layout/cycle7"/>
    <dgm:cxn modelId="{EC499F58-1048-439B-9D1D-68DB623DA421}" type="presParOf" srcId="{E0DDC27C-8172-4E43-888B-72D72D0DEAC1}" destId="{516B2A3C-ED8B-442A-8FFB-C0CAF7C45B2D}" srcOrd="4" destOrd="0" presId="urn:microsoft.com/office/officeart/2005/8/layout/cycle7"/>
    <dgm:cxn modelId="{4314BE26-5980-47C2-AF4B-C43A21F1407F}" type="presParOf" srcId="{E0DDC27C-8172-4E43-888B-72D72D0DEAC1}" destId="{8E034A59-0544-4C18-AE1E-C150F31B89E5}" srcOrd="5" destOrd="0" presId="urn:microsoft.com/office/officeart/2005/8/layout/cycle7"/>
    <dgm:cxn modelId="{6A2D9941-1888-4556-8BBB-7B3A3D9E6CD8}" type="presParOf" srcId="{8E034A59-0544-4C18-AE1E-C150F31B89E5}" destId="{1BC62CD1-B7A8-40E9-AEE0-26DC7237031D}" srcOrd="0" destOrd="0" presId="urn:microsoft.com/office/officeart/2005/8/layout/cycle7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BFFACC3-DC0E-4117-B071-4FF47A4E7F18}">
      <dsp:nvSpPr>
        <dsp:cNvPr id="0" name=""/>
        <dsp:cNvSpPr/>
      </dsp:nvSpPr>
      <dsp:spPr>
        <a:xfrm>
          <a:off x="3351609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প্রাকৃতিক উৎস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2205596"/>
        <a:ext cx="1007473" cy="1007473"/>
      </dsp:txXfrm>
    </dsp:sp>
    <dsp:sp modelId="{A412E551-9250-44B2-AE65-4ECFE7984706}">
      <dsp:nvSpPr>
        <dsp:cNvPr id="0" name=""/>
        <dsp:cNvSpPr/>
      </dsp:nvSpPr>
      <dsp:spPr>
        <a:xfrm rot="16200000">
          <a:off x="3913169" y="1478682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1620816"/>
        <a:ext cx="211162" cy="290655"/>
      </dsp:txXfrm>
    </dsp:sp>
    <dsp:sp modelId="{11472BB5-1042-453D-9DD4-70A6CF4BABB0}">
      <dsp:nvSpPr>
        <dsp:cNvPr id="0" name=""/>
        <dsp:cNvSpPr/>
      </dsp:nvSpPr>
      <dsp:spPr>
        <a:xfrm>
          <a:off x="3351609" y="2990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/>
            <a:t>সমুদ্র </a:t>
          </a:r>
          <a:endParaRPr lang="en-US" sz="2700" kern="1200" dirty="0"/>
        </a:p>
      </dsp:txBody>
      <dsp:txXfrm>
        <a:off x="3560263" y="211644"/>
        <a:ext cx="1007473" cy="1007473"/>
      </dsp:txXfrm>
    </dsp:sp>
    <dsp:sp modelId="{561631A0-D583-41D7-883D-0EC426D21046}">
      <dsp:nvSpPr>
        <dsp:cNvPr id="0" name=""/>
        <dsp:cNvSpPr/>
      </dsp:nvSpPr>
      <dsp:spPr>
        <a:xfrm>
          <a:off x="4901608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4901608" y="2564005"/>
        <a:ext cx="211162" cy="290655"/>
      </dsp:txXfrm>
    </dsp:sp>
    <dsp:sp modelId="{1FAB5758-D816-4DB0-98C4-9F9CB98E618A}">
      <dsp:nvSpPr>
        <dsp:cNvPr id="0" name=""/>
        <dsp:cNvSpPr/>
      </dsp:nvSpPr>
      <dsp:spPr>
        <a:xfrm>
          <a:off x="5345561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বৃষ্টি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554215" y="2205596"/>
        <a:ext cx="1007473" cy="1007473"/>
      </dsp:txXfrm>
    </dsp:sp>
    <dsp:sp modelId="{E21953D0-2918-4714-A596-7D8639469EED}">
      <dsp:nvSpPr>
        <dsp:cNvPr id="0" name=""/>
        <dsp:cNvSpPr/>
      </dsp:nvSpPr>
      <dsp:spPr>
        <a:xfrm rot="5400000">
          <a:off x="3913169" y="3455559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>
        <a:off x="3958418" y="3507195"/>
        <a:ext cx="211162" cy="290655"/>
      </dsp:txXfrm>
    </dsp:sp>
    <dsp:sp modelId="{957356AB-1FB5-405F-8185-354100D13B10}">
      <dsp:nvSpPr>
        <dsp:cNvPr id="0" name=""/>
        <dsp:cNvSpPr/>
      </dsp:nvSpPr>
      <dsp:spPr>
        <a:xfrm>
          <a:off x="3351609" y="3990894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নদী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0263" y="4199548"/>
        <a:ext cx="1007473" cy="1007473"/>
      </dsp:txXfrm>
    </dsp:sp>
    <dsp:sp modelId="{0FA92217-75B2-4563-AFE2-477D5F9E101D}">
      <dsp:nvSpPr>
        <dsp:cNvPr id="0" name=""/>
        <dsp:cNvSpPr/>
      </dsp:nvSpPr>
      <dsp:spPr>
        <a:xfrm rot="10800000">
          <a:off x="2924731" y="2467120"/>
          <a:ext cx="301660" cy="484425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000" kern="1200"/>
        </a:p>
      </dsp:txBody>
      <dsp:txXfrm rot="10800000">
        <a:off x="3015229" y="2564005"/>
        <a:ext cx="211162" cy="290655"/>
      </dsp:txXfrm>
    </dsp:sp>
    <dsp:sp modelId="{9314B76A-4B42-409C-B95B-754108240198}">
      <dsp:nvSpPr>
        <dsp:cNvPr id="0" name=""/>
        <dsp:cNvSpPr/>
      </dsp:nvSpPr>
      <dsp:spPr>
        <a:xfrm>
          <a:off x="1357657" y="1996942"/>
          <a:ext cx="1424781" cy="1424781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7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ঝরনা </a:t>
          </a:r>
          <a:endParaRPr lang="en-US" sz="27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1566311" y="2205596"/>
        <a:ext cx="1007473" cy="100747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8F9901-76FB-41E2-8A3B-5A4E4CC5468B}">
      <dsp:nvSpPr>
        <dsp:cNvPr id="0" name=""/>
        <dsp:cNvSpPr/>
      </dsp:nvSpPr>
      <dsp:spPr>
        <a:xfrm>
          <a:off x="3317797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smtClean="0">
              <a:latin typeface="NikoshBAN" panose="02000000000000000000" pitchFamily="2" charset="0"/>
              <a:cs typeface="NikoshBAN" panose="02000000000000000000" pitchFamily="2" charset="0"/>
            </a:rPr>
            <a:t>মানুষেরতৈরি</a:t>
          </a:r>
          <a:endParaRPr lang="en-US" sz="28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36355" y="2181688"/>
        <a:ext cx="1055289" cy="1055289"/>
      </dsp:txXfrm>
    </dsp:sp>
    <dsp:sp modelId="{F0118774-1703-406E-BB51-F77DA746716E}">
      <dsp:nvSpPr>
        <dsp:cNvPr id="0" name=""/>
        <dsp:cNvSpPr/>
      </dsp:nvSpPr>
      <dsp:spPr>
        <a:xfrm rot="16247925">
          <a:off x="3845091" y="1714148"/>
          <a:ext cx="465105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65105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66016" y="1719045"/>
        <a:ext cx="23255" cy="23255"/>
      </dsp:txXfrm>
    </dsp:sp>
    <dsp:sp modelId="{CBD23204-AC10-47B2-B57A-7DE82A8DEC66}">
      <dsp:nvSpPr>
        <dsp:cNvPr id="0" name=""/>
        <dsp:cNvSpPr/>
      </dsp:nvSpPr>
      <dsp:spPr>
        <a:xfrm>
          <a:off x="3345085" y="581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l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পুকুর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563643" y="224368"/>
        <a:ext cx="1055289" cy="1055289"/>
      </dsp:txXfrm>
    </dsp:sp>
    <dsp:sp modelId="{4596855B-A7CC-4508-A5EF-DB42D4E4F507}">
      <dsp:nvSpPr>
        <dsp:cNvPr id="0" name=""/>
        <dsp:cNvSpPr/>
      </dsp:nvSpPr>
      <dsp:spPr>
        <a:xfrm>
          <a:off x="4810202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5024554" y="2698051"/>
        <a:ext cx="22563" cy="22563"/>
      </dsp:txXfrm>
    </dsp:sp>
    <dsp:sp modelId="{4BE85326-E092-4023-AF8A-DEA5E8BC48E7}">
      <dsp:nvSpPr>
        <dsp:cNvPr id="0" name=""/>
        <dsp:cNvSpPr/>
      </dsp:nvSpPr>
      <dsp:spPr>
        <a:xfrm>
          <a:off x="5261469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36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নলকূপ</a:t>
          </a:r>
          <a:endParaRPr lang="en-US" sz="36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480027" y="2181688"/>
        <a:ext cx="1055289" cy="1055289"/>
      </dsp:txXfrm>
    </dsp:sp>
    <dsp:sp modelId="{74FF2395-BF2E-4B29-B035-E743DAEB6342}">
      <dsp:nvSpPr>
        <dsp:cNvPr id="0" name=""/>
        <dsp:cNvSpPr/>
      </dsp:nvSpPr>
      <dsp:spPr>
        <a:xfrm rot="5400000">
          <a:off x="3838366" y="3664644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>
        <a:off x="4052718" y="3669887"/>
        <a:ext cx="22563" cy="22563"/>
      </dsp:txXfrm>
    </dsp:sp>
    <dsp:sp modelId="{EA57C2AD-7C5F-4687-9345-F852BB0032A6}">
      <dsp:nvSpPr>
        <dsp:cNvPr id="0" name=""/>
        <dsp:cNvSpPr/>
      </dsp:nvSpPr>
      <dsp:spPr>
        <a:xfrm>
          <a:off x="3317797" y="3906802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পানির কল</a:t>
          </a:r>
          <a:endParaRPr lang="en-US" sz="2800" kern="1200" dirty="0"/>
        </a:p>
      </dsp:txBody>
      <dsp:txXfrm>
        <a:off x="3536355" y="4125360"/>
        <a:ext cx="1055289" cy="1055289"/>
      </dsp:txXfrm>
    </dsp:sp>
    <dsp:sp modelId="{60364E70-013B-4FD9-9D94-E60B2AEBD745}">
      <dsp:nvSpPr>
        <dsp:cNvPr id="0" name=""/>
        <dsp:cNvSpPr/>
      </dsp:nvSpPr>
      <dsp:spPr>
        <a:xfrm rot="10800000">
          <a:off x="2866530" y="2692808"/>
          <a:ext cx="451266" cy="33050"/>
        </a:xfrm>
        <a:custGeom>
          <a:avLst/>
          <a:gdLst/>
          <a:ahLst/>
          <a:cxnLst/>
          <a:rect l="0" t="0" r="0" b="0"/>
          <a:pathLst>
            <a:path>
              <a:moveTo>
                <a:pt x="0" y="16525"/>
              </a:moveTo>
              <a:lnTo>
                <a:pt x="451266" y="16525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/>
        </a:p>
      </dsp:txBody>
      <dsp:txXfrm rot="10800000">
        <a:off x="3080882" y="2698051"/>
        <a:ext cx="22563" cy="22563"/>
      </dsp:txXfrm>
    </dsp:sp>
    <dsp:sp modelId="{DF5DF08B-EA8B-42FF-AB75-4BE702AD7FAE}">
      <dsp:nvSpPr>
        <dsp:cNvPr id="0" name=""/>
        <dsp:cNvSpPr/>
      </dsp:nvSpPr>
      <dsp:spPr>
        <a:xfrm>
          <a:off x="1374125" y="1963130"/>
          <a:ext cx="1492405" cy="1492405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780" tIns="17780" rIns="17780" bIns="177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IN" sz="2800" kern="1200" dirty="0" smtClean="0"/>
            <a:t>কুয়া</a:t>
          </a:r>
          <a:endParaRPr lang="en-US" sz="2800" kern="1200" dirty="0"/>
        </a:p>
      </dsp:txBody>
      <dsp:txXfrm>
        <a:off x="1592683" y="2181688"/>
        <a:ext cx="1055289" cy="1055289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2339971-7623-4EE0-A62E-F0FBF2C05DFE}">
      <dsp:nvSpPr>
        <dsp:cNvPr id="0" name=""/>
        <dsp:cNvSpPr/>
      </dsp:nvSpPr>
      <dsp:spPr>
        <a:xfrm>
          <a:off x="2661046" y="1572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দল</a:t>
          </a:r>
          <a:r>
            <a:rPr lang="en-US" sz="6100" kern="1200" dirty="0" smtClean="0">
              <a:latin typeface="NikoshBAN" panose="02000000000000000000" pitchFamily="2" charset="0"/>
              <a:cs typeface="NikoshBAN" panose="02000000000000000000" pitchFamily="2" charset="0"/>
            </a:rPr>
            <a:t> </a:t>
          </a: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গঠন</a:t>
          </a: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2702137" y="42663"/>
        <a:ext cx="2723724" cy="1320771"/>
      </dsp:txXfrm>
    </dsp:sp>
    <dsp:sp modelId="{A9F0B820-179C-4335-AEFE-D9ED38DADFA2}">
      <dsp:nvSpPr>
        <dsp:cNvPr id="0" name=""/>
        <dsp:cNvSpPr/>
      </dsp:nvSpPr>
      <dsp:spPr>
        <a:xfrm rot="3600000">
          <a:off x="4491365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4638675" y="2562023"/>
        <a:ext cx="1167307" cy="294619"/>
      </dsp:txXfrm>
    </dsp:sp>
    <dsp:sp modelId="{5636AE2D-50AF-4F10-B42A-C7DBEBDFB648}">
      <dsp:nvSpPr>
        <dsp:cNvPr id="0" name=""/>
        <dsp:cNvSpPr/>
      </dsp:nvSpPr>
      <dsp:spPr>
        <a:xfrm>
          <a:off x="4977704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সবুজ</a:t>
          </a: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5018795" y="4055232"/>
        <a:ext cx="2723724" cy="1320771"/>
      </dsp:txXfrm>
    </dsp:sp>
    <dsp:sp modelId="{742A371A-D0E4-4433-ADC1-038DF77710BB}">
      <dsp:nvSpPr>
        <dsp:cNvPr id="0" name=""/>
        <dsp:cNvSpPr/>
      </dsp:nvSpPr>
      <dsp:spPr>
        <a:xfrm rot="10800000">
          <a:off x="3333036" y="4470101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 rot="10800000">
        <a:off x="3480346" y="4568308"/>
        <a:ext cx="1167307" cy="294619"/>
      </dsp:txXfrm>
    </dsp:sp>
    <dsp:sp modelId="{516B2A3C-ED8B-442A-8FFB-C0CAF7C45B2D}">
      <dsp:nvSpPr>
        <dsp:cNvPr id="0" name=""/>
        <dsp:cNvSpPr/>
      </dsp:nvSpPr>
      <dsp:spPr>
        <a:xfrm>
          <a:off x="344389" y="4014141"/>
          <a:ext cx="2805906" cy="1402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32410" tIns="232410" rIns="232410" bIns="232410" numCol="1" spcCol="1270" anchor="ctr" anchorCtr="0">
          <a:noAutofit/>
        </a:bodyPr>
        <a:lstStyle/>
        <a:p>
          <a:pPr lvl="0" algn="ctr" defTabSz="2711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6100" kern="1200" dirty="0" err="1" smtClean="0">
              <a:latin typeface="NikoshBAN" panose="02000000000000000000" pitchFamily="2" charset="0"/>
              <a:cs typeface="NikoshBAN" panose="02000000000000000000" pitchFamily="2" charset="0"/>
            </a:rPr>
            <a:t>লাল</a:t>
          </a:r>
          <a:endParaRPr lang="en-US" sz="6100" kern="1200" dirty="0">
            <a:latin typeface="NikoshBAN" panose="02000000000000000000" pitchFamily="2" charset="0"/>
            <a:cs typeface="NikoshBAN" panose="02000000000000000000" pitchFamily="2" charset="0"/>
          </a:endParaRPr>
        </a:p>
      </dsp:txBody>
      <dsp:txXfrm>
        <a:off x="385480" y="4055232"/>
        <a:ext cx="2723724" cy="1320771"/>
      </dsp:txXfrm>
    </dsp:sp>
    <dsp:sp modelId="{8E034A59-0544-4C18-AE1E-C150F31B89E5}">
      <dsp:nvSpPr>
        <dsp:cNvPr id="0" name=""/>
        <dsp:cNvSpPr/>
      </dsp:nvSpPr>
      <dsp:spPr>
        <a:xfrm rot="18000000">
          <a:off x="2174707" y="2463816"/>
          <a:ext cx="1461927" cy="491033"/>
        </a:xfrm>
        <a:prstGeom prst="left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100" kern="1200"/>
        </a:p>
      </dsp:txBody>
      <dsp:txXfrm>
        <a:off x="2322017" y="2562023"/>
        <a:ext cx="1167307" cy="29461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7">
  <dgm:title val=""/>
  <dgm:desc val=""/>
  <dgm:catLst>
    <dgm:cat type="cycle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</dgm:alg>
      </dgm:if>
      <dgm:else name="Name3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onstrLst>
      <dgm:constr type="diam" refType="w"/>
      <dgm:constr type="w" for="ch" ptType="node" refType="w"/>
      <dgm:constr type="primFontSz" for="ch" ptType="node" op="equ" val="65"/>
      <dgm:constr type="w" for="ch" forName="sibTrans" refType="w" refFor="ch" refPtType="node" op="equ" fact="0.35"/>
      <dgm:constr type="connDist" for="ch" forName="sibTrans" op="equ"/>
      <dgm:constr type="primFontSz" for="des" forName="connectorText" op="equ" val="55"/>
      <dgm:constr type="primFontSz" for="des" forName="connectorText" refType="primFontSz" refFor="ch" refPtType="node" op="lte" fact="0.8"/>
      <dgm:constr type="sibSp" refType="w" refFor="ch" refPtType="node" op="equ" fact="0.65"/>
    </dgm:constrLst>
    <dgm:ruleLst/>
    <dgm:forEach name="nodesForEach" axis="ch" ptType="node">
      <dgm:layoutNode name="node">
        <dgm:varLst>
          <dgm:bulletEnabled val="1"/>
        </dgm:varLst>
        <dgm:alg type="tx"/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h" refType="w" fact="0.5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5" fact="NaN" max="NaN"/>
        </dgm:ruleLst>
      </dgm:layoutNode>
      <dgm:choose name="Name4">
        <dgm:if name="Name5" axis="par ch" ptType="doc node" func="cnt" op="gt" val="1">
          <dgm:forEach name="sibTransForEach" axis="followSib" ptType="sibTrans" hideLastTrans="0" cnt="1">
            <dgm:layoutNode name="sibTrans">
              <dgm:choose name="Name6">
                <dgm:if name="Name7" axis="par ch" ptType="doc node" func="posEven" op="equ" val="1">
                  <dgm:alg type="conn">
                    <dgm:param type="begPts" val="radial"/>
                    <dgm:param type="endPts" val="radial"/>
                    <dgm:param type="begSty" val="arr"/>
                    <dgm:param type="endSty" val="arr"/>
                  </dgm:alg>
                </dgm:if>
                <dgm:else name="Name8">
                  <dgm:alg type="conn">
                    <dgm:param type="begPts" val="auto"/>
                    <dgm:param type="endPts" val="auto"/>
                    <dgm:param type="begSty" val="arr"/>
                    <dgm:param type="endSty" val="arr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5"/>
                <dgm:constr type="connDist"/>
                <dgm:constr type="begPad" refType="connDist" fact="0.1"/>
                <dgm:constr type="endPad" refType="connDist" fact="0.1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9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C73179-AB38-4935-8100-E5F162CEB0F8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5D0EA0-4437-497B-B669-34C5C6B55DE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943277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0EA0-4437-497B-B669-34C5C6B55DEE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850105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0EA0-4437-497B-B669-34C5C6B55DEE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1258995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5D0EA0-4437-497B-B669-34C5C6B55DEE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740703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6994798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479779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88748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416445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54032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757903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410194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44082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450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9234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7692448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145455-1015-4377-8442-C78E32D3835B}" type="datetimeFigureOut">
              <a:rPr lang="en-US" smtClean="0"/>
              <a:pPr/>
              <a:t>3/3/2020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AE7501-74E3-456D-84E2-FA8BC97B5173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34713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29037" y="123504"/>
            <a:ext cx="3371851" cy="120032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7200" dirty="0" err="1" smtClean="0">
                <a:solidFill>
                  <a:schemeClr val="accent4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7200" dirty="0">
              <a:solidFill>
                <a:schemeClr val="accent4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 flipH="1">
            <a:off x="2058252" y="4373700"/>
            <a:ext cx="779286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05121" y="2000834"/>
            <a:ext cx="9110454" cy="48571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065220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45910" y="307650"/>
            <a:ext cx="4476465" cy="4059634"/>
          </a:xfrm>
          <a:prstGeom prst="rect">
            <a:avLst/>
          </a:prstGeom>
          <a:solidFill>
            <a:schemeClr val="accent6">
              <a:lumMod val="75000"/>
            </a:schemeClr>
          </a:solidFill>
          <a:ln w="57150">
            <a:solidFill>
              <a:schemeClr val="tx1"/>
            </a:solidFill>
          </a:ln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68287" y="307650"/>
            <a:ext cx="4640237" cy="4059634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941697" y="4544705"/>
            <a:ext cx="2033515" cy="132343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কুয়া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523631" y="4544705"/>
            <a:ext cx="1583140" cy="110799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পুকুর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4141877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286000" y="354843"/>
            <a:ext cx="7620000" cy="521252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630303" y="5704764"/>
            <a:ext cx="3057099" cy="923330"/>
          </a:xfrm>
          <a:prstGeom prst="rect">
            <a:avLst/>
          </a:prstGeom>
          <a:solidFill>
            <a:schemeClr val="accent2">
              <a:lumMod val="75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/>
              <a:t>পুকুর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xmlns="" val="33324746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Diagram 2"/>
          <p:cNvGraphicFramePr/>
          <p:nvPr>
            <p:extLst>
              <p:ext uri="{D42A27DB-BD31-4B8C-83A1-F6EECF244321}">
                <p14:modId xmlns:p14="http://schemas.microsoft.com/office/powerpoint/2010/main" xmlns="" val="519729269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922550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58F9901-76FB-41E2-8A3B-5A4E4CC54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graphicEl>
                                              <a:dgm id="{C58F9901-76FB-41E2-8A3B-5A4E4CC54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graphicEl>
                                              <a:dgm id="{C58F9901-76FB-41E2-8A3B-5A4E4CC5468B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F0118774-1703-406E-BB51-F77DA7467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graphicEl>
                                              <a:dgm id="{F0118774-1703-406E-BB51-F77DA7467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graphicEl>
                                              <a:dgm id="{F0118774-1703-406E-BB51-F77DA746716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CBD23204-AC10-47B2-B57A-7DE82A8DE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graphicEl>
                                              <a:dgm id="{CBD23204-AC10-47B2-B57A-7DE82A8DE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graphicEl>
                                              <a:dgm id="{CBD23204-AC10-47B2-B57A-7DE82A8DEC6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596855B-A7CC-4508-A5EF-DB42D4E4F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graphicEl>
                                              <a:dgm id="{4596855B-A7CC-4508-A5EF-DB42D4E4F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graphicEl>
                                              <a:dgm id="{4596855B-A7CC-4508-A5EF-DB42D4E4F5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4BE85326-E092-4023-AF8A-DEA5E8BC4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graphicEl>
                                              <a:dgm id="{4BE85326-E092-4023-AF8A-DEA5E8BC4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graphicEl>
                                              <a:dgm id="{4BE85326-E092-4023-AF8A-DEA5E8BC48E7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74FF2395-BF2E-4B29-B035-E743DAEB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graphicEl>
                                              <a:dgm id="{74FF2395-BF2E-4B29-B035-E743DAEB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graphicEl>
                                              <a:dgm id="{74FF2395-BF2E-4B29-B035-E743DAEB6342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EA57C2AD-7C5F-4687-9345-F852BB003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graphicEl>
                                              <a:dgm id="{EA57C2AD-7C5F-4687-9345-F852BB003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graphicEl>
                                              <a:dgm id="{EA57C2AD-7C5F-4687-9345-F852BB0032A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60364E70-013B-4FD9-9D94-E60B2AEBD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graphicEl>
                                              <a:dgm id="{60364E70-013B-4FD9-9D94-E60B2AEBD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graphicEl>
                                              <a:dgm id="{60364E70-013B-4FD9-9D94-E60B2AEBD745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graphicEl>
                                              <a:dgm id="{DF5DF08B-EA8B-42FF-AB75-4BE702AD7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3">
                                            <p:graphicEl>
                                              <a:dgm id="{DF5DF08B-EA8B-42FF-AB75-4BE702AD7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">
                                            <p:graphicEl>
                                              <a:dgm id="{DF5DF08B-EA8B-42FF-AB75-4BE702AD7FAE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Sub>
          <a:bldDgm bld="one"/>
        </p:bldSub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:p14="http://schemas.microsoft.com/office/powerpoint/2010/main" xmlns="" val="342696530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1269680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AsOne/>
      </p:bldGraphic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36979" y="723331"/>
            <a:ext cx="10768084" cy="230832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76200">
            <a:solidFill>
              <a:schemeClr val="accent4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</a:t>
            </a:r>
            <a:endParaRPr lang="en-US" sz="4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৪টি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প্রাকৃতিক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</a:p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সবুজদল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.  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মানুষের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তৈরী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উৎসের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51391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6795684"/>
              </p:ext>
            </p:extLst>
          </p:nvPr>
        </p:nvGraphicFramePr>
        <p:xfrm>
          <a:off x="2006221" y="2552134"/>
          <a:ext cx="8393373" cy="4117639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393373"/>
              </a:tblGrid>
              <a:tr h="479377">
                <a:tc>
                  <a:txBody>
                    <a:bodyPr/>
                    <a:lstStyle/>
                    <a:p>
                      <a:pPr algn="ctr"/>
                      <a:r>
                        <a:rPr lang="bn-IN" sz="4400" dirty="0" smtClean="0"/>
                        <a:t>পানির উৎস</a:t>
                      </a:r>
                      <a:r>
                        <a:rPr lang="bn-IN" sz="4400" baseline="0" dirty="0" smtClean="0"/>
                        <a:t> </a:t>
                      </a:r>
                      <a:endParaRPr lang="en-US" sz="4400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79377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583140" y="464024"/>
            <a:ext cx="8707272" cy="8309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accent5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ছকে পানির কয়েকটি উৎসে নাম লিখি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84269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614363" y="1014413"/>
            <a:ext cx="5543550" cy="132343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bn-IN" sz="8000" dirty="0" smtClean="0">
                <a:solidFill>
                  <a:schemeClr val="accent6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পাঠ্যবই সংযোগ</a:t>
            </a:r>
            <a:endParaRPr lang="en-US" sz="8000" dirty="0">
              <a:solidFill>
                <a:schemeClr val="accent6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95375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creen Clippi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7798" y="259307"/>
            <a:ext cx="11013742" cy="6180013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26004036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565779" y="736979"/>
            <a:ext cx="7260609" cy="264687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16600" dirty="0" err="1" smtClean="0">
                <a:solidFill>
                  <a:schemeClr val="accent2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মূল্যায়ণ</a:t>
            </a:r>
            <a:r>
              <a:rPr lang="en-US" sz="1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34094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90444" y="1808084"/>
            <a:ext cx="8660921" cy="1015663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নিচের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ছকটি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পূরণ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করো</a:t>
            </a:r>
            <a:r>
              <a:rPr lang="en-US" sz="6000" dirty="0" smtClean="0">
                <a:solidFill>
                  <a:schemeClr val="accent2">
                    <a:lumMod val="50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668146571"/>
              </p:ext>
            </p:extLst>
          </p:nvPr>
        </p:nvGraphicFramePr>
        <p:xfrm>
          <a:off x="1169358" y="2823747"/>
          <a:ext cx="8630250" cy="37150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15125"/>
                <a:gridCol w="4315125"/>
              </a:tblGrid>
              <a:tr h="928769">
                <a:tc>
                  <a:txBody>
                    <a:bodyPr/>
                    <a:lstStyle/>
                    <a:p>
                      <a:r>
                        <a:rPr lang="bn-IN" dirty="0" smtClean="0"/>
                        <a:t> </a:t>
                      </a:r>
                      <a:r>
                        <a:rPr lang="bn-IN" sz="4000" dirty="0" smtClean="0"/>
                        <a:t>প্রাকৃতিক</a:t>
                      </a:r>
                      <a:r>
                        <a:rPr lang="bn-IN" sz="4000" baseline="0" dirty="0" smtClean="0"/>
                        <a:t> উৎস</a:t>
                      </a:r>
                      <a:endParaRPr lang="en-US" sz="40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bn-IN" sz="540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মানুষের</a:t>
                      </a:r>
                      <a:r>
                        <a:rPr lang="bn-IN" sz="5400" baseline="0" dirty="0" smtClean="0">
                          <a:latin typeface="NikoshBAN" panose="02000000000000000000" pitchFamily="2" charset="0"/>
                          <a:cs typeface="NikoshBAN" panose="02000000000000000000" pitchFamily="2" charset="0"/>
                        </a:rPr>
                        <a:t> তৈরি উৎস</a:t>
                      </a:r>
                      <a:endParaRPr lang="en-US" sz="5400" dirty="0">
                        <a:latin typeface="NikoshBAN" panose="02000000000000000000" pitchFamily="2" charset="0"/>
                        <a:cs typeface="NikoshBAN" panose="02000000000000000000" pitchFamily="2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69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8769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33243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2606722" y="0"/>
            <a:ext cx="5117911" cy="120032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পরিচিতি </a:t>
            </a:r>
            <a:endParaRPr lang="en-US" sz="7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160059" y="1494850"/>
            <a:ext cx="3452884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57150">
            <a:solidFill>
              <a:schemeClr val="accent2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শিক্ষক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55092" y="2510513"/>
            <a:ext cx="5786651" cy="2554545"/>
          </a:xfrm>
          <a:prstGeom prst="rect">
            <a:avLst/>
          </a:prstGeom>
          <a:solidFill>
            <a:srgbClr val="92D050"/>
          </a:solidFill>
          <a:ln w="57150"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মোছাঃ সাহারা খাতুন 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সহকারী শিক্ষক</a:t>
            </a:r>
          </a:p>
          <a:p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দারিয়াপুর সরকারী প্রাথমিক বিদ্যালয়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110484" y="1494850"/>
            <a:ext cx="2756847" cy="1015663"/>
          </a:xfrm>
          <a:prstGeom prst="rect">
            <a:avLst/>
          </a:prstGeom>
          <a:solidFill>
            <a:srgbClr val="7030A0"/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6864824" y="2805034"/>
            <a:ext cx="4872251" cy="3970318"/>
          </a:xfrm>
          <a:prstGeom prst="rect">
            <a:avLst/>
          </a:prstGeom>
          <a:solidFill>
            <a:schemeClr val="bg2">
              <a:lumMod val="75000"/>
            </a:schemeClr>
          </a:solidFill>
          <a:ln w="76200">
            <a:solidFill>
              <a:srgbClr val="92D050"/>
            </a:solidFill>
          </a:ln>
        </p:spPr>
        <p:txBody>
          <a:bodyPr wrap="square" rtlCol="0">
            <a:spAutoFit/>
          </a:bodyPr>
          <a:lstStyle/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শ্রেণিঃ তৃতীয় 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বিষয়ঃপ্রাথমিক বিজ্ঞান 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অধ্যায়ঃচার  পাঠের শিরোনামঃজীবনের জন্য পান।</a:t>
            </a:r>
          </a:p>
          <a:p>
            <a:endParaRPr lang="bn-IN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পাঠ্যাংশঃআমাদের পৃথিবী..................আলোচনা কর ।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সময়ঃ ৪০ মিনিট</a:t>
            </a: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তারিখঃ২৯।০২।২০২০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4909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  <p:bldP spid="9" grpId="0" animBg="1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160644" y="914399"/>
            <a:ext cx="6858000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9600" dirty="0" smtClean="0">
                <a:solidFill>
                  <a:srgbClr val="7030A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পরিকল্পিত কাজ</a:t>
            </a:r>
            <a:endParaRPr lang="en-US" sz="9600" dirty="0">
              <a:solidFill>
                <a:srgbClr val="7030A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13183" y="3597965"/>
            <a:ext cx="10575234" cy="193899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 w="5715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তোমার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এলাকায়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আছে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।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8566955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01372" y="792342"/>
            <a:ext cx="9432742" cy="156966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7200" dirty="0" smtClean="0"/>
              <a:t> </a:t>
            </a:r>
            <a:r>
              <a:rPr lang="bn-IN" sz="9600" dirty="0" smtClean="0">
                <a:solidFill>
                  <a:schemeClr val="accent1">
                    <a:lumMod val="75000"/>
                  </a:schemeClr>
                </a:solidFill>
              </a:rPr>
              <a:t>ধন্যবাদ</a:t>
            </a:r>
            <a:endParaRPr lang="en-US" sz="9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01372" y="2612260"/>
            <a:ext cx="9432741" cy="5502499"/>
          </a:xfrm>
          <a:prstGeom prst="rect">
            <a:avLst/>
          </a:prstGeom>
          <a:ln w="76200">
            <a:solidFill>
              <a:schemeClr val="accent5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xmlns="" val="19443004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32013" y="464024"/>
            <a:ext cx="11245754" cy="563231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</a:t>
            </a:r>
          </a:p>
          <a:p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৩.১.১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উৎস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সমূহ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bn-IN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606223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0" lvl="3" indent="0">
              <a:spcBef>
                <a:spcPts val="1000"/>
              </a:spcBef>
              <a:buNone/>
            </a:pPr>
            <a:endParaRPr lang="bn-IN" dirty="0"/>
          </a:p>
          <a:p>
            <a:pPr marL="0" lvl="3" indent="0">
              <a:spcBef>
                <a:spcPts val="1000"/>
              </a:spcBef>
              <a:buNone/>
            </a:pPr>
            <a:endParaRPr lang="bn-IN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 flipH="1">
            <a:off x="1105468" y="873458"/>
            <a:ext cx="5718412" cy="4067032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9" name="TextBox 8"/>
          <p:cNvSpPr txBox="1"/>
          <p:nvPr/>
        </p:nvSpPr>
        <p:spPr>
          <a:xfrm>
            <a:off x="839788" y="5691116"/>
            <a:ext cx="6802958" cy="830997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ছবিতে আমরা কি দেখতে পাচ্ছি ?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1929282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0376" y="450376"/>
            <a:ext cx="7588155" cy="92333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পৃথিবীর চার ভাগের তিন ভাগ পানি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655094" y="2115403"/>
            <a:ext cx="6332560" cy="15696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 আমরা পানির উৎস সম্পর্কে জানব ।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60007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4143233" cy="1325563"/>
          </a:xfrm>
          <a:solidFill>
            <a:schemeClr val="accent4">
              <a:lumMod val="40000"/>
              <a:lumOff val="60000"/>
            </a:schemeClr>
          </a:solidFill>
          <a:ln w="57150">
            <a:solidFill>
              <a:schemeClr val="tx1"/>
            </a:solidFill>
          </a:ln>
        </p:spPr>
        <p:txBody>
          <a:bodyPr/>
          <a:lstStyle/>
          <a:p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এসো কিছু ছবি দেখি</a:t>
            </a:r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73587" y="1803561"/>
            <a:ext cx="5377219" cy="37281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59558" y="1803561"/>
            <a:ext cx="5445457" cy="3728119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8" name="TextBox 7"/>
          <p:cNvSpPr txBox="1"/>
          <p:nvPr/>
        </p:nvSpPr>
        <p:spPr>
          <a:xfrm>
            <a:off x="2156346" y="5644553"/>
            <a:ext cx="1820839" cy="830997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সমুদ্র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028597" y="6277970"/>
            <a:ext cx="2702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7751927" y="5644553"/>
            <a:ext cx="1856095" cy="92333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বৃষ্টি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206149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9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7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8" grpId="0" animBg="1"/>
      <p:bldP spid="1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88831" y="382137"/>
            <a:ext cx="5215933" cy="3944203"/>
          </a:xfrm>
          <a:prstGeom prst="rect">
            <a:avLst/>
          </a:prstGeom>
          <a:ln w="57150">
            <a:solidFill>
              <a:schemeClr val="tx1"/>
            </a:solidFill>
          </a:ln>
        </p:spPr>
      </p:pic>
      <p:sp>
        <p:nvSpPr>
          <p:cNvPr id="6" name="TextBox 5"/>
          <p:cNvSpPr txBox="1"/>
          <p:nvPr/>
        </p:nvSpPr>
        <p:spPr>
          <a:xfrm>
            <a:off x="1501254" y="4995081"/>
            <a:ext cx="2442949" cy="1323439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IN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নদী</a:t>
            </a:r>
            <a:endParaRPr lang="en-US" sz="8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69479" y="382136"/>
            <a:ext cx="5290425" cy="3944203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673754" y="4995080"/>
            <a:ext cx="3111691" cy="1107996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 w="762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ঝরনা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1311447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4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xmlns="" val="3132562490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xmlns="" val="28677805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DBFFACC3-DC0E-4117-B071-4FF47A4E7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dgm id="{DBFFACC3-DC0E-4117-B071-4FF47A4E7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dgm id="{DBFFACC3-DC0E-4117-B071-4FF47A4E7F1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A412E551-9250-44B2-AE65-4ECFE7984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dgm id="{A412E551-9250-44B2-AE65-4ECFE7984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dgm id="{A412E551-9250-44B2-AE65-4ECFE798470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1472BB5-1042-453D-9DD4-70A6CF4BA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4">
                                            <p:graphicEl>
                                              <a:dgm id="{11472BB5-1042-453D-9DD4-70A6CF4BA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graphicEl>
                                              <a:dgm id="{11472BB5-1042-453D-9DD4-70A6CF4BABB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561631A0-D583-41D7-883D-0EC426D2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4">
                                            <p:graphicEl>
                                              <a:dgm id="{561631A0-D583-41D7-883D-0EC426D2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graphicEl>
                                              <a:dgm id="{561631A0-D583-41D7-883D-0EC426D21046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1FAB5758-D816-4DB0-98C4-9F9CB98E6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">
                                            <p:graphicEl>
                                              <a:dgm id="{1FAB5758-D816-4DB0-98C4-9F9CB98E6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graphicEl>
                                              <a:dgm id="{1FAB5758-D816-4DB0-98C4-9F9CB98E618A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E21953D0-2918-4714-A596-7D863946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4">
                                            <p:graphicEl>
                                              <a:dgm id="{E21953D0-2918-4714-A596-7D863946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4">
                                            <p:graphicEl>
                                              <a:dgm id="{E21953D0-2918-4714-A596-7D8639469EE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57356AB-1FB5-405F-8185-354100D13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dgm id="{957356AB-1FB5-405F-8185-354100D13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dgm id="{957356AB-1FB5-405F-8185-354100D13B10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0FA92217-75B2-4563-AFE2-477D5F9E1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dgm id="{0FA92217-75B2-4563-AFE2-477D5F9E1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dgm id="{0FA92217-75B2-4563-AFE2-477D5F9E101D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9314B76A-4B42-409C-B95B-754108240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4">
                                            <p:graphicEl>
                                              <a:dgm id="{9314B76A-4B42-409C-B95B-754108240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4">
                                            <p:graphicEl>
                                              <a:dgm id="{9314B76A-4B42-409C-B95B-754108240198}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 bld="one"/>
        </p:bldSub>
      </p:bldGraphic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228299" y="0"/>
            <a:ext cx="7424382" cy="5636524"/>
          </a:xfrm>
          <a:prstGeom prst="rect">
            <a:avLst/>
          </a:prstGeom>
          <a:ln w="38100">
            <a:solidFill>
              <a:schemeClr val="tx1"/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651379" y="5841242"/>
            <a:ext cx="2156347" cy="830997"/>
          </a:xfrm>
          <a:prstGeom prst="rect">
            <a:avLst/>
          </a:prstGeom>
          <a:solidFill>
            <a:schemeClr val="accent3">
              <a:lumMod val="50000"/>
            </a:schemeClr>
          </a:solidFill>
          <a:ln w="5715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 কল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82544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1264</TotalTime>
  <Words>166</Words>
  <Application>Microsoft Office PowerPoint</Application>
  <PresentationFormat>Custom</PresentationFormat>
  <Paragraphs>70</Paragraphs>
  <Slides>21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2" baseType="lpstr">
      <vt:lpstr>Office Theme</vt:lpstr>
      <vt:lpstr>Slide 1</vt:lpstr>
      <vt:lpstr>Slide 2</vt:lpstr>
      <vt:lpstr>Slide 3</vt:lpstr>
      <vt:lpstr>Slide 4</vt:lpstr>
      <vt:lpstr>Slide 5</vt:lpstr>
      <vt:lpstr>এসো কিছু ছবি দেখি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DELL</cp:lastModifiedBy>
  <cp:revision>136</cp:revision>
  <dcterms:created xsi:type="dcterms:W3CDTF">2020-02-25T03:33:33Z</dcterms:created>
  <dcterms:modified xsi:type="dcterms:W3CDTF">2020-03-03T14:16:33Z</dcterms:modified>
</cp:coreProperties>
</file>