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2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2" autoAdjust="0"/>
  </p:normalViewPr>
  <p:slideViewPr>
    <p:cSldViewPr>
      <p:cViewPr varScale="1">
        <p:scale>
          <a:sx n="64" d="100"/>
          <a:sy n="64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5:00:44.205" idx="2">
    <p:pos x="3168" y="1917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comments" Target="../comments/comment1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ABF9-0000-4B2B-BA12-3064753730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ফুলের শুভেচ্ছা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B3EE2-07A5-4857-B22F-F5146FE67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8632"/>
            <a:ext cx="8229600" cy="510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1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A0BF6B-FB0E-431F-9C17-78DB35E7E9FE}"/>
              </a:ext>
            </a:extLst>
          </p:cNvPr>
          <p:cNvSpPr txBox="1"/>
          <p:nvPr/>
        </p:nvSpPr>
        <p:spPr>
          <a:xfrm>
            <a:off x="1371600" y="457200"/>
            <a:ext cx="6019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32+24=যোগটি আমরা কীভাবে করবো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17204-0100-4C76-B0D7-42D9D69C3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725"/>
            <a:ext cx="6019800" cy="51823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35563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4DDB97E-1C7B-47FF-B8A8-FD0205B16703}"/>
              </a:ext>
            </a:extLst>
          </p:cNvPr>
          <p:cNvGrpSpPr/>
          <p:nvPr/>
        </p:nvGrpSpPr>
        <p:grpSpPr>
          <a:xfrm>
            <a:off x="1066800" y="304800"/>
            <a:ext cx="6477000" cy="4471444"/>
            <a:chOff x="990600" y="304808"/>
            <a:chExt cx="6477000" cy="447144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21FA053-B6E9-4C76-ABE1-D73730E4F24D}"/>
                </a:ext>
              </a:extLst>
            </p:cNvPr>
            <p:cNvSpPr txBox="1"/>
            <p:nvPr/>
          </p:nvSpPr>
          <p:spPr>
            <a:xfrm>
              <a:off x="990600" y="990600"/>
              <a:ext cx="6477000" cy="37856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০            ৩০+৪৫=৭৫</a:t>
              </a:r>
            </a:p>
            <a:p>
              <a:pPr algn="l"/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 ২৪                </a:t>
              </a:r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৪ </a:t>
              </a:r>
            </a:p>
            <a:p>
              <a:pPr algn="l"/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  ৪           </a:t>
              </a:r>
            </a:p>
            <a:p>
              <a:pPr algn="l"/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৩২                  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২           ৪৪+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৪=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 </a:t>
              </a:r>
            </a:p>
            <a:p>
              <a:pPr algn="l"/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+১৭                +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৭                    </a:t>
              </a:r>
            </a:p>
            <a:p>
              <a:r>
                <a: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৯                                               </a:t>
              </a:r>
            </a:p>
            <a:p>
              <a:pPr algn="l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8280577-DB54-4DA0-A599-AD64A432B402}"/>
                </a:ext>
              </a:extLst>
            </p:cNvPr>
            <p:cNvCxnSpPr/>
            <p:nvPr/>
          </p:nvCxnSpPr>
          <p:spPr>
            <a:xfrm>
              <a:off x="1219200" y="22098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865006-8473-4266-99D1-842F53EB28E2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2209800"/>
              <a:ext cx="7620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C34750-0A08-4DB1-81C7-C542D68B65A2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12192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B66F38E-9AD4-4D21-B4B8-673DB5EC6E3D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6576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84BC22-941C-4A33-8F38-62EE28BA9C0D}"/>
                </a:ext>
              </a:extLst>
            </p:cNvPr>
            <p:cNvCxnSpPr/>
            <p:nvPr/>
          </p:nvCxnSpPr>
          <p:spPr>
            <a:xfrm>
              <a:off x="3048000" y="3657600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68EFB8-85FA-4B25-86F5-54AF090BDC27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70" y="2743200"/>
              <a:ext cx="0" cy="1524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493CE2-16C6-48D5-8D6A-A77D11FBED23}"/>
                </a:ext>
              </a:extLst>
            </p:cNvPr>
            <p:cNvSpPr txBox="1"/>
            <p:nvPr/>
          </p:nvSpPr>
          <p:spPr>
            <a:xfrm>
              <a:off x="990600" y="304808"/>
              <a:ext cx="6477000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বোর্ডে লেখা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7C6A93-4648-4394-BA46-334DF6FC2143}"/>
              </a:ext>
            </a:extLst>
          </p:cNvPr>
          <p:cNvGrpSpPr/>
          <p:nvPr/>
        </p:nvGrpSpPr>
        <p:grpSpPr>
          <a:xfrm>
            <a:off x="5180975" y="1057615"/>
            <a:ext cx="1600825" cy="891099"/>
            <a:chOff x="5180975" y="1057615"/>
            <a:chExt cx="1600825" cy="8910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636B933-EE30-486D-8EE6-16D2E3B3D217}"/>
                </a:ext>
              </a:extLst>
            </p:cNvPr>
            <p:cNvGrpSpPr/>
            <p:nvPr/>
          </p:nvGrpSpPr>
          <p:grpSpPr>
            <a:xfrm>
              <a:off x="5180975" y="1491514"/>
              <a:ext cx="1447800" cy="457200"/>
              <a:chOff x="5029200" y="1447800"/>
              <a:chExt cx="1447800" cy="45720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B362541-9DAF-4DBB-A983-64015FCCB2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1447800"/>
                <a:ext cx="838200" cy="45470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3362223-0861-42CF-BCCF-81D3256953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3100" y="1447800"/>
                <a:ext cx="114300" cy="4572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C58E557-D89C-4708-8BC4-6AF385540930}"/>
                  </a:ext>
                </a:extLst>
              </p:cNvPr>
              <p:cNvCxnSpPr/>
              <p:nvPr/>
            </p:nvCxnSpPr>
            <p:spPr>
              <a:xfrm flipH="1">
                <a:off x="5867400" y="1447800"/>
                <a:ext cx="609600" cy="45470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AA6AAE3-B2C8-40E4-B359-8F0D1B2A8A98}"/>
                </a:ext>
              </a:extLst>
            </p:cNvPr>
            <p:cNvGrpSpPr/>
            <p:nvPr/>
          </p:nvGrpSpPr>
          <p:grpSpPr>
            <a:xfrm>
              <a:off x="5448300" y="1057615"/>
              <a:ext cx="1333500" cy="332355"/>
              <a:chOff x="5448300" y="1057615"/>
              <a:chExt cx="1333500" cy="332355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B6B56D8-0855-4A87-8DC9-F34ABB4136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8300" y="1066800"/>
                <a:ext cx="571500" cy="32317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84F62D4-53A0-4166-AE92-EB725AFE84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800" y="1057615"/>
                <a:ext cx="762000" cy="33235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ECD00D0-BEB1-4ACD-81CD-327A1F4B6E7A}"/>
                  </a:ext>
                </a:extLst>
              </p:cNvPr>
              <p:cNvCxnSpPr/>
              <p:nvPr/>
            </p:nvCxnSpPr>
            <p:spPr>
              <a:xfrm>
                <a:off x="6019800" y="1066800"/>
                <a:ext cx="0" cy="32317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4F8EC0-3B1C-423B-9D68-DD8276803F0E}"/>
              </a:ext>
            </a:extLst>
          </p:cNvPr>
          <p:cNvGrpSpPr/>
          <p:nvPr/>
        </p:nvGrpSpPr>
        <p:grpSpPr>
          <a:xfrm>
            <a:off x="5242185" y="2535148"/>
            <a:ext cx="1390338" cy="911910"/>
            <a:chOff x="5242185" y="2535148"/>
            <a:chExt cx="1390338" cy="9119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F27F208-6AD5-4DD8-A974-9283A8E70210}"/>
                </a:ext>
              </a:extLst>
            </p:cNvPr>
            <p:cNvGrpSpPr/>
            <p:nvPr/>
          </p:nvGrpSpPr>
          <p:grpSpPr>
            <a:xfrm>
              <a:off x="5451423" y="2535148"/>
              <a:ext cx="1181100" cy="332355"/>
              <a:chOff x="5448300" y="1057615"/>
              <a:chExt cx="1181100" cy="332355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9C8D326-9673-4715-9716-C000D90A09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8300" y="1066800"/>
                <a:ext cx="571500" cy="32317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68FE20B-9ADB-41AD-A2D1-CCFB9A699A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800" y="1057615"/>
                <a:ext cx="609600" cy="33235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D018903-73BC-4C33-B424-919EBDD0889B}"/>
                  </a:ext>
                </a:extLst>
              </p:cNvPr>
              <p:cNvCxnSpPr/>
              <p:nvPr/>
            </p:nvCxnSpPr>
            <p:spPr>
              <a:xfrm>
                <a:off x="6019800" y="1066800"/>
                <a:ext cx="0" cy="32317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EAFBDAE-D024-4898-8814-2E99FE0D63D2}"/>
                </a:ext>
              </a:extLst>
            </p:cNvPr>
            <p:cNvGrpSpPr/>
            <p:nvPr/>
          </p:nvGrpSpPr>
          <p:grpSpPr>
            <a:xfrm>
              <a:off x="5242185" y="2989858"/>
              <a:ext cx="1272290" cy="457200"/>
              <a:chOff x="5204710" y="1447800"/>
              <a:chExt cx="1272290" cy="457200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9840121-C313-4572-9591-6006B0B644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4710" y="1524000"/>
                <a:ext cx="662690" cy="37850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B243AE6-3A80-49B0-9112-A627420354E8}"/>
                  </a:ext>
                </a:extLst>
              </p:cNvPr>
              <p:cNvCxnSpPr/>
              <p:nvPr/>
            </p:nvCxnSpPr>
            <p:spPr>
              <a:xfrm>
                <a:off x="5867400" y="1524000"/>
                <a:ext cx="0" cy="3810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5BC0EE1-C54E-4589-B8CA-627DD721BF33}"/>
                  </a:ext>
                </a:extLst>
              </p:cNvPr>
              <p:cNvCxnSpPr/>
              <p:nvPr/>
            </p:nvCxnSpPr>
            <p:spPr>
              <a:xfrm flipH="1">
                <a:off x="5867400" y="1447800"/>
                <a:ext cx="609600" cy="45470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905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F8996-2729-4391-98F1-3286EFB4A6E8}"/>
              </a:ext>
            </a:extLst>
          </p:cNvPr>
          <p:cNvSpPr txBox="1"/>
          <p:nvPr/>
        </p:nvSpPr>
        <p:spPr>
          <a:xfrm>
            <a:off x="533400" y="457200"/>
            <a:ext cx="8077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অনুশীলনীর কাজ করি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C5E0E-E742-4CA4-8276-0F2571BA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4267200"/>
          </a:xfrm>
          <a:prstGeom prst="rect">
            <a:avLst/>
          </a:prstGeom>
          <a:solidFill>
            <a:schemeClr val="bg2">
              <a:lumMod val="90000"/>
            </a:schemeClr>
          </a:solidFill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2D476-9595-4660-ADD5-9B3E75E44521}"/>
              </a:ext>
            </a:extLst>
          </p:cNvPr>
          <p:cNvSpPr txBox="1"/>
          <p:nvPr/>
        </p:nvSpPr>
        <p:spPr>
          <a:xfrm>
            <a:off x="533400" y="6150114"/>
            <a:ext cx="8077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19 পৃষ্ঠা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B0CEC1-86FE-4CDD-BF31-672D77A0DE2B}"/>
              </a:ext>
            </a:extLst>
          </p:cNvPr>
          <p:cNvSpPr txBox="1"/>
          <p:nvPr/>
        </p:nvSpPr>
        <p:spPr>
          <a:xfrm>
            <a:off x="228600" y="838200"/>
            <a:ext cx="8458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3BE96-0597-4FD5-9AE9-3DE9FD50F413}"/>
              </a:ext>
            </a:extLst>
          </p:cNvPr>
          <p:cNvSpPr txBox="1"/>
          <p:nvPr/>
        </p:nvSpPr>
        <p:spPr>
          <a:xfrm>
            <a:off x="228600" y="1676400"/>
            <a:ext cx="8458200" cy="360098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নীলদলঃ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দলঃ                                         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l"/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+২১                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১১                      </a:t>
            </a:r>
          </a:p>
          <a:p>
            <a:pPr algn="l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২২+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4=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15+2=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13+1=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59C53D-508D-491D-85B8-61C1DF60289B}"/>
              </a:ext>
            </a:extLst>
          </p:cNvPr>
          <p:cNvCxnSpPr/>
          <p:nvPr/>
        </p:nvCxnSpPr>
        <p:spPr>
          <a:xfrm>
            <a:off x="381000" y="3581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7AFE4-3D6B-48BC-9C8E-0318AA81CC4B}"/>
              </a:ext>
            </a:extLst>
          </p:cNvPr>
          <p:cNvCxnSpPr/>
          <p:nvPr/>
        </p:nvCxnSpPr>
        <p:spPr>
          <a:xfrm>
            <a:off x="2895600" y="361263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94C1F2-0A20-4BA7-BB23-A48E3F86FC22}"/>
              </a:ext>
            </a:extLst>
          </p:cNvPr>
          <p:cNvCxnSpPr/>
          <p:nvPr/>
        </p:nvCxnSpPr>
        <p:spPr>
          <a:xfrm>
            <a:off x="6172200" y="364386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6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25045-852C-4412-91CA-9A3756E4A213}"/>
              </a:ext>
            </a:extLst>
          </p:cNvPr>
          <p:cNvSpPr txBox="1"/>
          <p:nvPr/>
        </p:nvSpPr>
        <p:spPr>
          <a:xfrm>
            <a:off x="164892" y="762000"/>
            <a:ext cx="844570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9963B-4F22-4A5A-BB6C-A2258B40CA93}"/>
              </a:ext>
            </a:extLst>
          </p:cNvPr>
          <p:cNvSpPr txBox="1"/>
          <p:nvPr/>
        </p:nvSpPr>
        <p:spPr>
          <a:xfrm>
            <a:off x="164892" y="2057400"/>
            <a:ext cx="8445708" cy="646331"/>
          </a:xfrm>
          <a:prstGeom prst="rect">
            <a:avLst/>
          </a:prstGeom>
          <a:solidFill>
            <a:schemeClr val="tx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যোগ গুলো করো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B2752-4EDD-4755-9821-84C3B7EBB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8001000" cy="129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A543F-C76D-4886-BE30-11D7791D4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20768"/>
            <a:ext cx="8001000" cy="12810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13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68768-FA92-4FFA-9897-8970B8514465}"/>
              </a:ext>
            </a:extLst>
          </p:cNvPr>
          <p:cNvSpPr txBox="1"/>
          <p:nvPr/>
        </p:nvSpPr>
        <p:spPr>
          <a:xfrm>
            <a:off x="762000" y="609600"/>
            <a:ext cx="7239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বাসায় থেকে যোগ গুলো করে নিয়ে আসবে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BE8AD-ABEB-4311-893D-65D78D414BED}"/>
              </a:ext>
            </a:extLst>
          </p:cNvPr>
          <p:cNvSpPr txBox="1"/>
          <p:nvPr/>
        </p:nvSpPr>
        <p:spPr>
          <a:xfrm>
            <a:off x="762000" y="1905000"/>
            <a:ext cx="7239000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                       ৩৩                         ১৩                        ২২                                                        </a:t>
            </a:r>
          </a:p>
          <a:p>
            <a:pPr algn="l"/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+৫২                      +৩৩                      +২১                      +৩২                                                              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১৪+২১=     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২৯+১০=   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৩৫+৪১=         ৬২+৩১=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ACD63D-3F58-43FB-909F-33B2896A5EB0}"/>
              </a:ext>
            </a:extLst>
          </p:cNvPr>
          <p:cNvCxnSpPr/>
          <p:nvPr/>
        </p:nvCxnSpPr>
        <p:spPr>
          <a:xfrm>
            <a:off x="762000" y="25908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2CF99F-DE7E-4AC4-A9BC-AD069FBD4F8F}"/>
              </a:ext>
            </a:extLst>
          </p:cNvPr>
          <p:cNvCxnSpPr/>
          <p:nvPr/>
        </p:nvCxnSpPr>
        <p:spPr>
          <a:xfrm>
            <a:off x="2819400" y="25908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2B0894-C5D7-4150-9F6C-88014D153636}"/>
              </a:ext>
            </a:extLst>
          </p:cNvPr>
          <p:cNvCxnSpPr/>
          <p:nvPr/>
        </p:nvCxnSpPr>
        <p:spPr>
          <a:xfrm>
            <a:off x="7010400" y="263577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ED75CE-F94B-4469-94BC-E6B2783D303A}"/>
              </a:ext>
            </a:extLst>
          </p:cNvPr>
          <p:cNvCxnSpPr/>
          <p:nvPr/>
        </p:nvCxnSpPr>
        <p:spPr>
          <a:xfrm>
            <a:off x="4953000" y="263577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992EC4-0E96-440C-B5D6-8F2245822E51}"/>
              </a:ext>
            </a:extLst>
          </p:cNvPr>
          <p:cNvGrpSpPr/>
          <p:nvPr/>
        </p:nvGrpSpPr>
        <p:grpSpPr>
          <a:xfrm>
            <a:off x="397099" y="457201"/>
            <a:ext cx="8349802" cy="5410200"/>
            <a:chOff x="397099" y="457201"/>
            <a:chExt cx="8349802" cy="5410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A029D0-89D4-44E5-ADFE-E77FADEC1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99" y="457201"/>
              <a:ext cx="8349802" cy="5410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E875E8-02A8-4ECC-AD59-9A5E9703E936}"/>
                </a:ext>
              </a:extLst>
            </p:cNvPr>
            <p:cNvSpPr txBox="1"/>
            <p:nvPr/>
          </p:nvSpPr>
          <p:spPr>
            <a:xfrm>
              <a:off x="533400" y="1003091"/>
              <a:ext cx="5181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6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 কে ধন্যবাদ</a:t>
              </a:r>
              <a:endPara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9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4B10-A4C6-4866-853F-365D913228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EF161-36CA-409C-8425-77663B4BA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8F539-7040-4FF0-B4EF-02E851D5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50000"/>
              <a:lumOff val="5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গৌতম কুমার</a:t>
            </a:r>
          </a:p>
          <a:p>
            <a:pPr marL="0" indent="0">
              <a:buNone/>
            </a:pP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pPr marL="0" indent="0">
              <a:buNone/>
            </a:pP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কর্মস্থলঃ চাঙ্গইর সরকারি প্রাথমিক বিদ্যালয়,</a:t>
            </a:r>
          </a:p>
          <a:p>
            <a:pPr marL="0" indent="0">
              <a:buNone/>
            </a:pPr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নন্দিগ্রাম,বগুড়া।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2377B-CC2A-45A7-83E5-2FE458138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6968F4-4AEE-4F52-8056-ED294A059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যোগ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হাতে না রেখে দুই অঙ্কের যোগ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তারিখঃ০৩/০৩/২০২০ ইং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5A34-649F-4214-BC60-AC1A82B59D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FA48-807F-43AD-B754-6E7A6472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 হাতে না রেখে দুই অংকবিশিষ্ঠ সংখ্যা উপরে-নিচে ও পাশাপাশি যোগ করতে(যোগফল অনূর্ধ ১০০)।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5A0E-6ACE-4471-81BC-A2E15F13B2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IN" sz="7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 টি দেখি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4A3CCD71-6829-4946-B572-EFD5AFC46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61179"/>
              </p:ext>
            </p:extLst>
          </p:nvPr>
        </p:nvGraphicFramePr>
        <p:xfrm>
          <a:off x="4248150" y="3136900"/>
          <a:ext cx="6477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648360" imgH="582120" progId="Package">
                  <p:embed/>
                </p:oleObj>
              </mc:Choice>
              <mc:Fallback>
                <p:oleObj name="Packager Shell Object" showAsIcon="1" r:id="rId3" imgW="6483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8150" y="3136900"/>
                        <a:ext cx="6477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3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0949B-6401-4CBA-8EFF-C666E5EF2D43}"/>
              </a:ext>
            </a:extLst>
          </p:cNvPr>
          <p:cNvSpPr txBox="1"/>
          <p:nvPr/>
        </p:nvSpPr>
        <p:spPr>
          <a:xfrm>
            <a:off x="228600" y="762000"/>
            <a:ext cx="8763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1B960-A745-4C4A-A51F-A68CDE3E8F07}"/>
              </a:ext>
            </a:extLst>
          </p:cNvPr>
          <p:cNvSpPr txBox="1"/>
          <p:nvPr/>
        </p:nvSpPr>
        <p:spPr>
          <a:xfrm>
            <a:off x="228600" y="2209800"/>
            <a:ext cx="876549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দুই অংকের যোগ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23E11-CAC4-4715-A27D-8191F8E79283}"/>
              </a:ext>
            </a:extLst>
          </p:cNvPr>
          <p:cNvSpPr txBox="1"/>
          <p:nvPr/>
        </p:nvSpPr>
        <p:spPr>
          <a:xfrm>
            <a:off x="762000" y="1066800"/>
            <a:ext cx="784860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বাস্তব উপকরণ হিসাবে কাঠি ,কাগজ,পাতা ও মারবেল গণনার মাধ্যমে শিক্ষাথীদের যোগের ধারনা দিবো।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CCB3F-3A48-4CEC-8BF0-B291E150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78486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29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65E3E4B-E061-4F91-A7F8-E6DE765027A2}"/>
              </a:ext>
            </a:extLst>
          </p:cNvPr>
          <p:cNvGrpSpPr/>
          <p:nvPr/>
        </p:nvGrpSpPr>
        <p:grpSpPr>
          <a:xfrm>
            <a:off x="805094" y="2214799"/>
            <a:ext cx="8157468" cy="3723812"/>
            <a:chOff x="805094" y="2214799"/>
            <a:chExt cx="8157468" cy="37238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E2844-2914-481C-81FC-F1D240290D85}"/>
                </a:ext>
              </a:extLst>
            </p:cNvPr>
            <p:cNvGrpSpPr/>
            <p:nvPr/>
          </p:nvGrpSpPr>
          <p:grpSpPr>
            <a:xfrm>
              <a:off x="805094" y="2342214"/>
              <a:ext cx="329784" cy="3515196"/>
              <a:chOff x="965616" y="1371600"/>
              <a:chExt cx="329784" cy="3515196"/>
            </a:xfrm>
          </p:grpSpPr>
          <p:sp>
            <p:nvSpPr>
              <p:cNvPr id="2" name="Star: 6 Points 1">
                <a:extLst>
                  <a:ext uri="{FF2B5EF4-FFF2-40B4-BE49-F238E27FC236}">
                    <a16:creationId xmlns:a16="http://schemas.microsoft.com/office/drawing/2014/main" id="{099812F3-7327-40C4-91F1-5EEC687F8D8B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Star: 6 Points 2">
                <a:extLst>
                  <a:ext uri="{FF2B5EF4-FFF2-40B4-BE49-F238E27FC236}">
                    <a16:creationId xmlns:a16="http://schemas.microsoft.com/office/drawing/2014/main" id="{5E796835-1D71-4242-B66D-D552BA6A240B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Star: 6 Points 4">
                <a:extLst>
                  <a:ext uri="{FF2B5EF4-FFF2-40B4-BE49-F238E27FC236}">
                    <a16:creationId xmlns:a16="http://schemas.microsoft.com/office/drawing/2014/main" id="{16C0F641-7A96-4C8B-A9A8-F00CC0AD7C51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Star: 6 Points 5">
                <a:extLst>
                  <a:ext uri="{FF2B5EF4-FFF2-40B4-BE49-F238E27FC236}">
                    <a16:creationId xmlns:a16="http://schemas.microsoft.com/office/drawing/2014/main" id="{28ABEC4C-52AC-4F9C-9E5D-F3D1D7466D46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Star: 6 Points 6">
                <a:extLst>
                  <a:ext uri="{FF2B5EF4-FFF2-40B4-BE49-F238E27FC236}">
                    <a16:creationId xmlns:a16="http://schemas.microsoft.com/office/drawing/2014/main" id="{E02EBD89-DA3E-4E17-A891-BDAD811B70CD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Star: 6 Points 7">
                <a:extLst>
                  <a:ext uri="{FF2B5EF4-FFF2-40B4-BE49-F238E27FC236}">
                    <a16:creationId xmlns:a16="http://schemas.microsoft.com/office/drawing/2014/main" id="{EA219A7C-2AAD-455E-851A-04D94DE56DC3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Star: 6 Points 8">
                <a:extLst>
                  <a:ext uri="{FF2B5EF4-FFF2-40B4-BE49-F238E27FC236}">
                    <a16:creationId xmlns:a16="http://schemas.microsoft.com/office/drawing/2014/main" id="{2E1C55FD-DF61-4E02-A208-A5D9A2D95BB0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Star: 6 Points 9">
                <a:extLst>
                  <a:ext uri="{FF2B5EF4-FFF2-40B4-BE49-F238E27FC236}">
                    <a16:creationId xmlns:a16="http://schemas.microsoft.com/office/drawing/2014/main" id="{40F0FBF9-078F-4415-AD3A-241F69E2EEE4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Star: 6 Points 10">
                <a:extLst>
                  <a:ext uri="{FF2B5EF4-FFF2-40B4-BE49-F238E27FC236}">
                    <a16:creationId xmlns:a16="http://schemas.microsoft.com/office/drawing/2014/main" id="{F9EB57A3-C328-4FD4-BFEA-42EAE15D4D90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Star: 6 Points 11">
                <a:extLst>
                  <a:ext uri="{FF2B5EF4-FFF2-40B4-BE49-F238E27FC236}">
                    <a16:creationId xmlns:a16="http://schemas.microsoft.com/office/drawing/2014/main" id="{CBCC3A4F-FB1E-4094-BEDF-648FFA8F08D3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70B05A-95B6-4A65-B83E-5549EF6A2164}"/>
                </a:ext>
              </a:extLst>
            </p:cNvPr>
            <p:cNvGrpSpPr/>
            <p:nvPr/>
          </p:nvGrpSpPr>
          <p:grpSpPr>
            <a:xfrm>
              <a:off x="1379717" y="2358456"/>
              <a:ext cx="329784" cy="3515196"/>
              <a:chOff x="965616" y="1371600"/>
              <a:chExt cx="329784" cy="3515196"/>
            </a:xfrm>
          </p:grpSpPr>
          <p:sp>
            <p:nvSpPr>
              <p:cNvPr id="16" name="Star: 6 Points 15">
                <a:extLst>
                  <a:ext uri="{FF2B5EF4-FFF2-40B4-BE49-F238E27FC236}">
                    <a16:creationId xmlns:a16="http://schemas.microsoft.com/office/drawing/2014/main" id="{F35EE330-9072-48B9-A227-BF042B749F33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tar: 6 Points 16">
                <a:extLst>
                  <a:ext uri="{FF2B5EF4-FFF2-40B4-BE49-F238E27FC236}">
                    <a16:creationId xmlns:a16="http://schemas.microsoft.com/office/drawing/2014/main" id="{BE126E2F-24ED-4B82-AF78-10B573FAC9AC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tar: 6 Points 17">
                <a:extLst>
                  <a:ext uri="{FF2B5EF4-FFF2-40B4-BE49-F238E27FC236}">
                    <a16:creationId xmlns:a16="http://schemas.microsoft.com/office/drawing/2014/main" id="{D151266D-415C-428E-8CE6-C57F2213926B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Star: 6 Points 18">
                <a:extLst>
                  <a:ext uri="{FF2B5EF4-FFF2-40B4-BE49-F238E27FC236}">
                    <a16:creationId xmlns:a16="http://schemas.microsoft.com/office/drawing/2014/main" id="{62604E98-8E11-4E9A-9CB9-3E2609210334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Star: 6 Points 19">
                <a:extLst>
                  <a:ext uri="{FF2B5EF4-FFF2-40B4-BE49-F238E27FC236}">
                    <a16:creationId xmlns:a16="http://schemas.microsoft.com/office/drawing/2014/main" id="{39BAB308-DEAA-4D89-8E66-2C7144244C59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Star: 6 Points 20">
                <a:extLst>
                  <a:ext uri="{FF2B5EF4-FFF2-40B4-BE49-F238E27FC236}">
                    <a16:creationId xmlns:a16="http://schemas.microsoft.com/office/drawing/2014/main" id="{CB056753-AC00-49B8-83D5-C073B5B3ADEC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Star: 6 Points 21">
                <a:extLst>
                  <a:ext uri="{FF2B5EF4-FFF2-40B4-BE49-F238E27FC236}">
                    <a16:creationId xmlns:a16="http://schemas.microsoft.com/office/drawing/2014/main" id="{D58047A1-6340-4F63-BC5F-6BE90D7E3171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Star: 6 Points 22">
                <a:extLst>
                  <a:ext uri="{FF2B5EF4-FFF2-40B4-BE49-F238E27FC236}">
                    <a16:creationId xmlns:a16="http://schemas.microsoft.com/office/drawing/2014/main" id="{CACF58D2-6AB3-45AE-9698-67E8C6E07940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Star: 6 Points 23">
                <a:extLst>
                  <a:ext uri="{FF2B5EF4-FFF2-40B4-BE49-F238E27FC236}">
                    <a16:creationId xmlns:a16="http://schemas.microsoft.com/office/drawing/2014/main" id="{DC8DEC53-907D-4A80-AA20-BBDC886D4F7E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Star: 6 Points 24">
                <a:extLst>
                  <a:ext uri="{FF2B5EF4-FFF2-40B4-BE49-F238E27FC236}">
                    <a16:creationId xmlns:a16="http://schemas.microsoft.com/office/drawing/2014/main" id="{DF24828D-2FAE-4B6A-958C-662236B98FC5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A5113E-CD5F-4B4E-8172-0E908209EF02}"/>
                </a:ext>
              </a:extLst>
            </p:cNvPr>
            <p:cNvGrpSpPr/>
            <p:nvPr/>
          </p:nvGrpSpPr>
          <p:grpSpPr>
            <a:xfrm>
              <a:off x="6642205" y="2236036"/>
              <a:ext cx="329784" cy="3515196"/>
              <a:chOff x="965616" y="1371600"/>
              <a:chExt cx="329784" cy="3515196"/>
            </a:xfrm>
          </p:grpSpPr>
          <p:sp>
            <p:nvSpPr>
              <p:cNvPr id="27" name="Star: 6 Points 26">
                <a:extLst>
                  <a:ext uri="{FF2B5EF4-FFF2-40B4-BE49-F238E27FC236}">
                    <a16:creationId xmlns:a16="http://schemas.microsoft.com/office/drawing/2014/main" id="{3AD2FA0D-922D-465E-9793-15E429924F9F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tar: 6 Points 27">
                <a:extLst>
                  <a:ext uri="{FF2B5EF4-FFF2-40B4-BE49-F238E27FC236}">
                    <a16:creationId xmlns:a16="http://schemas.microsoft.com/office/drawing/2014/main" id="{1478B459-CD47-4854-8DA4-CB5E0A360A14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tar: 6 Points 28">
                <a:extLst>
                  <a:ext uri="{FF2B5EF4-FFF2-40B4-BE49-F238E27FC236}">
                    <a16:creationId xmlns:a16="http://schemas.microsoft.com/office/drawing/2014/main" id="{89E3DE66-029C-4B3E-A182-471B4DD99C20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Star: 6 Points 29">
                <a:extLst>
                  <a:ext uri="{FF2B5EF4-FFF2-40B4-BE49-F238E27FC236}">
                    <a16:creationId xmlns:a16="http://schemas.microsoft.com/office/drawing/2014/main" id="{39092B55-95BD-481C-9540-48471AF27935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Star: 6 Points 30">
                <a:extLst>
                  <a:ext uri="{FF2B5EF4-FFF2-40B4-BE49-F238E27FC236}">
                    <a16:creationId xmlns:a16="http://schemas.microsoft.com/office/drawing/2014/main" id="{7B659A5E-24AE-4FCB-ACA8-3385AEBA7472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Star: 6 Points 31">
                <a:extLst>
                  <a:ext uri="{FF2B5EF4-FFF2-40B4-BE49-F238E27FC236}">
                    <a16:creationId xmlns:a16="http://schemas.microsoft.com/office/drawing/2014/main" id="{3F6B9B3F-AC87-4A2E-8942-2CEA84BF8181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Star: 6 Points 32">
                <a:extLst>
                  <a:ext uri="{FF2B5EF4-FFF2-40B4-BE49-F238E27FC236}">
                    <a16:creationId xmlns:a16="http://schemas.microsoft.com/office/drawing/2014/main" id="{8CECB68A-02E9-4079-B172-968E2B29FFAF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Star: 6 Points 33">
                <a:extLst>
                  <a:ext uri="{FF2B5EF4-FFF2-40B4-BE49-F238E27FC236}">
                    <a16:creationId xmlns:a16="http://schemas.microsoft.com/office/drawing/2014/main" id="{3042C990-1698-471B-9E25-2EB8BE40E411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Star: 6 Points 34">
                <a:extLst>
                  <a:ext uri="{FF2B5EF4-FFF2-40B4-BE49-F238E27FC236}">
                    <a16:creationId xmlns:a16="http://schemas.microsoft.com/office/drawing/2014/main" id="{8DC8FD75-93BC-4A08-B780-D17C6CEAA035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Star: 6 Points 35">
                <a:extLst>
                  <a:ext uri="{FF2B5EF4-FFF2-40B4-BE49-F238E27FC236}">
                    <a16:creationId xmlns:a16="http://schemas.microsoft.com/office/drawing/2014/main" id="{EEAED2D5-4814-4A02-AA06-F1D56BFDEC06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AB835B1-F200-489C-A1EF-9B1889129FED}"/>
                </a:ext>
              </a:extLst>
            </p:cNvPr>
            <p:cNvGrpSpPr/>
            <p:nvPr/>
          </p:nvGrpSpPr>
          <p:grpSpPr>
            <a:xfrm>
              <a:off x="6255896" y="2219794"/>
              <a:ext cx="329784" cy="3515196"/>
              <a:chOff x="965616" y="1371600"/>
              <a:chExt cx="329784" cy="3515196"/>
            </a:xfrm>
          </p:grpSpPr>
          <p:sp>
            <p:nvSpPr>
              <p:cNvPr id="38" name="Star: 6 Points 37">
                <a:extLst>
                  <a:ext uri="{FF2B5EF4-FFF2-40B4-BE49-F238E27FC236}">
                    <a16:creationId xmlns:a16="http://schemas.microsoft.com/office/drawing/2014/main" id="{2EDB0548-8733-43D1-BB29-517EE7BB3396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tar: 6 Points 38">
                <a:extLst>
                  <a:ext uri="{FF2B5EF4-FFF2-40B4-BE49-F238E27FC236}">
                    <a16:creationId xmlns:a16="http://schemas.microsoft.com/office/drawing/2014/main" id="{9CC59A35-90D7-4086-A41D-7FAAE986B7D6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Star: 6 Points 39">
                <a:extLst>
                  <a:ext uri="{FF2B5EF4-FFF2-40B4-BE49-F238E27FC236}">
                    <a16:creationId xmlns:a16="http://schemas.microsoft.com/office/drawing/2014/main" id="{51985EB9-7EBF-4FA4-B3EF-6BA0E41A0D21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Star: 6 Points 40">
                <a:extLst>
                  <a:ext uri="{FF2B5EF4-FFF2-40B4-BE49-F238E27FC236}">
                    <a16:creationId xmlns:a16="http://schemas.microsoft.com/office/drawing/2014/main" id="{7C874423-AE2D-4472-BE03-B5A46EC2CEEF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Star: 6 Points 41">
                <a:extLst>
                  <a:ext uri="{FF2B5EF4-FFF2-40B4-BE49-F238E27FC236}">
                    <a16:creationId xmlns:a16="http://schemas.microsoft.com/office/drawing/2014/main" id="{5F76B5EA-3219-4840-A486-6DB9378BA29B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Star: 6 Points 42">
                <a:extLst>
                  <a:ext uri="{FF2B5EF4-FFF2-40B4-BE49-F238E27FC236}">
                    <a16:creationId xmlns:a16="http://schemas.microsoft.com/office/drawing/2014/main" id="{4FD66A85-979C-4167-985D-50C4EE075F11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Star: 6 Points 43">
                <a:extLst>
                  <a:ext uri="{FF2B5EF4-FFF2-40B4-BE49-F238E27FC236}">
                    <a16:creationId xmlns:a16="http://schemas.microsoft.com/office/drawing/2014/main" id="{73F2DF69-9D71-431A-9A46-474C75AF4124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Star: 6 Points 44">
                <a:extLst>
                  <a:ext uri="{FF2B5EF4-FFF2-40B4-BE49-F238E27FC236}">
                    <a16:creationId xmlns:a16="http://schemas.microsoft.com/office/drawing/2014/main" id="{E3FDDA99-D3F5-4F05-B890-082E0448C0CD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Star: 6 Points 45">
                <a:extLst>
                  <a:ext uri="{FF2B5EF4-FFF2-40B4-BE49-F238E27FC236}">
                    <a16:creationId xmlns:a16="http://schemas.microsoft.com/office/drawing/2014/main" id="{8BAE3305-1434-460E-A115-7416166D3549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Star: 6 Points 46">
                <a:extLst>
                  <a:ext uri="{FF2B5EF4-FFF2-40B4-BE49-F238E27FC236}">
                    <a16:creationId xmlns:a16="http://schemas.microsoft.com/office/drawing/2014/main" id="{5EDEA2B7-0CF5-4CAE-9ED4-3DE0D6977497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0E938FE-02D7-4D1F-8AA2-E7DD9C3AE0F0}"/>
                </a:ext>
              </a:extLst>
            </p:cNvPr>
            <p:cNvGrpSpPr/>
            <p:nvPr/>
          </p:nvGrpSpPr>
          <p:grpSpPr>
            <a:xfrm>
              <a:off x="4315606" y="2422165"/>
              <a:ext cx="329784" cy="3515196"/>
              <a:chOff x="965616" y="1371600"/>
              <a:chExt cx="329784" cy="3515196"/>
            </a:xfrm>
          </p:grpSpPr>
          <p:sp>
            <p:nvSpPr>
              <p:cNvPr id="49" name="Star: 6 Points 48">
                <a:extLst>
                  <a:ext uri="{FF2B5EF4-FFF2-40B4-BE49-F238E27FC236}">
                    <a16:creationId xmlns:a16="http://schemas.microsoft.com/office/drawing/2014/main" id="{35433A87-E728-41B8-8DD8-F27992C8D7BB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Star: 6 Points 49">
                <a:extLst>
                  <a:ext uri="{FF2B5EF4-FFF2-40B4-BE49-F238E27FC236}">
                    <a16:creationId xmlns:a16="http://schemas.microsoft.com/office/drawing/2014/main" id="{6DDC70F8-53DE-4104-B5E3-CAE6D23FBCEF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Star: 6 Points 50">
                <a:extLst>
                  <a:ext uri="{FF2B5EF4-FFF2-40B4-BE49-F238E27FC236}">
                    <a16:creationId xmlns:a16="http://schemas.microsoft.com/office/drawing/2014/main" id="{859212B6-2AC4-4357-9B8E-0968342EC9A4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Star: 6 Points 51">
                <a:extLst>
                  <a:ext uri="{FF2B5EF4-FFF2-40B4-BE49-F238E27FC236}">
                    <a16:creationId xmlns:a16="http://schemas.microsoft.com/office/drawing/2014/main" id="{8523A963-7F36-477F-83FB-A78E7B697136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Star: 6 Points 52">
                <a:extLst>
                  <a:ext uri="{FF2B5EF4-FFF2-40B4-BE49-F238E27FC236}">
                    <a16:creationId xmlns:a16="http://schemas.microsoft.com/office/drawing/2014/main" id="{82DF9AD9-0FB6-4244-894C-4E681AA8647F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Star: 6 Points 53">
                <a:extLst>
                  <a:ext uri="{FF2B5EF4-FFF2-40B4-BE49-F238E27FC236}">
                    <a16:creationId xmlns:a16="http://schemas.microsoft.com/office/drawing/2014/main" id="{239A56E1-DB7B-48FD-8A7A-4681D82CC867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Star: 6 Points 54">
                <a:extLst>
                  <a:ext uri="{FF2B5EF4-FFF2-40B4-BE49-F238E27FC236}">
                    <a16:creationId xmlns:a16="http://schemas.microsoft.com/office/drawing/2014/main" id="{681971A7-1A9F-4F6C-B4F6-BE95D6822E22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Star: 6 Points 55">
                <a:extLst>
                  <a:ext uri="{FF2B5EF4-FFF2-40B4-BE49-F238E27FC236}">
                    <a16:creationId xmlns:a16="http://schemas.microsoft.com/office/drawing/2014/main" id="{E7297F7E-B09E-4D3E-AB73-F83747A8F686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Star: 6 Points 56">
                <a:extLst>
                  <a:ext uri="{FF2B5EF4-FFF2-40B4-BE49-F238E27FC236}">
                    <a16:creationId xmlns:a16="http://schemas.microsoft.com/office/drawing/2014/main" id="{895858C5-3ED6-44EC-A246-747E28A4E11A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Star: 6 Points 57">
                <a:extLst>
                  <a:ext uri="{FF2B5EF4-FFF2-40B4-BE49-F238E27FC236}">
                    <a16:creationId xmlns:a16="http://schemas.microsoft.com/office/drawing/2014/main" id="{73C2EDF1-D82B-4707-9578-C031000B4D7D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F584C05-4ACB-42E7-B399-07F6E1C03245}"/>
                </a:ext>
              </a:extLst>
            </p:cNvPr>
            <p:cNvGrpSpPr/>
            <p:nvPr/>
          </p:nvGrpSpPr>
          <p:grpSpPr>
            <a:xfrm>
              <a:off x="1858309" y="2348464"/>
              <a:ext cx="329784" cy="3515196"/>
              <a:chOff x="965616" y="1371600"/>
              <a:chExt cx="329784" cy="3515196"/>
            </a:xfrm>
          </p:grpSpPr>
          <p:sp>
            <p:nvSpPr>
              <p:cNvPr id="60" name="Star: 6 Points 59">
                <a:extLst>
                  <a:ext uri="{FF2B5EF4-FFF2-40B4-BE49-F238E27FC236}">
                    <a16:creationId xmlns:a16="http://schemas.microsoft.com/office/drawing/2014/main" id="{7387AF4C-F239-4225-80A7-A4321C0D7388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Star: 6 Points 60">
                <a:extLst>
                  <a:ext uri="{FF2B5EF4-FFF2-40B4-BE49-F238E27FC236}">
                    <a16:creationId xmlns:a16="http://schemas.microsoft.com/office/drawing/2014/main" id="{C6332079-E3E3-41DD-899A-5064A4012197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Star: 6 Points 61">
                <a:extLst>
                  <a:ext uri="{FF2B5EF4-FFF2-40B4-BE49-F238E27FC236}">
                    <a16:creationId xmlns:a16="http://schemas.microsoft.com/office/drawing/2014/main" id="{CE73BD47-AB55-447D-95A7-69F38951283F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Star: 6 Points 62">
                <a:extLst>
                  <a:ext uri="{FF2B5EF4-FFF2-40B4-BE49-F238E27FC236}">
                    <a16:creationId xmlns:a16="http://schemas.microsoft.com/office/drawing/2014/main" id="{69B7FF08-CD68-4B83-913F-7FD045FF8A89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Star: 6 Points 63">
                <a:extLst>
                  <a:ext uri="{FF2B5EF4-FFF2-40B4-BE49-F238E27FC236}">
                    <a16:creationId xmlns:a16="http://schemas.microsoft.com/office/drawing/2014/main" id="{BC9E32E5-1433-49E8-882B-3D85C722D3CB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Star: 6 Points 64">
                <a:extLst>
                  <a:ext uri="{FF2B5EF4-FFF2-40B4-BE49-F238E27FC236}">
                    <a16:creationId xmlns:a16="http://schemas.microsoft.com/office/drawing/2014/main" id="{C5182D45-F5FC-4F1D-BD03-60364568CAC8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Star: 6 Points 65">
                <a:extLst>
                  <a:ext uri="{FF2B5EF4-FFF2-40B4-BE49-F238E27FC236}">
                    <a16:creationId xmlns:a16="http://schemas.microsoft.com/office/drawing/2014/main" id="{6AE3487F-6DB2-445F-85EC-AD39BA110E0C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Star: 6 Points 66">
                <a:extLst>
                  <a:ext uri="{FF2B5EF4-FFF2-40B4-BE49-F238E27FC236}">
                    <a16:creationId xmlns:a16="http://schemas.microsoft.com/office/drawing/2014/main" id="{E9E4AC43-F846-445E-A4AB-824FA15C4F40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Star: 6 Points 67">
                <a:extLst>
                  <a:ext uri="{FF2B5EF4-FFF2-40B4-BE49-F238E27FC236}">
                    <a16:creationId xmlns:a16="http://schemas.microsoft.com/office/drawing/2014/main" id="{DDBEAE2A-006A-4D68-A3ED-2E23CB2B9EA9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Star: 6 Points 68">
                <a:extLst>
                  <a:ext uri="{FF2B5EF4-FFF2-40B4-BE49-F238E27FC236}">
                    <a16:creationId xmlns:a16="http://schemas.microsoft.com/office/drawing/2014/main" id="{F4AF830E-32F2-4B3B-BB94-0FD3A4E6AEF4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DDCDC1-CC9D-469D-B88F-F36F1E4EBD20}"/>
                </a:ext>
              </a:extLst>
            </p:cNvPr>
            <p:cNvGrpSpPr/>
            <p:nvPr/>
          </p:nvGrpSpPr>
          <p:grpSpPr>
            <a:xfrm>
              <a:off x="3794698" y="2378444"/>
              <a:ext cx="329784" cy="3515196"/>
              <a:chOff x="965616" y="1371600"/>
              <a:chExt cx="329784" cy="3515196"/>
            </a:xfrm>
          </p:grpSpPr>
          <p:sp>
            <p:nvSpPr>
              <p:cNvPr id="71" name="Star: 6 Points 70">
                <a:extLst>
                  <a:ext uri="{FF2B5EF4-FFF2-40B4-BE49-F238E27FC236}">
                    <a16:creationId xmlns:a16="http://schemas.microsoft.com/office/drawing/2014/main" id="{25D6E17B-D02D-454D-A846-AF1AC84D749F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Star: 6 Points 71">
                <a:extLst>
                  <a:ext uri="{FF2B5EF4-FFF2-40B4-BE49-F238E27FC236}">
                    <a16:creationId xmlns:a16="http://schemas.microsoft.com/office/drawing/2014/main" id="{28254509-2D8D-4407-B29A-6752DB7E6F4A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Star: 6 Points 72">
                <a:extLst>
                  <a:ext uri="{FF2B5EF4-FFF2-40B4-BE49-F238E27FC236}">
                    <a16:creationId xmlns:a16="http://schemas.microsoft.com/office/drawing/2014/main" id="{F4B07ECE-7814-4002-8BDF-9A8A586BADAE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Star: 6 Points 73">
                <a:extLst>
                  <a:ext uri="{FF2B5EF4-FFF2-40B4-BE49-F238E27FC236}">
                    <a16:creationId xmlns:a16="http://schemas.microsoft.com/office/drawing/2014/main" id="{4075C41B-CCCD-4EEF-99A4-C43F0118F8D4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Star: 6 Points 74">
                <a:extLst>
                  <a:ext uri="{FF2B5EF4-FFF2-40B4-BE49-F238E27FC236}">
                    <a16:creationId xmlns:a16="http://schemas.microsoft.com/office/drawing/2014/main" id="{1F5915A6-5799-4133-8E0F-8A2A7BFB4A51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Star: 6 Points 75">
                <a:extLst>
                  <a:ext uri="{FF2B5EF4-FFF2-40B4-BE49-F238E27FC236}">
                    <a16:creationId xmlns:a16="http://schemas.microsoft.com/office/drawing/2014/main" id="{7B5A9A3D-C551-474C-BD93-0F65313565F0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Star: 6 Points 76">
                <a:extLst>
                  <a:ext uri="{FF2B5EF4-FFF2-40B4-BE49-F238E27FC236}">
                    <a16:creationId xmlns:a16="http://schemas.microsoft.com/office/drawing/2014/main" id="{8966C6B7-C77E-4F2D-AC6B-31F090310C2F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Star: 6 Points 77">
                <a:extLst>
                  <a:ext uri="{FF2B5EF4-FFF2-40B4-BE49-F238E27FC236}">
                    <a16:creationId xmlns:a16="http://schemas.microsoft.com/office/drawing/2014/main" id="{C1869CA5-F1DB-4AB4-A110-EC2FCED86C9A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Star: 6 Points 78">
                <a:extLst>
                  <a:ext uri="{FF2B5EF4-FFF2-40B4-BE49-F238E27FC236}">
                    <a16:creationId xmlns:a16="http://schemas.microsoft.com/office/drawing/2014/main" id="{EFB0A3AD-25BB-4E11-88E4-1A21D9F0B10A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Star: 6 Points 79">
                <a:extLst>
                  <a:ext uri="{FF2B5EF4-FFF2-40B4-BE49-F238E27FC236}">
                    <a16:creationId xmlns:a16="http://schemas.microsoft.com/office/drawing/2014/main" id="{8754D636-4664-47E6-9EA5-515953DA4CB3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4C95BEC-9DD3-432C-9415-22AD250F61C5}"/>
                </a:ext>
              </a:extLst>
            </p:cNvPr>
            <p:cNvGrpSpPr/>
            <p:nvPr/>
          </p:nvGrpSpPr>
          <p:grpSpPr>
            <a:xfrm>
              <a:off x="7152809" y="2214799"/>
              <a:ext cx="329784" cy="3515196"/>
              <a:chOff x="965616" y="1371600"/>
              <a:chExt cx="329784" cy="3515196"/>
            </a:xfrm>
          </p:grpSpPr>
          <p:sp>
            <p:nvSpPr>
              <p:cNvPr id="82" name="Star: 6 Points 81">
                <a:extLst>
                  <a:ext uri="{FF2B5EF4-FFF2-40B4-BE49-F238E27FC236}">
                    <a16:creationId xmlns:a16="http://schemas.microsoft.com/office/drawing/2014/main" id="{C7F35B5B-49E3-4965-99CF-EC5DDB045794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tar: 6 Points 82">
                <a:extLst>
                  <a:ext uri="{FF2B5EF4-FFF2-40B4-BE49-F238E27FC236}">
                    <a16:creationId xmlns:a16="http://schemas.microsoft.com/office/drawing/2014/main" id="{16F900D4-6E92-4C7B-9796-3215580FECEE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Star: 6 Points 83">
                <a:extLst>
                  <a:ext uri="{FF2B5EF4-FFF2-40B4-BE49-F238E27FC236}">
                    <a16:creationId xmlns:a16="http://schemas.microsoft.com/office/drawing/2014/main" id="{67378B66-8F64-4621-8DBE-AA8132CF5A5B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Star: 6 Points 84">
                <a:extLst>
                  <a:ext uri="{FF2B5EF4-FFF2-40B4-BE49-F238E27FC236}">
                    <a16:creationId xmlns:a16="http://schemas.microsoft.com/office/drawing/2014/main" id="{8C1F9C05-C7C2-42D2-AD5C-614C69A073F6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Star: 6 Points 85">
                <a:extLst>
                  <a:ext uri="{FF2B5EF4-FFF2-40B4-BE49-F238E27FC236}">
                    <a16:creationId xmlns:a16="http://schemas.microsoft.com/office/drawing/2014/main" id="{9CC71A53-7624-4052-BF22-999CD374D07D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Star: 6 Points 86">
                <a:extLst>
                  <a:ext uri="{FF2B5EF4-FFF2-40B4-BE49-F238E27FC236}">
                    <a16:creationId xmlns:a16="http://schemas.microsoft.com/office/drawing/2014/main" id="{FBF9807B-E153-40E6-A5FE-2E2A8BC5699B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Star: 6 Points 87">
                <a:extLst>
                  <a:ext uri="{FF2B5EF4-FFF2-40B4-BE49-F238E27FC236}">
                    <a16:creationId xmlns:a16="http://schemas.microsoft.com/office/drawing/2014/main" id="{0B32220B-BAA2-412E-B327-C4A74C5FCF53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Star: 6 Points 88">
                <a:extLst>
                  <a:ext uri="{FF2B5EF4-FFF2-40B4-BE49-F238E27FC236}">
                    <a16:creationId xmlns:a16="http://schemas.microsoft.com/office/drawing/2014/main" id="{1147975D-79D8-4D9D-B5C3-FE8308B194AB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Star: 6 Points 89">
                <a:extLst>
                  <a:ext uri="{FF2B5EF4-FFF2-40B4-BE49-F238E27FC236}">
                    <a16:creationId xmlns:a16="http://schemas.microsoft.com/office/drawing/2014/main" id="{04BC6943-3922-4501-A588-81650F971BBD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Star: 6 Points 90">
                <a:extLst>
                  <a:ext uri="{FF2B5EF4-FFF2-40B4-BE49-F238E27FC236}">
                    <a16:creationId xmlns:a16="http://schemas.microsoft.com/office/drawing/2014/main" id="{0B0AB450-F9DB-4491-A378-30CF6CD13F7C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A855BC-B06D-47FD-B6A4-CCDF237A4FD1}"/>
                </a:ext>
              </a:extLst>
            </p:cNvPr>
            <p:cNvGrpSpPr/>
            <p:nvPr/>
          </p:nvGrpSpPr>
          <p:grpSpPr>
            <a:xfrm>
              <a:off x="7664972" y="2226044"/>
              <a:ext cx="329784" cy="3515196"/>
              <a:chOff x="965616" y="1371600"/>
              <a:chExt cx="329784" cy="3515196"/>
            </a:xfrm>
          </p:grpSpPr>
          <p:sp>
            <p:nvSpPr>
              <p:cNvPr id="93" name="Star: 6 Points 92">
                <a:extLst>
                  <a:ext uri="{FF2B5EF4-FFF2-40B4-BE49-F238E27FC236}">
                    <a16:creationId xmlns:a16="http://schemas.microsoft.com/office/drawing/2014/main" id="{8A33AD4C-C889-4B85-9CEE-1735A0DCE247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Star: 6 Points 93">
                <a:extLst>
                  <a:ext uri="{FF2B5EF4-FFF2-40B4-BE49-F238E27FC236}">
                    <a16:creationId xmlns:a16="http://schemas.microsoft.com/office/drawing/2014/main" id="{2CC5E8F9-4ABB-493F-8FA4-B51E17F55512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Star: 6 Points 94">
                <a:extLst>
                  <a:ext uri="{FF2B5EF4-FFF2-40B4-BE49-F238E27FC236}">
                    <a16:creationId xmlns:a16="http://schemas.microsoft.com/office/drawing/2014/main" id="{F0F37F49-38F4-4DFD-A0C5-A95D380424CC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Star: 6 Points 95">
                <a:extLst>
                  <a:ext uri="{FF2B5EF4-FFF2-40B4-BE49-F238E27FC236}">
                    <a16:creationId xmlns:a16="http://schemas.microsoft.com/office/drawing/2014/main" id="{FEF6FE64-CDFB-4B9C-BAEB-546D5A0D1C25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Star: 6 Points 96">
                <a:extLst>
                  <a:ext uri="{FF2B5EF4-FFF2-40B4-BE49-F238E27FC236}">
                    <a16:creationId xmlns:a16="http://schemas.microsoft.com/office/drawing/2014/main" id="{02FE0D68-F9BD-4B76-BECB-C781B1F86CAD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Star: 6 Points 97">
                <a:extLst>
                  <a:ext uri="{FF2B5EF4-FFF2-40B4-BE49-F238E27FC236}">
                    <a16:creationId xmlns:a16="http://schemas.microsoft.com/office/drawing/2014/main" id="{01268CFB-25F6-46C1-B7AC-2C14BA371BA8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Star: 6 Points 98">
                <a:extLst>
                  <a:ext uri="{FF2B5EF4-FFF2-40B4-BE49-F238E27FC236}">
                    <a16:creationId xmlns:a16="http://schemas.microsoft.com/office/drawing/2014/main" id="{D0987184-D747-4078-B56B-6280A7958BEB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Star: 6 Points 99">
                <a:extLst>
                  <a:ext uri="{FF2B5EF4-FFF2-40B4-BE49-F238E27FC236}">
                    <a16:creationId xmlns:a16="http://schemas.microsoft.com/office/drawing/2014/main" id="{41FEA8C3-F293-4EC3-BCFE-CA56F4DD4191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Star: 6 Points 100">
                <a:extLst>
                  <a:ext uri="{FF2B5EF4-FFF2-40B4-BE49-F238E27FC236}">
                    <a16:creationId xmlns:a16="http://schemas.microsoft.com/office/drawing/2014/main" id="{7E01E201-8F55-4D26-9B53-3E0C11DB8C19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Star: 6 Points 101">
                <a:extLst>
                  <a:ext uri="{FF2B5EF4-FFF2-40B4-BE49-F238E27FC236}">
                    <a16:creationId xmlns:a16="http://schemas.microsoft.com/office/drawing/2014/main" id="{B659B81B-3704-4312-8836-92A0335AF119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5CA3A00-4F12-453E-86C1-7545E2360D59}"/>
                </a:ext>
              </a:extLst>
            </p:cNvPr>
            <p:cNvGrpSpPr/>
            <p:nvPr/>
          </p:nvGrpSpPr>
          <p:grpSpPr>
            <a:xfrm>
              <a:off x="8188066" y="2227293"/>
              <a:ext cx="329784" cy="3515196"/>
              <a:chOff x="965616" y="1371600"/>
              <a:chExt cx="329784" cy="3515196"/>
            </a:xfrm>
          </p:grpSpPr>
          <p:sp>
            <p:nvSpPr>
              <p:cNvPr id="104" name="Star: 6 Points 103">
                <a:extLst>
                  <a:ext uri="{FF2B5EF4-FFF2-40B4-BE49-F238E27FC236}">
                    <a16:creationId xmlns:a16="http://schemas.microsoft.com/office/drawing/2014/main" id="{777DEC2D-1824-4E4C-BFBC-CA592A5361C4}"/>
                  </a:ext>
                </a:extLst>
              </p:cNvPr>
              <p:cNvSpPr/>
              <p:nvPr/>
            </p:nvSpPr>
            <p:spPr>
              <a:xfrm>
                <a:off x="990600" y="1371600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Star: 6 Points 104">
                <a:extLst>
                  <a:ext uri="{FF2B5EF4-FFF2-40B4-BE49-F238E27FC236}">
                    <a16:creationId xmlns:a16="http://schemas.microsoft.com/office/drawing/2014/main" id="{9855E868-4B30-4B02-9624-1201BBF29393}"/>
                  </a:ext>
                </a:extLst>
              </p:cNvPr>
              <p:cNvSpPr/>
              <p:nvPr/>
            </p:nvSpPr>
            <p:spPr>
              <a:xfrm>
                <a:off x="965616" y="170138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Star: 6 Points 105">
                <a:extLst>
                  <a:ext uri="{FF2B5EF4-FFF2-40B4-BE49-F238E27FC236}">
                    <a16:creationId xmlns:a16="http://schemas.microsoft.com/office/drawing/2014/main" id="{A6525B76-8531-4837-8C7C-78C9916E122B}"/>
                  </a:ext>
                </a:extLst>
              </p:cNvPr>
              <p:cNvSpPr/>
              <p:nvPr/>
            </p:nvSpPr>
            <p:spPr>
              <a:xfrm>
                <a:off x="965616" y="2433404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Star: 6 Points 106">
                <a:extLst>
                  <a:ext uri="{FF2B5EF4-FFF2-40B4-BE49-F238E27FC236}">
                    <a16:creationId xmlns:a16="http://schemas.microsoft.com/office/drawing/2014/main" id="{160DC0E1-9C95-48D6-BF76-C081660003FB}"/>
                  </a:ext>
                </a:extLst>
              </p:cNvPr>
              <p:cNvSpPr/>
              <p:nvPr/>
            </p:nvSpPr>
            <p:spPr>
              <a:xfrm>
                <a:off x="990600" y="282439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Star: 6 Points 107">
                <a:extLst>
                  <a:ext uri="{FF2B5EF4-FFF2-40B4-BE49-F238E27FC236}">
                    <a16:creationId xmlns:a16="http://schemas.microsoft.com/office/drawing/2014/main" id="{4DD75107-5043-4FDB-9177-ECBDD6C83532}"/>
                  </a:ext>
                </a:extLst>
              </p:cNvPr>
              <p:cNvSpPr/>
              <p:nvPr/>
            </p:nvSpPr>
            <p:spPr>
              <a:xfrm>
                <a:off x="965616" y="325161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Star: 6 Points 108">
                <a:extLst>
                  <a:ext uri="{FF2B5EF4-FFF2-40B4-BE49-F238E27FC236}">
                    <a16:creationId xmlns:a16="http://schemas.microsoft.com/office/drawing/2014/main" id="{FB0BC7BB-81B2-4713-9A92-2517F29D2ABB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Star: 6 Points 109">
                <a:extLst>
                  <a:ext uri="{FF2B5EF4-FFF2-40B4-BE49-F238E27FC236}">
                    <a16:creationId xmlns:a16="http://schemas.microsoft.com/office/drawing/2014/main" id="{9D725184-8EC9-41A2-B1AA-24392520B48D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Star: 6 Points 110">
                <a:extLst>
                  <a:ext uri="{FF2B5EF4-FFF2-40B4-BE49-F238E27FC236}">
                    <a16:creationId xmlns:a16="http://schemas.microsoft.com/office/drawing/2014/main" id="{D07BF721-EB2E-4B04-B662-549908DA1F89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Star: 6 Points 111">
                <a:extLst>
                  <a:ext uri="{FF2B5EF4-FFF2-40B4-BE49-F238E27FC236}">
                    <a16:creationId xmlns:a16="http://schemas.microsoft.com/office/drawing/2014/main" id="{B1F899F0-8BA1-4EF4-867F-7FC476F53174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Star: 6 Points 112">
                <a:extLst>
                  <a:ext uri="{FF2B5EF4-FFF2-40B4-BE49-F238E27FC236}">
                    <a16:creationId xmlns:a16="http://schemas.microsoft.com/office/drawing/2014/main" id="{EB0622CA-9D07-41AB-ADBB-997F2A22DDCC}"/>
                  </a:ext>
                </a:extLst>
              </p:cNvPr>
              <p:cNvSpPr/>
              <p:nvPr/>
            </p:nvSpPr>
            <p:spPr>
              <a:xfrm>
                <a:off x="965616" y="2031168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C933AF1-2A58-4BE8-9219-1E1E6CE6C79F}"/>
                </a:ext>
              </a:extLst>
            </p:cNvPr>
            <p:cNvGrpSpPr/>
            <p:nvPr/>
          </p:nvGrpSpPr>
          <p:grpSpPr>
            <a:xfrm>
              <a:off x="4728772" y="4694427"/>
              <a:ext cx="304800" cy="1244184"/>
              <a:chOff x="965616" y="3642612"/>
              <a:chExt cx="304800" cy="1244184"/>
            </a:xfrm>
          </p:grpSpPr>
          <p:sp>
            <p:nvSpPr>
              <p:cNvPr id="129" name="Star: 6 Points 128">
                <a:extLst>
                  <a:ext uri="{FF2B5EF4-FFF2-40B4-BE49-F238E27FC236}">
                    <a16:creationId xmlns:a16="http://schemas.microsoft.com/office/drawing/2014/main" id="{F16E3864-6132-41EF-AC72-494E2174A115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Star: 6 Points 129">
                <a:extLst>
                  <a:ext uri="{FF2B5EF4-FFF2-40B4-BE49-F238E27FC236}">
                    <a16:creationId xmlns:a16="http://schemas.microsoft.com/office/drawing/2014/main" id="{6BC8C328-ED5D-483A-AA49-DFD8D0053FD1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Star: 6 Points 130">
                <a:extLst>
                  <a:ext uri="{FF2B5EF4-FFF2-40B4-BE49-F238E27FC236}">
                    <a16:creationId xmlns:a16="http://schemas.microsoft.com/office/drawing/2014/main" id="{78D7A477-07E6-4803-AD16-66D9188402B2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Star: 6 Points 131">
                <a:extLst>
                  <a:ext uri="{FF2B5EF4-FFF2-40B4-BE49-F238E27FC236}">
                    <a16:creationId xmlns:a16="http://schemas.microsoft.com/office/drawing/2014/main" id="{B2C66768-B6F9-415F-AE4C-330AA06FF84B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77898F6-885C-4BC7-8AB5-81E4BA7BA450}"/>
                </a:ext>
              </a:extLst>
            </p:cNvPr>
            <p:cNvGrpSpPr/>
            <p:nvPr/>
          </p:nvGrpSpPr>
          <p:grpSpPr>
            <a:xfrm>
              <a:off x="8657762" y="4532041"/>
              <a:ext cx="304800" cy="1244184"/>
              <a:chOff x="965616" y="3642612"/>
              <a:chExt cx="304800" cy="1244184"/>
            </a:xfrm>
          </p:grpSpPr>
          <p:sp>
            <p:nvSpPr>
              <p:cNvPr id="135" name="Star: 6 Points 134">
                <a:extLst>
                  <a:ext uri="{FF2B5EF4-FFF2-40B4-BE49-F238E27FC236}">
                    <a16:creationId xmlns:a16="http://schemas.microsoft.com/office/drawing/2014/main" id="{512F15D3-2C3F-4FA5-B7A8-AEF77601061E}"/>
                  </a:ext>
                </a:extLst>
              </p:cNvPr>
              <p:cNvSpPr/>
              <p:nvPr/>
            </p:nvSpPr>
            <p:spPr>
              <a:xfrm>
                <a:off x="965616" y="3642612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Star: 6 Points 135">
                <a:extLst>
                  <a:ext uri="{FF2B5EF4-FFF2-40B4-BE49-F238E27FC236}">
                    <a16:creationId xmlns:a16="http://schemas.microsoft.com/office/drawing/2014/main" id="{658D9C55-2319-4600-83F8-0BE4841803D7}"/>
                  </a:ext>
                </a:extLst>
              </p:cNvPr>
              <p:cNvSpPr/>
              <p:nvPr/>
            </p:nvSpPr>
            <p:spPr>
              <a:xfrm>
                <a:off x="965616" y="3989887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Star: 6 Points 136">
                <a:extLst>
                  <a:ext uri="{FF2B5EF4-FFF2-40B4-BE49-F238E27FC236}">
                    <a16:creationId xmlns:a16="http://schemas.microsoft.com/office/drawing/2014/main" id="{4138E394-620F-4FB3-962F-45F0F307D93B}"/>
                  </a:ext>
                </a:extLst>
              </p:cNvPr>
              <p:cNvSpPr/>
              <p:nvPr/>
            </p:nvSpPr>
            <p:spPr>
              <a:xfrm>
                <a:off x="965616" y="42771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Star: 6 Points 137">
                <a:extLst>
                  <a:ext uri="{FF2B5EF4-FFF2-40B4-BE49-F238E27FC236}">
                    <a16:creationId xmlns:a16="http://schemas.microsoft.com/office/drawing/2014/main" id="{C1C5E896-061D-497A-B62B-78DC4A73E1DE}"/>
                  </a:ext>
                </a:extLst>
              </p:cNvPr>
              <p:cNvSpPr/>
              <p:nvPr/>
            </p:nvSpPr>
            <p:spPr>
              <a:xfrm>
                <a:off x="965616" y="4581996"/>
                <a:ext cx="304800" cy="304800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9" name="Arrow: Right 138">
              <a:extLst>
                <a:ext uri="{FF2B5EF4-FFF2-40B4-BE49-F238E27FC236}">
                  <a16:creationId xmlns:a16="http://schemas.microsoft.com/office/drawing/2014/main" id="{9641C602-F67A-4B8D-ADA4-47B76418D822}"/>
                </a:ext>
              </a:extLst>
            </p:cNvPr>
            <p:cNvSpPr/>
            <p:nvPr/>
          </p:nvSpPr>
          <p:spPr>
            <a:xfrm>
              <a:off x="5233908" y="3234133"/>
              <a:ext cx="715314" cy="1068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331DE2E5-1638-4526-98B5-4CF0D1874911}"/>
              </a:ext>
            </a:extLst>
          </p:cNvPr>
          <p:cNvSpPr txBox="1"/>
          <p:nvPr/>
        </p:nvSpPr>
        <p:spPr>
          <a:xfrm>
            <a:off x="533400" y="457200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 বাস্তব পর্যায়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8D4F81D-283C-4D25-B08F-C781D6DA6118}"/>
              </a:ext>
            </a:extLst>
          </p:cNvPr>
          <p:cNvGrpSpPr/>
          <p:nvPr/>
        </p:nvGrpSpPr>
        <p:grpSpPr>
          <a:xfrm>
            <a:off x="689830" y="5873652"/>
            <a:ext cx="1605849" cy="481652"/>
            <a:chOff x="689830" y="5873652"/>
            <a:chExt cx="1605849" cy="481652"/>
          </a:xfrm>
          <a:solidFill>
            <a:schemeClr val="bg2">
              <a:lumMod val="90000"/>
            </a:schemeClr>
          </a:solidFill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F496B5-31EB-45CB-9952-F6FAC55FD71E}"/>
                </a:ext>
              </a:extLst>
            </p:cNvPr>
            <p:cNvSpPr txBox="1"/>
            <p:nvPr/>
          </p:nvSpPr>
          <p:spPr>
            <a:xfrm>
              <a:off x="689830" y="5893639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0B6E66-925D-4482-B2CD-C8AE3A08584A}"/>
                </a:ext>
              </a:extLst>
            </p:cNvPr>
            <p:cNvSpPr txBox="1"/>
            <p:nvPr/>
          </p:nvSpPr>
          <p:spPr>
            <a:xfrm>
              <a:off x="1268225" y="5893638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51798BE-5CCE-4B1C-B466-B2E65D8066D8}"/>
                </a:ext>
              </a:extLst>
            </p:cNvPr>
            <p:cNvSpPr txBox="1"/>
            <p:nvPr/>
          </p:nvSpPr>
          <p:spPr>
            <a:xfrm>
              <a:off x="1805373" y="5873652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5B8FF61-E998-4E13-B7D6-C071E67DBA0F}"/>
              </a:ext>
            </a:extLst>
          </p:cNvPr>
          <p:cNvGrpSpPr/>
          <p:nvPr/>
        </p:nvGrpSpPr>
        <p:grpSpPr>
          <a:xfrm>
            <a:off x="3687416" y="5994894"/>
            <a:ext cx="1401434" cy="474315"/>
            <a:chOff x="3669304" y="5893638"/>
            <a:chExt cx="1401434" cy="47431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52E5747-701D-4E80-9FBC-2561EFC36E40}"/>
                </a:ext>
              </a:extLst>
            </p:cNvPr>
            <p:cNvSpPr txBox="1"/>
            <p:nvPr/>
          </p:nvSpPr>
          <p:spPr>
            <a:xfrm>
              <a:off x="3669304" y="5906288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FB82CB9-D9EA-4009-9AB3-625DE8A4EC39}"/>
                </a:ext>
              </a:extLst>
            </p:cNvPr>
            <p:cNvSpPr txBox="1"/>
            <p:nvPr/>
          </p:nvSpPr>
          <p:spPr>
            <a:xfrm>
              <a:off x="4206919" y="5898033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E168F9-7476-4158-AFF8-F8A374173247}"/>
                </a:ext>
              </a:extLst>
            </p:cNvPr>
            <p:cNvSpPr txBox="1"/>
            <p:nvPr/>
          </p:nvSpPr>
          <p:spPr>
            <a:xfrm>
              <a:off x="4765938" y="5893638"/>
              <a:ext cx="304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58F2CA9-001B-446F-AAC1-9CADE4C093D4}"/>
              </a:ext>
            </a:extLst>
          </p:cNvPr>
          <p:cNvGrpSpPr/>
          <p:nvPr/>
        </p:nvGrpSpPr>
        <p:grpSpPr>
          <a:xfrm>
            <a:off x="6119425" y="5752311"/>
            <a:ext cx="2844701" cy="477823"/>
            <a:chOff x="6119425" y="5767720"/>
            <a:chExt cx="2844701" cy="477823"/>
          </a:xfrm>
          <a:solidFill>
            <a:schemeClr val="bg2">
              <a:lumMod val="75000"/>
            </a:schemeClr>
          </a:solidFill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C47828C-3CF9-434F-98BF-9B710BD4B42B}"/>
                </a:ext>
              </a:extLst>
            </p:cNvPr>
            <p:cNvSpPr txBox="1"/>
            <p:nvPr/>
          </p:nvSpPr>
          <p:spPr>
            <a:xfrm>
              <a:off x="6119425" y="5783878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1CCED05-8F03-4A88-B894-C23F041A4EAC}"/>
                </a:ext>
              </a:extLst>
            </p:cNvPr>
            <p:cNvSpPr txBox="1"/>
            <p:nvPr/>
          </p:nvSpPr>
          <p:spPr>
            <a:xfrm>
              <a:off x="6591917" y="5778142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3A08EBB-DF70-453D-A860-3457D109E575}"/>
                </a:ext>
              </a:extLst>
            </p:cNvPr>
            <p:cNvSpPr txBox="1"/>
            <p:nvPr/>
          </p:nvSpPr>
          <p:spPr>
            <a:xfrm>
              <a:off x="7130946" y="5776224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FD8EC77-2D79-44B6-9F7F-A7A282BDD235}"/>
                </a:ext>
              </a:extLst>
            </p:cNvPr>
            <p:cNvSpPr txBox="1"/>
            <p:nvPr/>
          </p:nvSpPr>
          <p:spPr>
            <a:xfrm>
              <a:off x="7621252" y="5776225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28B32C3-8628-49A9-B31C-E0E5F2E7DBAB}"/>
                </a:ext>
              </a:extLst>
            </p:cNvPr>
            <p:cNvSpPr txBox="1"/>
            <p:nvPr/>
          </p:nvSpPr>
          <p:spPr>
            <a:xfrm>
              <a:off x="8120297" y="5767720"/>
              <a:ext cx="49030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96B83A2-A5DF-481F-8C01-18825D3694A0}"/>
                </a:ext>
              </a:extLst>
            </p:cNvPr>
            <p:cNvSpPr txBox="1"/>
            <p:nvPr/>
          </p:nvSpPr>
          <p:spPr>
            <a:xfrm>
              <a:off x="8659326" y="5776223"/>
              <a:ext cx="304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E8809F4-DCE9-40B6-A649-B7453C537E21}"/>
              </a:ext>
            </a:extLst>
          </p:cNvPr>
          <p:cNvSpPr txBox="1"/>
          <p:nvPr/>
        </p:nvSpPr>
        <p:spPr>
          <a:xfrm>
            <a:off x="825704" y="6391533"/>
            <a:ext cx="96499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4ABA3EE-B039-4F2C-B60C-15C29E54DE34}"/>
              </a:ext>
            </a:extLst>
          </p:cNvPr>
          <p:cNvSpPr txBox="1"/>
          <p:nvPr/>
        </p:nvSpPr>
        <p:spPr>
          <a:xfrm>
            <a:off x="3794698" y="6391533"/>
            <a:ext cx="123887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3B7F8F6-5E69-43DF-962D-163BAD001DDC}"/>
              </a:ext>
            </a:extLst>
          </p:cNvPr>
          <p:cNvSpPr txBox="1"/>
          <p:nvPr/>
        </p:nvSpPr>
        <p:spPr>
          <a:xfrm>
            <a:off x="6609731" y="6367953"/>
            <a:ext cx="138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29880D8-0885-4FB5-ACF0-3CA26793F258}"/>
              </a:ext>
            </a:extLst>
          </p:cNvPr>
          <p:cNvGrpSpPr/>
          <p:nvPr/>
        </p:nvGrpSpPr>
        <p:grpSpPr>
          <a:xfrm>
            <a:off x="7593486" y="1658915"/>
            <a:ext cx="228601" cy="2364689"/>
            <a:chOff x="914399" y="1143000"/>
            <a:chExt cx="228601" cy="2364689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EA479E-4DBB-4556-A3E4-BFE1C5B6F12E}"/>
                </a:ext>
              </a:extLst>
            </p:cNvPr>
            <p:cNvSpPr/>
            <p:nvPr/>
          </p:nvSpPr>
          <p:spPr>
            <a:xfrm>
              <a:off x="91440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1190D32-BD14-4C61-986E-2146AA81B2E2}"/>
                </a:ext>
              </a:extLst>
            </p:cNvPr>
            <p:cNvSpPr/>
            <p:nvPr/>
          </p:nvSpPr>
          <p:spPr>
            <a:xfrm>
              <a:off x="914400" y="13716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E37F78F-524A-4B3A-80FC-0F28FFDF5D9E}"/>
                </a:ext>
              </a:extLst>
            </p:cNvPr>
            <p:cNvSpPr/>
            <p:nvPr/>
          </p:nvSpPr>
          <p:spPr>
            <a:xfrm>
              <a:off x="914400" y="1603323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B2C8719-9576-4B96-A8ED-FA797674ECA7}"/>
                </a:ext>
              </a:extLst>
            </p:cNvPr>
            <p:cNvSpPr/>
            <p:nvPr/>
          </p:nvSpPr>
          <p:spPr>
            <a:xfrm>
              <a:off x="914400" y="18288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7DC980A-8D32-4DC9-9EB9-979D6EE3C50B}"/>
                </a:ext>
              </a:extLst>
            </p:cNvPr>
            <p:cNvSpPr/>
            <p:nvPr/>
          </p:nvSpPr>
          <p:spPr>
            <a:xfrm>
              <a:off x="914400" y="2080509"/>
              <a:ext cx="228599" cy="202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61D5C9-EC0B-447A-B910-C8165338B972}"/>
                </a:ext>
              </a:extLst>
            </p:cNvPr>
            <p:cNvSpPr/>
            <p:nvPr/>
          </p:nvSpPr>
          <p:spPr>
            <a:xfrm>
              <a:off x="914400" y="2301614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DC57864-D602-4571-ACD1-6810CF202864}"/>
                </a:ext>
              </a:extLst>
            </p:cNvPr>
            <p:cNvSpPr/>
            <p:nvPr/>
          </p:nvSpPr>
          <p:spPr>
            <a:xfrm>
              <a:off x="914399" y="2538956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3846F3F-EA59-4424-B90D-9D6C6C812BA4}"/>
                </a:ext>
              </a:extLst>
            </p:cNvPr>
            <p:cNvSpPr/>
            <p:nvPr/>
          </p:nvSpPr>
          <p:spPr>
            <a:xfrm>
              <a:off x="914399" y="2780048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501F696-AE94-462E-9372-0A580FF72C81}"/>
                </a:ext>
              </a:extLst>
            </p:cNvPr>
            <p:cNvSpPr/>
            <p:nvPr/>
          </p:nvSpPr>
          <p:spPr>
            <a:xfrm>
              <a:off x="914399" y="302114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1167329-0818-461D-9B14-91E4587BE005}"/>
                </a:ext>
              </a:extLst>
            </p:cNvPr>
            <p:cNvSpPr/>
            <p:nvPr/>
          </p:nvSpPr>
          <p:spPr>
            <a:xfrm>
              <a:off x="914399" y="3279089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93AE2C7-C4BB-4E23-A0ED-D295BBB923E3}"/>
              </a:ext>
            </a:extLst>
          </p:cNvPr>
          <p:cNvGrpSpPr/>
          <p:nvPr/>
        </p:nvGrpSpPr>
        <p:grpSpPr>
          <a:xfrm>
            <a:off x="524796" y="1658915"/>
            <a:ext cx="8314298" cy="2385316"/>
            <a:chOff x="524796" y="1658915"/>
            <a:chExt cx="8314298" cy="23853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F848AF-6E90-4EA0-B8CC-FDFE60580A50}"/>
                </a:ext>
              </a:extLst>
            </p:cNvPr>
            <p:cNvGrpSpPr/>
            <p:nvPr/>
          </p:nvGrpSpPr>
          <p:grpSpPr>
            <a:xfrm>
              <a:off x="897531" y="1661411"/>
              <a:ext cx="228601" cy="2364689"/>
              <a:chOff x="914399" y="1143000"/>
              <a:chExt cx="228601" cy="236468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F685E2-6467-4BDE-BA16-62E74C5D021F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4EB856-52DF-4BC0-A619-D5599AD2CC4B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A78F83-5D7F-416F-897A-1C241CB62E6D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24B80-D95F-416D-A042-D24603EAAC2C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52FA7E-99F8-4665-A833-D1652CC5DB6F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AD208E-AB0F-4094-B6C4-46F442ABA7E5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123016-1FAB-4DCE-9CED-70F9B2F5A771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9406E9-A61E-4EE9-87E6-45F65CC1F563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AE6B97-F168-4B15-B605-030575CE93C8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7D649B-EA36-4263-860C-2C7E2A7F5337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AE00CB3-C260-4AED-8722-D60304759E01}"/>
                </a:ext>
              </a:extLst>
            </p:cNvPr>
            <p:cNvGrpSpPr/>
            <p:nvPr/>
          </p:nvGrpSpPr>
          <p:grpSpPr>
            <a:xfrm>
              <a:off x="1248861" y="1661411"/>
              <a:ext cx="228601" cy="2364689"/>
              <a:chOff x="914399" y="1143000"/>
              <a:chExt cx="228601" cy="236468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8DBC9E-4910-48A7-BEEA-A97372A9291B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99408F-47FF-4A71-BD7E-09D3A7B6960F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F079F7-40FE-4EBA-A478-518A205B5198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2AEC36-CB90-4086-BB19-73548532F4CE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13E895B-DF99-43AC-AD39-EC5785CBF6C1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61982F-695C-4AED-9195-889252130C5B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BC8BF32-6111-43BB-ACB4-077AADF7C9B4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AC9891F-8BAA-4A19-951D-9EB516AE2093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8E84963-855E-47D2-AFEF-49C7412EAD87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65C7342-74C1-4995-9200-C32F88ED75CF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4B9C85-57EE-4F30-9DE8-ED2ADA188DE0}"/>
                </a:ext>
              </a:extLst>
            </p:cNvPr>
            <p:cNvGrpSpPr/>
            <p:nvPr/>
          </p:nvGrpSpPr>
          <p:grpSpPr>
            <a:xfrm>
              <a:off x="5790363" y="1658915"/>
              <a:ext cx="228601" cy="2364689"/>
              <a:chOff x="914399" y="1143000"/>
              <a:chExt cx="228601" cy="236468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FF54DD-3DE4-447D-886D-837815B07707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A5EEF23-3854-4F8C-A304-91503614389C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54CAAC1-903F-4A65-8C71-FE8C4CCD41A0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C1D6672-FAC7-4B0A-801F-D5185132DE20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CDB9BAD-8055-4812-A537-FABBE4F79D94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7C22E52-EEE0-4E6D-89F1-309F4EC38EFC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883A72D-66B6-433E-9111-99937B740346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EF4DB9-3059-4A4F-85E1-F829DB47F34C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7BA077-B5A2-4BA3-A2BC-C9373AD78E02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7A7F9A1-361B-486F-AA73-5ECB4B3E0749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681D52F-A6EC-4952-975F-263719E65268}"/>
                </a:ext>
              </a:extLst>
            </p:cNvPr>
            <p:cNvGrpSpPr/>
            <p:nvPr/>
          </p:nvGrpSpPr>
          <p:grpSpPr>
            <a:xfrm>
              <a:off x="3100401" y="1678596"/>
              <a:ext cx="228601" cy="2364689"/>
              <a:chOff x="914399" y="1143000"/>
              <a:chExt cx="228601" cy="236468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909EF8-221C-4EA3-A5D9-DA4340B64A2C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37D4870-9F92-4A2D-A52B-11BA3FAF639B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B1DCB2D-7E02-4F3B-9E1D-FAA1495A640D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5A775BF-EB02-499A-8C00-D1A2695BC157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1EE7A1D-5C55-43D8-A1CC-2796CF9561C4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3E52A3B-AFE5-4ACB-B476-17C181880BED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F33B0B6-E0A6-4629-8949-CB9F3E134BF2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DC06117-5D6E-4F48-9B83-37AE91282A8E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0F464C-F75A-4ED6-A9AC-C38F8D89798D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A6637AC-5A9A-4542-A9B9-781F60E5D904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721E50F-9A50-4C8D-947E-9AEFF3296AA6}"/>
                </a:ext>
              </a:extLst>
            </p:cNvPr>
            <p:cNvGrpSpPr/>
            <p:nvPr/>
          </p:nvGrpSpPr>
          <p:grpSpPr>
            <a:xfrm>
              <a:off x="3465990" y="1679542"/>
              <a:ext cx="228601" cy="2364689"/>
              <a:chOff x="914399" y="1143000"/>
              <a:chExt cx="228601" cy="236468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CCCCCA8-ADE2-4295-8C7E-7C1E758D8D28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5DA06CE-6613-4F97-8CF5-B29663A3C231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9F5807-822B-4160-8165-40FE9F1084B5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580CAB7-B9C6-4105-8B37-8DFC65A8A7E2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BAA0335-B2E6-4F0D-9F25-388881750E6B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63B0EB5-6B59-4163-8444-0DADEE9BCB28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005EFF-21DB-47A2-A010-FCEA932A6B72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7A54851-4F7A-463F-87EE-4EE8C7226E76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748F758-A175-46D2-B023-5E4939F53D77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B4448D3-C1DA-44EF-A023-D6BE5067900D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280270F-6D65-4A1F-AB49-E59A7B1B0398}"/>
                </a:ext>
              </a:extLst>
            </p:cNvPr>
            <p:cNvGrpSpPr/>
            <p:nvPr/>
          </p:nvGrpSpPr>
          <p:grpSpPr>
            <a:xfrm>
              <a:off x="524796" y="1661411"/>
              <a:ext cx="228601" cy="2364689"/>
              <a:chOff x="914399" y="1143000"/>
              <a:chExt cx="228601" cy="236468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C7C2F6E-093A-4378-B627-D4927D107F42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A6787BA-BD72-45A7-AC04-504D6B85D6B5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2D0C030-285C-42AC-AC4F-E239A7C2B2D8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5AAC74-D0C0-42C2-8FF6-691E66EFEE67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5EFC405-0BA5-4C16-A536-87B3E1032305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78B4174-7333-4C7A-8B66-FCFD9732AE31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6C6EE51-274C-4E70-9CF1-4E1F95F9620B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8E378C1-A0FA-4EE0-B7BA-33B1F5569BD3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945CBF-7D88-4123-B5AF-6F5E15B7C893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F06A27A-4644-4B92-9E28-20610B1C5D79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7683613-8D5D-40C0-9E16-E7083C070A8E}"/>
                </a:ext>
              </a:extLst>
            </p:cNvPr>
            <p:cNvGrpSpPr/>
            <p:nvPr/>
          </p:nvGrpSpPr>
          <p:grpSpPr>
            <a:xfrm>
              <a:off x="6210304" y="1658915"/>
              <a:ext cx="228601" cy="2364689"/>
              <a:chOff x="914399" y="1143000"/>
              <a:chExt cx="228601" cy="236468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9C7F229-A1EC-4DAB-87D5-1B2884AF041D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B9886CF-9708-49AB-90D3-59843F536A4F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E48FAF1-B8AB-42A6-874B-646D3DBC81D8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43456F4-1F92-4775-A3FD-3C1A869BF063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DD8C323-6F53-4C1D-89B9-C2D7B638F1C3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8C53C9B-1822-47CA-8793-C3B8BD9E12FE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87E4B3-DE49-480B-AE2A-37DF584A0CB0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C6BB7C1-C8D2-4035-89AF-4180DABBE1A3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95B5A07-1F94-4816-9F19-32E4732119E3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D1ADFF0-EF1D-4746-A504-5B0A86328256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2A74CE3-808D-4742-AE78-9B50BFCBC370}"/>
                </a:ext>
              </a:extLst>
            </p:cNvPr>
            <p:cNvGrpSpPr/>
            <p:nvPr/>
          </p:nvGrpSpPr>
          <p:grpSpPr>
            <a:xfrm>
              <a:off x="6596796" y="1658915"/>
              <a:ext cx="228601" cy="2364689"/>
              <a:chOff x="914399" y="1143000"/>
              <a:chExt cx="228601" cy="236468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0160B4A-6AB8-4371-9C76-3F6E0CDA0105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4575E04-6C80-4E12-9287-4B948E60AB3E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9E1D5CE-0FBB-4A27-9D53-0E2A571F09F9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645B7A0-C87C-41CC-957F-17522523EB7E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BA5D2D9-22E2-44E3-8AA7-22A0017E45C7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25EB40F-D158-4A88-A2D5-C045B970B87F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77B5090-D22C-4F18-8D43-F8F052DBD4A1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5C2359D-E7B6-4F80-8BBF-43DD0C3739E2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938E16-FD37-4F24-A918-BA365FE77F3D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6048599-6EF8-457F-9503-1BFB04565E67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9D6DF1F-8F65-4FAF-9CC0-AC1A29DC5BA7}"/>
                </a:ext>
              </a:extLst>
            </p:cNvPr>
            <p:cNvGrpSpPr/>
            <p:nvPr/>
          </p:nvGrpSpPr>
          <p:grpSpPr>
            <a:xfrm>
              <a:off x="6903696" y="1658915"/>
              <a:ext cx="228601" cy="2364689"/>
              <a:chOff x="914399" y="1143000"/>
              <a:chExt cx="228601" cy="2364689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6ADDEB6-0978-4695-B2A9-E29CD754F7BE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E012413-5F9B-4F3A-8256-643F4BFE0B5C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EC70FA5-FEC7-469C-97CE-16D6D4C2B9BD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D2890F5-D92E-412E-9080-F95683C94A3C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DCB4F32-ECBB-4F69-8D9F-62EE569CF0D9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971FC0F-FCA1-4BE5-B6BA-05900FEEA6EE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4CE1F65-B52A-4E80-A2DC-810ADE70E33E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81BE092-C5F1-4C65-A227-F8128AF85E31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133F78F-AFD9-4B96-966B-56295E909A1C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86B8BB7-1D00-4BE1-B6E1-9189C6A22179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21DDC1E-EE91-4E4E-94B9-81292BFF2BDD}"/>
                </a:ext>
              </a:extLst>
            </p:cNvPr>
            <p:cNvGrpSpPr/>
            <p:nvPr/>
          </p:nvGrpSpPr>
          <p:grpSpPr>
            <a:xfrm>
              <a:off x="7253656" y="1665161"/>
              <a:ext cx="228601" cy="2364689"/>
              <a:chOff x="914399" y="1143000"/>
              <a:chExt cx="228601" cy="2364689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300F803-A2D4-4ADB-BC88-2FC131020355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4F4BB30-973E-4AFF-A7F9-E7A5E4BCE2D8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1C8F913-446C-49FB-AC9F-6E3E0837B1D9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BC128AA-094D-4BE3-84AE-97CA13585CD9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5EE59-FD6A-4A5B-A28D-295131CC3995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A9EC5F2-2BB9-4543-BDBC-64E8BA331E47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8C228DB-4D09-487F-8DF0-9DCFA3FE7BF3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5DAC86D-06F9-4A88-9AF5-DD44B0C05087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6BF262D-35EE-449B-BF9E-F4F9416BD549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C25E6D-9DAC-4E5B-A796-B407BB520824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52D97A3-425B-4F2C-A137-2D73EE103D55}"/>
                </a:ext>
              </a:extLst>
            </p:cNvPr>
            <p:cNvGrpSpPr/>
            <p:nvPr/>
          </p:nvGrpSpPr>
          <p:grpSpPr>
            <a:xfrm>
              <a:off x="4158561" y="3075498"/>
              <a:ext cx="228600" cy="968733"/>
              <a:chOff x="914399" y="2538956"/>
              <a:chExt cx="228600" cy="968733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70B1A40-5B5A-4796-9C46-C32D5C3B113B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48877C1-E321-40CA-8C11-F5BF18731D59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9677899-78C5-4061-BD72-3F4C1818F21E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902C9AF-5C63-4F22-8ED4-B4795B634129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D46CA23-9BCF-4042-8B2E-251E15E2A3D9}"/>
                </a:ext>
              </a:extLst>
            </p:cNvPr>
            <p:cNvGrpSpPr/>
            <p:nvPr/>
          </p:nvGrpSpPr>
          <p:grpSpPr>
            <a:xfrm>
              <a:off x="8234968" y="3074552"/>
              <a:ext cx="228600" cy="968733"/>
              <a:chOff x="914399" y="2538956"/>
              <a:chExt cx="228600" cy="96873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B7DE91C-0BE1-4DD6-8F73-67E41FA7FB67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09980C95-878D-42CE-89BE-13B595ACFE7A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E1EAAE86-7E2E-4696-985F-8EE77ECB3824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313C94E-6303-4E6B-A4CE-E9F8787A1E7A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D776E6C-D7E7-42B1-9DEA-1A706E8FFD86}"/>
                </a:ext>
              </a:extLst>
            </p:cNvPr>
            <p:cNvGrpSpPr/>
            <p:nvPr/>
          </p:nvGrpSpPr>
          <p:grpSpPr>
            <a:xfrm>
              <a:off x="3777558" y="1679542"/>
              <a:ext cx="228601" cy="2364689"/>
              <a:chOff x="914399" y="1143000"/>
              <a:chExt cx="228601" cy="2364689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967C3EA-C0CD-4FA2-B98A-813693D10CE2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828EF86-77E7-478E-9D00-1FA82652093E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90D50F89-8865-470F-ADCE-B8EFB4E36F58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639C1C33-506A-421F-BB9E-96FDFE6910CE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D9A7773C-C686-459E-B2C5-A043AB8AD4CB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8AFBAA5-52BC-4B4D-8410-2B0C5A12900C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CE7FC2A0-013F-4A6F-894C-5D9EE0BAD793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5C09AC4-2E9F-4102-9369-6540F3F678D1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50B3011-F8ED-4215-AB01-0339C8C664C9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906F5DF-4B67-45ED-B4D9-EC07B99458B6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8CC42CA-D237-49CA-81AB-51B043783D5B}"/>
                </a:ext>
              </a:extLst>
            </p:cNvPr>
            <p:cNvGrpSpPr/>
            <p:nvPr/>
          </p:nvGrpSpPr>
          <p:grpSpPr>
            <a:xfrm>
              <a:off x="1552498" y="1678596"/>
              <a:ext cx="228601" cy="2364689"/>
              <a:chOff x="914399" y="1143000"/>
              <a:chExt cx="228601" cy="2364689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71DC47B-C1C1-49D2-A802-9170F07EE124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010BFC9B-E13F-4425-BFCD-24CA8A3254A7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A58405B0-F1CB-4E61-8BCB-33A5E1F8D23D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616BC0A-A7EB-45CC-9CF5-9F6E245F7446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A61DD1E-9D81-445A-BBB4-8CC39F181ECF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6C4B630-3C0B-4E6D-8F70-37F25E14CAA4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47C5C2D-2556-4A0A-9E16-7842B49C5484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64429C1-4DC3-41D4-AA27-809B435AA74D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FBE83EF-E1B8-4545-8A71-E037401AAFDC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DC16ABE-539D-4F5A-B7D0-B7D0C8402F55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8AC70CF-63A1-488D-B812-A94F233EA7F2}"/>
                </a:ext>
              </a:extLst>
            </p:cNvPr>
            <p:cNvGrpSpPr/>
            <p:nvPr/>
          </p:nvGrpSpPr>
          <p:grpSpPr>
            <a:xfrm>
              <a:off x="7895138" y="1678596"/>
              <a:ext cx="228601" cy="2364689"/>
              <a:chOff x="914399" y="1143000"/>
              <a:chExt cx="228601" cy="2364689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A1DE7384-09F8-4C83-9983-6219384D1D2B}"/>
                  </a:ext>
                </a:extLst>
              </p:cNvPr>
              <p:cNvSpPr/>
              <p:nvPr/>
            </p:nvSpPr>
            <p:spPr>
              <a:xfrm>
                <a:off x="914400" y="11430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28FE60A-3A02-422B-8A5A-7FD74B0DBD13}"/>
                  </a:ext>
                </a:extLst>
              </p:cNvPr>
              <p:cNvSpPr/>
              <p:nvPr/>
            </p:nvSpPr>
            <p:spPr>
              <a:xfrm>
                <a:off x="914400" y="13716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10A0399-B697-467F-AC52-CABDA3A34BB8}"/>
                  </a:ext>
                </a:extLst>
              </p:cNvPr>
              <p:cNvSpPr/>
              <p:nvPr/>
            </p:nvSpPr>
            <p:spPr>
              <a:xfrm>
                <a:off x="914400" y="1603323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B765BCD-CEFB-4260-830C-B3DBD577F9FE}"/>
                  </a:ext>
                </a:extLst>
              </p:cNvPr>
              <p:cNvSpPr/>
              <p:nvPr/>
            </p:nvSpPr>
            <p:spPr>
              <a:xfrm>
                <a:off x="914400" y="182880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1ABA70D2-6912-4445-A4D0-4784BE2AC4BB}"/>
                  </a:ext>
                </a:extLst>
              </p:cNvPr>
              <p:cNvSpPr/>
              <p:nvPr/>
            </p:nvSpPr>
            <p:spPr>
              <a:xfrm>
                <a:off x="914400" y="2080509"/>
                <a:ext cx="228599" cy="2023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030BE26-73A6-4780-9FD5-E22DA2D11B94}"/>
                  </a:ext>
                </a:extLst>
              </p:cNvPr>
              <p:cNvSpPr/>
              <p:nvPr/>
            </p:nvSpPr>
            <p:spPr>
              <a:xfrm>
                <a:off x="914400" y="2301614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E29EEC9-953F-4568-B7AA-DD45523E9031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473B371-1FB0-4B2C-AE65-7DCB2138B6E6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280D8E72-8363-4744-8FFD-0272C27847BD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DE7B75FD-7521-4D07-9A51-B9A73AE2B244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36E0699-71AE-4CEA-A338-945BC98D2A3B}"/>
                </a:ext>
              </a:extLst>
            </p:cNvPr>
            <p:cNvGrpSpPr/>
            <p:nvPr/>
          </p:nvGrpSpPr>
          <p:grpSpPr>
            <a:xfrm>
              <a:off x="1897404" y="3061748"/>
              <a:ext cx="228600" cy="968733"/>
              <a:chOff x="914399" y="2538956"/>
              <a:chExt cx="228600" cy="968733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7E8C537-CFBC-4D81-9B96-13E3FC893198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B3D59C7-F53C-4945-87D2-92EF997DDE67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4515294-9EAE-4CD1-AE99-9F681F294C82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9D9834C-2BD1-4887-94A9-CABC18A438AB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1C99FD1D-BEEF-4950-9B0F-664781DF7954}"/>
                </a:ext>
              </a:extLst>
            </p:cNvPr>
            <p:cNvGrpSpPr/>
            <p:nvPr/>
          </p:nvGrpSpPr>
          <p:grpSpPr>
            <a:xfrm>
              <a:off x="8610494" y="3040196"/>
              <a:ext cx="228600" cy="968733"/>
              <a:chOff x="914399" y="2538956"/>
              <a:chExt cx="228600" cy="968733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B01B588-D55D-461E-B44E-D7C09E903E0D}"/>
                  </a:ext>
                </a:extLst>
              </p:cNvPr>
              <p:cNvSpPr/>
              <p:nvPr/>
            </p:nvSpPr>
            <p:spPr>
              <a:xfrm>
                <a:off x="914399" y="2538956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FC43E017-846F-4588-9EA1-B028A5ADF063}"/>
                  </a:ext>
                </a:extLst>
              </p:cNvPr>
              <p:cNvSpPr/>
              <p:nvPr/>
            </p:nvSpPr>
            <p:spPr>
              <a:xfrm>
                <a:off x="914399" y="2780048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6843421-9BD4-49DE-8023-1C1B5D2F3742}"/>
                  </a:ext>
                </a:extLst>
              </p:cNvPr>
              <p:cNvSpPr/>
              <p:nvPr/>
            </p:nvSpPr>
            <p:spPr>
              <a:xfrm>
                <a:off x="914399" y="3021140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3E9538B-9F95-4D29-BFBB-BDCA17286669}"/>
                  </a:ext>
                </a:extLst>
              </p:cNvPr>
              <p:cNvSpPr/>
              <p:nvPr/>
            </p:nvSpPr>
            <p:spPr>
              <a:xfrm>
                <a:off x="914399" y="3279089"/>
                <a:ext cx="228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3" name="Arrow: Right 192">
            <a:extLst>
              <a:ext uri="{FF2B5EF4-FFF2-40B4-BE49-F238E27FC236}">
                <a16:creationId xmlns:a16="http://schemas.microsoft.com/office/drawing/2014/main" id="{63A168FF-8505-4917-A78F-5F81583A45B5}"/>
              </a:ext>
            </a:extLst>
          </p:cNvPr>
          <p:cNvSpPr/>
          <p:nvPr/>
        </p:nvSpPr>
        <p:spPr>
          <a:xfrm>
            <a:off x="4724400" y="2671066"/>
            <a:ext cx="604772" cy="4034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9502198-72DA-433E-A8B5-47D9E011CAA0}"/>
              </a:ext>
            </a:extLst>
          </p:cNvPr>
          <p:cNvSpPr txBox="1"/>
          <p:nvPr/>
        </p:nvSpPr>
        <p:spPr>
          <a:xfrm>
            <a:off x="322080" y="533400"/>
            <a:ext cx="851701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 বাস্তব পর্যায়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290B4B-7695-40A8-9D37-BA6E0F8330A9}"/>
              </a:ext>
            </a:extLst>
          </p:cNvPr>
          <p:cNvGrpSpPr/>
          <p:nvPr/>
        </p:nvGrpSpPr>
        <p:grpSpPr>
          <a:xfrm>
            <a:off x="2864167" y="4099395"/>
            <a:ext cx="1707833" cy="488556"/>
            <a:chOff x="2864167" y="4099395"/>
            <a:chExt cx="1707833" cy="488556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97327BF-978D-47CA-9D57-7DF4CF0F14DC}"/>
                </a:ext>
              </a:extLst>
            </p:cNvPr>
            <p:cNvSpPr txBox="1"/>
            <p:nvPr/>
          </p:nvSpPr>
          <p:spPr>
            <a:xfrm>
              <a:off x="2864167" y="4099395"/>
              <a:ext cx="472467" cy="4885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9BF9204-CEA9-42AC-98E8-AEC637BE4799}"/>
                </a:ext>
              </a:extLst>
            </p:cNvPr>
            <p:cNvSpPr txBox="1"/>
            <p:nvPr/>
          </p:nvSpPr>
          <p:spPr>
            <a:xfrm>
              <a:off x="3305091" y="4099395"/>
              <a:ext cx="472467" cy="4885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B74E9DA-794B-4A5A-A879-10E2418A8555}"/>
                </a:ext>
              </a:extLst>
            </p:cNvPr>
            <p:cNvSpPr txBox="1"/>
            <p:nvPr/>
          </p:nvSpPr>
          <p:spPr>
            <a:xfrm>
              <a:off x="3735029" y="4126286"/>
              <a:ext cx="456924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B64B5D1-F81F-42B0-B40A-2957554CCE90}"/>
                </a:ext>
              </a:extLst>
            </p:cNvPr>
            <p:cNvSpPr txBox="1"/>
            <p:nvPr/>
          </p:nvSpPr>
          <p:spPr>
            <a:xfrm>
              <a:off x="4099533" y="4105769"/>
              <a:ext cx="472467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C0658F8-143B-4102-917E-9D58AE451ECD}"/>
              </a:ext>
            </a:extLst>
          </p:cNvPr>
          <p:cNvGrpSpPr/>
          <p:nvPr/>
        </p:nvGrpSpPr>
        <p:grpSpPr>
          <a:xfrm>
            <a:off x="322080" y="4134643"/>
            <a:ext cx="2127634" cy="509683"/>
            <a:chOff x="322080" y="4134643"/>
            <a:chExt cx="2127634" cy="50968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EC9FAB0-AF8E-4302-9211-311EEE8598C5}"/>
                </a:ext>
              </a:extLst>
            </p:cNvPr>
            <p:cNvGrpSpPr/>
            <p:nvPr/>
          </p:nvGrpSpPr>
          <p:grpSpPr>
            <a:xfrm>
              <a:off x="776922" y="4134643"/>
              <a:ext cx="1271134" cy="499362"/>
              <a:chOff x="311054" y="5510394"/>
              <a:chExt cx="1216341" cy="471877"/>
            </a:xfrm>
            <a:solidFill>
              <a:schemeClr val="bg2">
                <a:lumMod val="90000"/>
              </a:schemeClr>
            </a:solidFill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C05AFD36-96D5-48F0-A7FB-9960848F9041}"/>
                  </a:ext>
                </a:extLst>
              </p:cNvPr>
              <p:cNvSpPr txBox="1"/>
              <p:nvPr/>
            </p:nvSpPr>
            <p:spPr>
              <a:xfrm>
                <a:off x="311054" y="5515862"/>
                <a:ext cx="45159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39873B1A-C074-4C84-B274-5586AB6DCC48}"/>
                  </a:ext>
                </a:extLst>
              </p:cNvPr>
              <p:cNvSpPr txBox="1"/>
              <p:nvPr/>
            </p:nvSpPr>
            <p:spPr>
              <a:xfrm>
                <a:off x="659712" y="5510394"/>
                <a:ext cx="45159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846C1F25-9759-4223-BE96-F31A1C53C4A8}"/>
                  </a:ext>
                </a:extLst>
              </p:cNvPr>
              <p:cNvSpPr txBox="1"/>
              <p:nvPr/>
            </p:nvSpPr>
            <p:spPr>
              <a:xfrm>
                <a:off x="1037089" y="5520606"/>
                <a:ext cx="49030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44CA750-A131-47E6-9010-6D621621D227}"/>
                </a:ext>
              </a:extLst>
            </p:cNvPr>
            <p:cNvGrpSpPr/>
            <p:nvPr/>
          </p:nvGrpSpPr>
          <p:grpSpPr>
            <a:xfrm>
              <a:off x="322080" y="4155770"/>
              <a:ext cx="2127634" cy="488556"/>
              <a:chOff x="275448" y="4090027"/>
              <a:chExt cx="2127634" cy="488556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11FF7C1C-717C-4255-8980-38A63422C47E}"/>
                  </a:ext>
                </a:extLst>
              </p:cNvPr>
              <p:cNvSpPr txBox="1"/>
              <p:nvPr/>
            </p:nvSpPr>
            <p:spPr>
              <a:xfrm>
                <a:off x="275448" y="4090027"/>
                <a:ext cx="472467" cy="4885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6CDEBFB-0BA6-4E51-829B-E9D224A90947}"/>
                  </a:ext>
                </a:extLst>
              </p:cNvPr>
              <p:cNvSpPr txBox="1"/>
              <p:nvPr/>
            </p:nvSpPr>
            <p:spPr>
              <a:xfrm>
                <a:off x="1930615" y="4103278"/>
                <a:ext cx="472467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088358-7111-410A-8B3D-1595E3BE7E1C}"/>
              </a:ext>
            </a:extLst>
          </p:cNvPr>
          <p:cNvGrpSpPr/>
          <p:nvPr/>
        </p:nvGrpSpPr>
        <p:grpSpPr>
          <a:xfrm>
            <a:off x="5578627" y="4082036"/>
            <a:ext cx="3563483" cy="523273"/>
            <a:chOff x="5543514" y="4033732"/>
            <a:chExt cx="3563483" cy="523273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B620F16-298D-41E1-9F3A-A338AC282192}"/>
                </a:ext>
              </a:extLst>
            </p:cNvPr>
            <p:cNvSpPr txBox="1"/>
            <p:nvPr/>
          </p:nvSpPr>
          <p:spPr>
            <a:xfrm>
              <a:off x="5543514" y="4068450"/>
              <a:ext cx="472467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E01AC96-1EAD-42AB-859C-05E810B9F08C}"/>
                </a:ext>
              </a:extLst>
            </p:cNvPr>
            <p:cNvSpPr txBox="1"/>
            <p:nvPr/>
          </p:nvSpPr>
          <p:spPr>
            <a:xfrm>
              <a:off x="5996689" y="4052953"/>
              <a:ext cx="471938" cy="4885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EEF47CD7-8B0C-4AE7-BF30-8535A693A58B}"/>
                </a:ext>
              </a:extLst>
            </p:cNvPr>
            <p:cNvSpPr txBox="1"/>
            <p:nvPr/>
          </p:nvSpPr>
          <p:spPr>
            <a:xfrm>
              <a:off x="6353960" y="4065389"/>
              <a:ext cx="471938" cy="4885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AE15595-4767-4357-B5F8-C9CE3BB25CA3}"/>
                </a:ext>
              </a:extLst>
            </p:cNvPr>
            <p:cNvSpPr txBox="1"/>
            <p:nvPr/>
          </p:nvSpPr>
          <p:spPr>
            <a:xfrm>
              <a:off x="6778880" y="4068450"/>
              <a:ext cx="471938" cy="4885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7C7AA20-8D52-4319-8843-9AF39101B4BE}"/>
                </a:ext>
              </a:extLst>
            </p:cNvPr>
            <p:cNvSpPr txBox="1"/>
            <p:nvPr/>
          </p:nvSpPr>
          <p:spPr>
            <a:xfrm>
              <a:off x="7166753" y="4065264"/>
              <a:ext cx="471938" cy="4885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47F35B4-F7B2-48A2-9709-C57F306EA639}"/>
                </a:ext>
              </a:extLst>
            </p:cNvPr>
            <p:cNvSpPr txBox="1"/>
            <p:nvPr/>
          </p:nvSpPr>
          <p:spPr>
            <a:xfrm>
              <a:off x="7507608" y="4050842"/>
              <a:ext cx="471938" cy="4885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018D145-291E-4182-982B-A3A846342997}"/>
                </a:ext>
              </a:extLst>
            </p:cNvPr>
            <p:cNvSpPr txBox="1"/>
            <p:nvPr/>
          </p:nvSpPr>
          <p:spPr>
            <a:xfrm>
              <a:off x="7863529" y="4033732"/>
              <a:ext cx="471938" cy="4885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C7590C8-929D-429B-9631-8F616D149CEA}"/>
                </a:ext>
              </a:extLst>
            </p:cNvPr>
            <p:cNvSpPr txBox="1"/>
            <p:nvPr/>
          </p:nvSpPr>
          <p:spPr>
            <a:xfrm>
              <a:off x="8204384" y="4068081"/>
              <a:ext cx="471938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8D8FCCE-06C8-46B7-A556-2974E3A2416B}"/>
                </a:ext>
              </a:extLst>
            </p:cNvPr>
            <p:cNvSpPr txBox="1"/>
            <p:nvPr/>
          </p:nvSpPr>
          <p:spPr>
            <a:xfrm>
              <a:off x="8635059" y="4058151"/>
              <a:ext cx="471938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85824A0-A154-4DFA-B5A6-092F990EA89F}"/>
              </a:ext>
            </a:extLst>
          </p:cNvPr>
          <p:cNvSpPr txBox="1"/>
          <p:nvPr/>
        </p:nvSpPr>
        <p:spPr>
          <a:xfrm>
            <a:off x="558313" y="4876800"/>
            <a:ext cx="69054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6E8B30-40BC-4C21-A127-B9F8BCC55B75}"/>
              </a:ext>
            </a:extLst>
          </p:cNvPr>
          <p:cNvSpPr txBox="1"/>
          <p:nvPr/>
        </p:nvSpPr>
        <p:spPr>
          <a:xfrm>
            <a:off x="3305091" y="4911464"/>
            <a:ext cx="6905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8A6B6F-6A26-4B9E-8C28-89A58C064EAF}"/>
              </a:ext>
            </a:extLst>
          </p:cNvPr>
          <p:cNvSpPr txBox="1"/>
          <p:nvPr/>
        </p:nvSpPr>
        <p:spPr>
          <a:xfrm>
            <a:off x="6455018" y="4940953"/>
            <a:ext cx="650706" cy="4585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415833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0043339-9691-45BF-8F91-14150D474AF1}"/>
              </a:ext>
            </a:extLst>
          </p:cNvPr>
          <p:cNvSpPr/>
          <p:nvPr/>
        </p:nvSpPr>
        <p:spPr>
          <a:xfrm>
            <a:off x="1828800" y="25908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4E025E-D9B8-4A9B-84C2-8FB7AB5EA3B1}"/>
              </a:ext>
            </a:extLst>
          </p:cNvPr>
          <p:cNvSpPr/>
          <p:nvPr/>
        </p:nvSpPr>
        <p:spPr>
          <a:xfrm>
            <a:off x="1828800" y="277318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E4FE5231-E452-4B4C-96DD-2ECCBBF6C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27468"/>
              </p:ext>
            </p:extLst>
          </p:nvPr>
        </p:nvGraphicFramePr>
        <p:xfrm>
          <a:off x="183663" y="15488"/>
          <a:ext cx="8474255" cy="6714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2630">
                  <a:extLst>
                    <a:ext uri="{9D8B030D-6E8A-4147-A177-3AD203B41FA5}">
                      <a16:colId xmlns:a16="http://schemas.microsoft.com/office/drawing/2014/main" val="607393143"/>
                    </a:ext>
                  </a:extLst>
                </a:gridCol>
                <a:gridCol w="2152630">
                  <a:extLst>
                    <a:ext uri="{9D8B030D-6E8A-4147-A177-3AD203B41FA5}">
                      <a16:colId xmlns:a16="http://schemas.microsoft.com/office/drawing/2014/main" val="1271258414"/>
                    </a:ext>
                  </a:extLst>
                </a:gridCol>
                <a:gridCol w="1389665">
                  <a:extLst>
                    <a:ext uri="{9D8B030D-6E8A-4147-A177-3AD203B41FA5}">
                      <a16:colId xmlns:a16="http://schemas.microsoft.com/office/drawing/2014/main" val="3394494300"/>
                    </a:ext>
                  </a:extLst>
                </a:gridCol>
                <a:gridCol w="1389665">
                  <a:extLst>
                    <a:ext uri="{9D8B030D-6E8A-4147-A177-3AD203B41FA5}">
                      <a16:colId xmlns:a16="http://schemas.microsoft.com/office/drawing/2014/main" val="2292852905"/>
                    </a:ext>
                  </a:extLst>
                </a:gridCol>
                <a:gridCol w="1389665">
                  <a:extLst>
                    <a:ext uri="{9D8B030D-6E8A-4147-A177-3AD203B41FA5}">
                      <a16:colId xmlns:a16="http://schemas.microsoft.com/office/drawing/2014/main" val="1423902681"/>
                    </a:ext>
                  </a:extLst>
                </a:gridCol>
              </a:tblGrid>
              <a:tr h="1128519">
                <a:tc gridSpan="2">
                  <a:txBody>
                    <a:bodyPr/>
                    <a:lstStyle/>
                    <a:p>
                      <a:pPr algn="ctr"/>
                      <a:r>
                        <a:rPr lang="bn-IN" sz="4000" b="0" i="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4000" b="0" i="0" baseline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i="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4000" b="0" i="0" baseline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13851"/>
                  </a:ext>
                </a:extLst>
              </a:tr>
              <a:tr h="1985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9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9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51409"/>
                  </a:ext>
                </a:extLst>
              </a:tr>
              <a:tr h="22996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6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427302"/>
                  </a:ext>
                </a:extLst>
              </a:tr>
              <a:tr h="1301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IN" sz="6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৫৪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57587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7726F263-EDF7-4366-A97E-9D3366732633}"/>
              </a:ext>
            </a:extLst>
          </p:cNvPr>
          <p:cNvGrpSpPr/>
          <p:nvPr/>
        </p:nvGrpSpPr>
        <p:grpSpPr>
          <a:xfrm rot="1986080">
            <a:off x="4753821" y="3976109"/>
            <a:ext cx="485010" cy="609382"/>
            <a:chOff x="2743200" y="3839980"/>
            <a:chExt cx="762000" cy="609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451E43-0019-4077-9D94-74FC866FD192}"/>
                </a:ext>
              </a:extLst>
            </p:cNvPr>
            <p:cNvSpPr/>
            <p:nvPr/>
          </p:nvSpPr>
          <p:spPr>
            <a:xfrm>
              <a:off x="2743200" y="38399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423D41-BADB-48EE-AF6B-A20E23E1AA6A}"/>
                </a:ext>
              </a:extLst>
            </p:cNvPr>
            <p:cNvSpPr/>
            <p:nvPr/>
          </p:nvSpPr>
          <p:spPr>
            <a:xfrm>
              <a:off x="2895600" y="39923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5082481-4CD6-42DD-8FDA-E163E9E91014}"/>
                </a:ext>
              </a:extLst>
            </p:cNvPr>
            <p:cNvSpPr/>
            <p:nvPr/>
          </p:nvSpPr>
          <p:spPr>
            <a:xfrm>
              <a:off x="3048000" y="41447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C089987-7AB6-4081-9EB2-BDB91AA0FEF6}"/>
                </a:ext>
              </a:extLst>
            </p:cNvPr>
            <p:cNvSpPr/>
            <p:nvPr/>
          </p:nvSpPr>
          <p:spPr>
            <a:xfrm>
              <a:off x="3200400" y="42971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F27B03C-4804-4D76-BA8D-4CB27D4523F6}"/>
              </a:ext>
            </a:extLst>
          </p:cNvPr>
          <p:cNvGrpSpPr/>
          <p:nvPr/>
        </p:nvGrpSpPr>
        <p:grpSpPr>
          <a:xfrm>
            <a:off x="197553" y="5540872"/>
            <a:ext cx="1925064" cy="1137265"/>
            <a:chOff x="197553" y="5540872"/>
            <a:chExt cx="1925064" cy="1137265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0C6C96E-FF2B-46AF-8B38-696179E26594}"/>
                </a:ext>
              </a:extLst>
            </p:cNvPr>
            <p:cNvGrpSpPr/>
            <p:nvPr/>
          </p:nvGrpSpPr>
          <p:grpSpPr>
            <a:xfrm>
              <a:off x="1063033" y="5556759"/>
              <a:ext cx="1059584" cy="1121378"/>
              <a:chOff x="1561817" y="4904784"/>
              <a:chExt cx="1531908" cy="1569651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B50169DF-3F00-4BBA-B247-4769A11E8725}"/>
                  </a:ext>
                </a:extLst>
              </p:cNvPr>
              <p:cNvGrpSpPr/>
              <p:nvPr/>
            </p:nvGrpSpPr>
            <p:grpSpPr>
              <a:xfrm rot="1986080">
                <a:off x="1561817" y="4904784"/>
                <a:ext cx="1067022" cy="1523456"/>
                <a:chOff x="1828800" y="2925580"/>
                <a:chExt cx="1676400" cy="1524000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1217E8A-0A2E-4C8F-B235-921328B8B981}"/>
                    </a:ext>
                  </a:extLst>
                </p:cNvPr>
                <p:cNvSpPr/>
                <p:nvPr/>
              </p:nvSpPr>
              <p:spPr>
                <a:xfrm>
                  <a:off x="1828800" y="2925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FB98681A-3ED1-4A3F-A040-5E2DB9242ECD}"/>
                    </a:ext>
                  </a:extLst>
                </p:cNvPr>
                <p:cNvSpPr/>
                <p:nvPr/>
              </p:nvSpPr>
              <p:spPr>
                <a:xfrm>
                  <a:off x="1981200" y="3077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4E28535E-C3BB-4961-AFD8-B65739D03E7E}"/>
                    </a:ext>
                  </a:extLst>
                </p:cNvPr>
                <p:cNvSpPr/>
                <p:nvPr/>
              </p:nvSpPr>
              <p:spPr>
                <a:xfrm>
                  <a:off x="2133600" y="3230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EF24AE7D-F95B-4392-B9F7-5F6FD95A446F}"/>
                    </a:ext>
                  </a:extLst>
                </p:cNvPr>
                <p:cNvSpPr/>
                <p:nvPr/>
              </p:nvSpPr>
              <p:spPr>
                <a:xfrm>
                  <a:off x="2286000" y="3382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6633D8DB-F0A5-477F-8702-5387C44928AE}"/>
                    </a:ext>
                  </a:extLst>
                </p:cNvPr>
                <p:cNvSpPr/>
                <p:nvPr/>
              </p:nvSpPr>
              <p:spPr>
                <a:xfrm>
                  <a:off x="2438400" y="3535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CF3CDC2D-9D6B-4CEB-98F2-6237344921E5}"/>
                    </a:ext>
                  </a:extLst>
                </p:cNvPr>
                <p:cNvSpPr/>
                <p:nvPr/>
              </p:nvSpPr>
              <p:spPr>
                <a:xfrm>
                  <a:off x="2590800" y="3687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BE2F394A-48D0-474B-B4D5-19F9E635DF5D}"/>
                    </a:ext>
                  </a:extLst>
                </p:cNvPr>
                <p:cNvSpPr/>
                <p:nvPr/>
              </p:nvSpPr>
              <p:spPr>
                <a:xfrm>
                  <a:off x="2743200" y="3839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A3274421-5D56-4ECE-8176-22809BEE6A6D}"/>
                    </a:ext>
                  </a:extLst>
                </p:cNvPr>
                <p:cNvSpPr/>
                <p:nvPr/>
              </p:nvSpPr>
              <p:spPr>
                <a:xfrm>
                  <a:off x="2895600" y="3992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AAEFC0BC-8460-4710-983C-11257694DE1B}"/>
                    </a:ext>
                  </a:extLst>
                </p:cNvPr>
                <p:cNvSpPr/>
                <p:nvPr/>
              </p:nvSpPr>
              <p:spPr>
                <a:xfrm>
                  <a:off x="3048000" y="4144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940B580-46D5-4E8A-8716-B26BEB0FA2DF}"/>
                    </a:ext>
                  </a:extLst>
                </p:cNvPr>
                <p:cNvSpPr/>
                <p:nvPr/>
              </p:nvSpPr>
              <p:spPr>
                <a:xfrm>
                  <a:off x="3200400" y="4297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80183FF-E862-4A6C-A562-884D00FB992E}"/>
                  </a:ext>
                </a:extLst>
              </p:cNvPr>
              <p:cNvGrpSpPr/>
              <p:nvPr/>
            </p:nvGrpSpPr>
            <p:grpSpPr>
              <a:xfrm rot="1986080">
                <a:off x="2026703" y="4950979"/>
                <a:ext cx="1067022" cy="1523456"/>
                <a:chOff x="1828800" y="2925580"/>
                <a:chExt cx="1676400" cy="1524000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6658F2D8-04C5-4B57-AF4F-762942401A55}"/>
                    </a:ext>
                  </a:extLst>
                </p:cNvPr>
                <p:cNvSpPr/>
                <p:nvPr/>
              </p:nvSpPr>
              <p:spPr>
                <a:xfrm>
                  <a:off x="1828800" y="2925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4FE83D04-FF92-4892-9548-FDAC96CF2492}"/>
                    </a:ext>
                  </a:extLst>
                </p:cNvPr>
                <p:cNvSpPr/>
                <p:nvPr/>
              </p:nvSpPr>
              <p:spPr>
                <a:xfrm>
                  <a:off x="1981200" y="3077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8EB210ED-387C-4E3E-AD03-BF5ED69DF98A}"/>
                    </a:ext>
                  </a:extLst>
                </p:cNvPr>
                <p:cNvSpPr/>
                <p:nvPr/>
              </p:nvSpPr>
              <p:spPr>
                <a:xfrm>
                  <a:off x="2133600" y="3230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1F7A29B3-C30C-4E8C-BD94-69D9CC225480}"/>
                    </a:ext>
                  </a:extLst>
                </p:cNvPr>
                <p:cNvSpPr/>
                <p:nvPr/>
              </p:nvSpPr>
              <p:spPr>
                <a:xfrm>
                  <a:off x="2286000" y="3382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3871C956-CA1C-4641-8F5A-A857534EDF26}"/>
                    </a:ext>
                  </a:extLst>
                </p:cNvPr>
                <p:cNvSpPr/>
                <p:nvPr/>
              </p:nvSpPr>
              <p:spPr>
                <a:xfrm>
                  <a:off x="2438400" y="3535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13072C61-BBC5-4D78-B454-A7219814F0FF}"/>
                    </a:ext>
                  </a:extLst>
                </p:cNvPr>
                <p:cNvSpPr/>
                <p:nvPr/>
              </p:nvSpPr>
              <p:spPr>
                <a:xfrm>
                  <a:off x="2590800" y="3687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5D907033-AC08-46A7-B20C-DA16B02E280E}"/>
                    </a:ext>
                  </a:extLst>
                </p:cNvPr>
                <p:cNvSpPr/>
                <p:nvPr/>
              </p:nvSpPr>
              <p:spPr>
                <a:xfrm>
                  <a:off x="2743200" y="3839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C1D329E0-1B51-40E9-A29E-9C609E1D5C87}"/>
                    </a:ext>
                  </a:extLst>
                </p:cNvPr>
                <p:cNvSpPr/>
                <p:nvPr/>
              </p:nvSpPr>
              <p:spPr>
                <a:xfrm>
                  <a:off x="2895600" y="3992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9824E24E-51E4-4471-B441-5DA236018AAB}"/>
                    </a:ext>
                  </a:extLst>
                </p:cNvPr>
                <p:cNvSpPr/>
                <p:nvPr/>
              </p:nvSpPr>
              <p:spPr>
                <a:xfrm>
                  <a:off x="3048000" y="4144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A5FB948D-5314-403E-87C7-D901FA9BB5DB}"/>
                    </a:ext>
                  </a:extLst>
                </p:cNvPr>
                <p:cNvSpPr/>
                <p:nvPr/>
              </p:nvSpPr>
              <p:spPr>
                <a:xfrm>
                  <a:off x="3200400" y="4297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94A2C7E-1A34-4789-B368-E2B0FBAA6B28}"/>
                </a:ext>
              </a:extLst>
            </p:cNvPr>
            <p:cNvGrpSpPr/>
            <p:nvPr/>
          </p:nvGrpSpPr>
          <p:grpSpPr>
            <a:xfrm>
              <a:off x="197553" y="5540872"/>
              <a:ext cx="1214914" cy="1118176"/>
              <a:chOff x="1284407" y="2221244"/>
              <a:chExt cx="1788425" cy="1601561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0C54D28E-630A-4AC5-B3E7-007339338BDA}"/>
                  </a:ext>
                </a:extLst>
              </p:cNvPr>
              <p:cNvGrpSpPr/>
              <p:nvPr/>
            </p:nvGrpSpPr>
            <p:grpSpPr>
              <a:xfrm rot="1986080">
                <a:off x="2005810" y="2299349"/>
                <a:ext cx="1067022" cy="1523456"/>
                <a:chOff x="1828800" y="2925580"/>
                <a:chExt cx="1676400" cy="1524000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941B9254-ADC3-426E-90AA-BC15B215409E}"/>
                    </a:ext>
                  </a:extLst>
                </p:cNvPr>
                <p:cNvSpPr/>
                <p:nvPr/>
              </p:nvSpPr>
              <p:spPr>
                <a:xfrm>
                  <a:off x="1828800" y="2925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B4F09E57-B63D-4C36-B284-E788AC9F2292}"/>
                    </a:ext>
                  </a:extLst>
                </p:cNvPr>
                <p:cNvSpPr/>
                <p:nvPr/>
              </p:nvSpPr>
              <p:spPr>
                <a:xfrm>
                  <a:off x="1981200" y="3077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9B6A2985-CFB1-40A0-97D8-13DE89F3E01A}"/>
                    </a:ext>
                  </a:extLst>
                </p:cNvPr>
                <p:cNvSpPr/>
                <p:nvPr/>
              </p:nvSpPr>
              <p:spPr>
                <a:xfrm>
                  <a:off x="2133600" y="3230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374F7B6F-ECCE-494C-9124-838A022206D3}"/>
                    </a:ext>
                  </a:extLst>
                </p:cNvPr>
                <p:cNvSpPr/>
                <p:nvPr/>
              </p:nvSpPr>
              <p:spPr>
                <a:xfrm>
                  <a:off x="2286000" y="3382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2D32C02E-8002-4169-A171-1C52A53DE151}"/>
                    </a:ext>
                  </a:extLst>
                </p:cNvPr>
                <p:cNvSpPr/>
                <p:nvPr/>
              </p:nvSpPr>
              <p:spPr>
                <a:xfrm>
                  <a:off x="2438400" y="3535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2BEFB134-79B5-4BE9-A0C3-14DDA56CB17C}"/>
                    </a:ext>
                  </a:extLst>
                </p:cNvPr>
                <p:cNvSpPr/>
                <p:nvPr/>
              </p:nvSpPr>
              <p:spPr>
                <a:xfrm>
                  <a:off x="2590800" y="3687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9E13FEAE-6C41-43ED-958C-F40778B734BF}"/>
                    </a:ext>
                  </a:extLst>
                </p:cNvPr>
                <p:cNvSpPr/>
                <p:nvPr/>
              </p:nvSpPr>
              <p:spPr>
                <a:xfrm>
                  <a:off x="2743200" y="3839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5DE0ADDE-A333-41B3-B7F0-A0EDBDA4CF98}"/>
                    </a:ext>
                  </a:extLst>
                </p:cNvPr>
                <p:cNvSpPr/>
                <p:nvPr/>
              </p:nvSpPr>
              <p:spPr>
                <a:xfrm>
                  <a:off x="2895600" y="3992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5C25E48A-68BC-4E74-B325-CB57E561E41D}"/>
                    </a:ext>
                  </a:extLst>
                </p:cNvPr>
                <p:cNvSpPr/>
                <p:nvPr/>
              </p:nvSpPr>
              <p:spPr>
                <a:xfrm>
                  <a:off x="3048000" y="4144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3C23FACE-D5FE-4CF4-908F-9B5F5BC66599}"/>
                    </a:ext>
                  </a:extLst>
                </p:cNvPr>
                <p:cNvSpPr/>
                <p:nvPr/>
              </p:nvSpPr>
              <p:spPr>
                <a:xfrm>
                  <a:off x="3200400" y="4297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E484CCF-DDDA-46DE-AA52-6F3505DC1B15}"/>
                  </a:ext>
                </a:extLst>
              </p:cNvPr>
              <p:cNvGrpSpPr/>
              <p:nvPr/>
            </p:nvGrpSpPr>
            <p:grpSpPr>
              <a:xfrm rot="1986080">
                <a:off x="1691466" y="2288692"/>
                <a:ext cx="1067022" cy="1523456"/>
                <a:chOff x="1828800" y="2925580"/>
                <a:chExt cx="1676400" cy="1524000"/>
              </a:xfrm>
            </p:grpSpPr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43073981-439F-41C0-93BD-44C2DD782F57}"/>
                    </a:ext>
                  </a:extLst>
                </p:cNvPr>
                <p:cNvSpPr/>
                <p:nvPr/>
              </p:nvSpPr>
              <p:spPr>
                <a:xfrm>
                  <a:off x="1828800" y="2925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43E5316-6C7B-4EB1-9F4D-5E498A96BE9B}"/>
                    </a:ext>
                  </a:extLst>
                </p:cNvPr>
                <p:cNvSpPr/>
                <p:nvPr/>
              </p:nvSpPr>
              <p:spPr>
                <a:xfrm>
                  <a:off x="1981200" y="3077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29E718-BDE2-49C6-A702-893C71AC3019}"/>
                    </a:ext>
                  </a:extLst>
                </p:cNvPr>
                <p:cNvSpPr/>
                <p:nvPr/>
              </p:nvSpPr>
              <p:spPr>
                <a:xfrm>
                  <a:off x="2133600" y="3230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83815BB8-0948-4BF3-B842-559F03B2F588}"/>
                    </a:ext>
                  </a:extLst>
                </p:cNvPr>
                <p:cNvSpPr/>
                <p:nvPr/>
              </p:nvSpPr>
              <p:spPr>
                <a:xfrm>
                  <a:off x="2286000" y="3382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F3DB071-4783-457A-906B-FAFEB2AFE569}"/>
                    </a:ext>
                  </a:extLst>
                </p:cNvPr>
                <p:cNvSpPr/>
                <p:nvPr/>
              </p:nvSpPr>
              <p:spPr>
                <a:xfrm>
                  <a:off x="2438400" y="3535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FF631890-6DCE-47E0-A48F-C5A55E330CE6}"/>
                    </a:ext>
                  </a:extLst>
                </p:cNvPr>
                <p:cNvSpPr/>
                <p:nvPr/>
              </p:nvSpPr>
              <p:spPr>
                <a:xfrm>
                  <a:off x="2590800" y="3687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E2C67DEC-289C-4313-9210-E39AF87FDF8D}"/>
                    </a:ext>
                  </a:extLst>
                </p:cNvPr>
                <p:cNvSpPr/>
                <p:nvPr/>
              </p:nvSpPr>
              <p:spPr>
                <a:xfrm>
                  <a:off x="2743200" y="3839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452C48D8-25D8-475D-B51F-FBD8B9474A81}"/>
                    </a:ext>
                  </a:extLst>
                </p:cNvPr>
                <p:cNvSpPr/>
                <p:nvPr/>
              </p:nvSpPr>
              <p:spPr>
                <a:xfrm>
                  <a:off x="2895600" y="3992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848DC557-5A5B-418B-A76B-869428B9ED1E}"/>
                    </a:ext>
                  </a:extLst>
                </p:cNvPr>
                <p:cNvSpPr/>
                <p:nvPr/>
              </p:nvSpPr>
              <p:spPr>
                <a:xfrm>
                  <a:off x="3048000" y="4144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7A824013-BBFD-4DF7-8DB8-444DA92B8957}"/>
                    </a:ext>
                  </a:extLst>
                </p:cNvPr>
                <p:cNvSpPr/>
                <p:nvPr/>
              </p:nvSpPr>
              <p:spPr>
                <a:xfrm>
                  <a:off x="3200400" y="4297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E6A78A28-D3B8-4C71-B993-E97E5AD184ED}"/>
                  </a:ext>
                </a:extLst>
              </p:cNvPr>
              <p:cNvGrpSpPr/>
              <p:nvPr/>
            </p:nvGrpSpPr>
            <p:grpSpPr>
              <a:xfrm rot="1986080">
                <a:off x="1284407" y="2221244"/>
                <a:ext cx="1067022" cy="1523456"/>
                <a:chOff x="1828800" y="2925580"/>
                <a:chExt cx="1676400" cy="1524000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37B81DD6-3C01-4E71-9B76-B072B4E4B321}"/>
                    </a:ext>
                  </a:extLst>
                </p:cNvPr>
                <p:cNvSpPr/>
                <p:nvPr/>
              </p:nvSpPr>
              <p:spPr>
                <a:xfrm>
                  <a:off x="1828800" y="2925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8717FFAE-7C03-4264-9F82-4CE8C98662C6}"/>
                    </a:ext>
                  </a:extLst>
                </p:cNvPr>
                <p:cNvSpPr/>
                <p:nvPr/>
              </p:nvSpPr>
              <p:spPr>
                <a:xfrm>
                  <a:off x="1981200" y="3077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E0AA05D5-CADB-4654-8EEC-522791125A3A}"/>
                    </a:ext>
                  </a:extLst>
                </p:cNvPr>
                <p:cNvSpPr/>
                <p:nvPr/>
              </p:nvSpPr>
              <p:spPr>
                <a:xfrm>
                  <a:off x="2133600" y="3230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1664BC0-4F7C-4F31-97A7-31283D619143}"/>
                    </a:ext>
                  </a:extLst>
                </p:cNvPr>
                <p:cNvSpPr/>
                <p:nvPr/>
              </p:nvSpPr>
              <p:spPr>
                <a:xfrm>
                  <a:off x="2286000" y="3382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9F97C431-640E-4303-A917-361713E4B0B8}"/>
                    </a:ext>
                  </a:extLst>
                </p:cNvPr>
                <p:cNvSpPr/>
                <p:nvPr/>
              </p:nvSpPr>
              <p:spPr>
                <a:xfrm>
                  <a:off x="2438400" y="3535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392CDDA3-BCEB-443A-9E56-FC80F5DDDBEE}"/>
                    </a:ext>
                  </a:extLst>
                </p:cNvPr>
                <p:cNvSpPr/>
                <p:nvPr/>
              </p:nvSpPr>
              <p:spPr>
                <a:xfrm>
                  <a:off x="2590800" y="36875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7140B81E-33CA-474E-94A7-8C2851AEAB7D}"/>
                    </a:ext>
                  </a:extLst>
                </p:cNvPr>
                <p:cNvSpPr/>
                <p:nvPr/>
              </p:nvSpPr>
              <p:spPr>
                <a:xfrm>
                  <a:off x="2743200" y="38399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DD717896-01F4-45AB-8DAD-EE9D3AF07ECC}"/>
                    </a:ext>
                  </a:extLst>
                </p:cNvPr>
                <p:cNvSpPr/>
                <p:nvPr/>
              </p:nvSpPr>
              <p:spPr>
                <a:xfrm>
                  <a:off x="2895600" y="39923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70DE59D-27E9-48FB-AA56-155EA5B9C2D7}"/>
                    </a:ext>
                  </a:extLst>
                </p:cNvPr>
                <p:cNvSpPr/>
                <p:nvPr/>
              </p:nvSpPr>
              <p:spPr>
                <a:xfrm>
                  <a:off x="3048000" y="41447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88EB6AFD-67B5-4A8E-AC84-A2D7B6B83B2A}"/>
                    </a:ext>
                  </a:extLst>
                </p:cNvPr>
                <p:cNvSpPr/>
                <p:nvPr/>
              </p:nvSpPr>
              <p:spPr>
                <a:xfrm>
                  <a:off x="3200400" y="4297180"/>
                  <a:ext cx="3048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A7AABB4-B16F-46F2-B654-EC9EACB412FF}"/>
              </a:ext>
            </a:extLst>
          </p:cNvPr>
          <p:cNvGrpSpPr/>
          <p:nvPr/>
        </p:nvGrpSpPr>
        <p:grpSpPr>
          <a:xfrm>
            <a:off x="437361" y="1355338"/>
            <a:ext cx="1788425" cy="1601561"/>
            <a:chOff x="1284407" y="2221244"/>
            <a:chExt cx="1788425" cy="160156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8649AFD2-3C75-400A-A768-C252AF2E4906}"/>
                </a:ext>
              </a:extLst>
            </p:cNvPr>
            <p:cNvGrpSpPr/>
            <p:nvPr/>
          </p:nvGrpSpPr>
          <p:grpSpPr>
            <a:xfrm rot="1986080">
              <a:off x="2005810" y="2299349"/>
              <a:ext cx="1067022" cy="1523456"/>
              <a:chOff x="1828800" y="2925580"/>
              <a:chExt cx="1676400" cy="1524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15BDA97-1B05-4B3B-B5AD-B73AE1E6A047}"/>
                  </a:ext>
                </a:extLst>
              </p:cNvPr>
              <p:cNvSpPr/>
              <p:nvPr/>
            </p:nvSpPr>
            <p:spPr>
              <a:xfrm>
                <a:off x="1828800" y="2925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1526AA3-DB79-4289-924F-D17C1280F204}"/>
                  </a:ext>
                </a:extLst>
              </p:cNvPr>
              <p:cNvSpPr/>
              <p:nvPr/>
            </p:nvSpPr>
            <p:spPr>
              <a:xfrm>
                <a:off x="1981200" y="3077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C7E2D6B-63A0-42A2-A86E-E854C5D92797}"/>
                  </a:ext>
                </a:extLst>
              </p:cNvPr>
              <p:cNvSpPr/>
              <p:nvPr/>
            </p:nvSpPr>
            <p:spPr>
              <a:xfrm>
                <a:off x="2133600" y="3230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B983662-61AC-4009-95F1-C28E66A95243}"/>
                  </a:ext>
                </a:extLst>
              </p:cNvPr>
              <p:cNvSpPr/>
              <p:nvPr/>
            </p:nvSpPr>
            <p:spPr>
              <a:xfrm>
                <a:off x="2286000" y="3382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89AFBC0-DAF0-4A8C-ADBD-1AD35752103F}"/>
                  </a:ext>
                </a:extLst>
              </p:cNvPr>
              <p:cNvSpPr/>
              <p:nvPr/>
            </p:nvSpPr>
            <p:spPr>
              <a:xfrm>
                <a:off x="2438400" y="3535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C95DB84C-61FC-4928-82FF-8E989E9B7972}"/>
                  </a:ext>
                </a:extLst>
              </p:cNvPr>
              <p:cNvSpPr/>
              <p:nvPr/>
            </p:nvSpPr>
            <p:spPr>
              <a:xfrm>
                <a:off x="2590800" y="3687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88BDA511-6E4B-44C5-8852-07B2355358E0}"/>
                  </a:ext>
                </a:extLst>
              </p:cNvPr>
              <p:cNvSpPr/>
              <p:nvPr/>
            </p:nvSpPr>
            <p:spPr>
              <a:xfrm>
                <a:off x="2743200" y="3839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4EE0E8C9-7896-4995-80D6-E3A16BF414DD}"/>
                  </a:ext>
                </a:extLst>
              </p:cNvPr>
              <p:cNvSpPr/>
              <p:nvPr/>
            </p:nvSpPr>
            <p:spPr>
              <a:xfrm>
                <a:off x="2895600" y="3992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F536F4A4-2D25-4706-8D75-8C428D74447F}"/>
                  </a:ext>
                </a:extLst>
              </p:cNvPr>
              <p:cNvSpPr/>
              <p:nvPr/>
            </p:nvSpPr>
            <p:spPr>
              <a:xfrm>
                <a:off x="3048000" y="4144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C3EB269B-8DE3-45AB-9BB9-A240F5AAFA5E}"/>
                  </a:ext>
                </a:extLst>
              </p:cNvPr>
              <p:cNvSpPr/>
              <p:nvPr/>
            </p:nvSpPr>
            <p:spPr>
              <a:xfrm>
                <a:off x="3200400" y="4297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2B21E3D-ACB9-41C9-BEE3-A0F1CF5AC9E8}"/>
                </a:ext>
              </a:extLst>
            </p:cNvPr>
            <p:cNvGrpSpPr/>
            <p:nvPr/>
          </p:nvGrpSpPr>
          <p:grpSpPr>
            <a:xfrm rot="1986080">
              <a:off x="1691466" y="2288692"/>
              <a:ext cx="1067022" cy="1523456"/>
              <a:chOff x="1828800" y="2925580"/>
              <a:chExt cx="1676400" cy="152400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CD14F226-EB62-49A2-A5F2-7A8C94F3366C}"/>
                  </a:ext>
                </a:extLst>
              </p:cNvPr>
              <p:cNvSpPr/>
              <p:nvPr/>
            </p:nvSpPr>
            <p:spPr>
              <a:xfrm>
                <a:off x="1828800" y="2925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FA2F632-74B0-4BBF-BEB8-557F06FB2DF3}"/>
                  </a:ext>
                </a:extLst>
              </p:cNvPr>
              <p:cNvSpPr/>
              <p:nvPr/>
            </p:nvSpPr>
            <p:spPr>
              <a:xfrm>
                <a:off x="1981200" y="3077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973C58F-6CB5-4C89-9951-E4FF767EA526}"/>
                  </a:ext>
                </a:extLst>
              </p:cNvPr>
              <p:cNvSpPr/>
              <p:nvPr/>
            </p:nvSpPr>
            <p:spPr>
              <a:xfrm>
                <a:off x="2133600" y="3230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33DB8983-F600-4A8E-86AE-0C0CA4DF6C5C}"/>
                  </a:ext>
                </a:extLst>
              </p:cNvPr>
              <p:cNvSpPr/>
              <p:nvPr/>
            </p:nvSpPr>
            <p:spPr>
              <a:xfrm>
                <a:off x="2286000" y="3382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4E32EC63-DB37-4D72-B260-A01C82CB0174}"/>
                  </a:ext>
                </a:extLst>
              </p:cNvPr>
              <p:cNvSpPr/>
              <p:nvPr/>
            </p:nvSpPr>
            <p:spPr>
              <a:xfrm>
                <a:off x="2438400" y="3535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FB3A8C0A-E4CB-45CC-8F5E-944BBFA7F709}"/>
                  </a:ext>
                </a:extLst>
              </p:cNvPr>
              <p:cNvSpPr/>
              <p:nvPr/>
            </p:nvSpPr>
            <p:spPr>
              <a:xfrm>
                <a:off x="2590800" y="3687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6A89A335-6AE9-4C92-AB3B-B621CC56D850}"/>
                  </a:ext>
                </a:extLst>
              </p:cNvPr>
              <p:cNvSpPr/>
              <p:nvPr/>
            </p:nvSpPr>
            <p:spPr>
              <a:xfrm>
                <a:off x="2743200" y="3839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35B96A1F-5297-41D4-8A54-03A1DD521813}"/>
                  </a:ext>
                </a:extLst>
              </p:cNvPr>
              <p:cNvSpPr/>
              <p:nvPr/>
            </p:nvSpPr>
            <p:spPr>
              <a:xfrm>
                <a:off x="2895600" y="3992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74299335-EB85-4DA9-88CB-9BDB9A800251}"/>
                  </a:ext>
                </a:extLst>
              </p:cNvPr>
              <p:cNvSpPr/>
              <p:nvPr/>
            </p:nvSpPr>
            <p:spPr>
              <a:xfrm>
                <a:off x="3048000" y="4144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B591935-EDE1-4039-B8B7-0A2078B3DCDA}"/>
                  </a:ext>
                </a:extLst>
              </p:cNvPr>
              <p:cNvSpPr/>
              <p:nvPr/>
            </p:nvSpPr>
            <p:spPr>
              <a:xfrm>
                <a:off x="3200400" y="4297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A68D3BF-4845-47EA-87BA-110FB8A19346}"/>
                </a:ext>
              </a:extLst>
            </p:cNvPr>
            <p:cNvGrpSpPr/>
            <p:nvPr/>
          </p:nvGrpSpPr>
          <p:grpSpPr>
            <a:xfrm rot="1986080">
              <a:off x="1284407" y="2221244"/>
              <a:ext cx="1067022" cy="1523456"/>
              <a:chOff x="1828800" y="2925580"/>
              <a:chExt cx="1676400" cy="152400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C1D671E-075F-4B2E-9193-90D64CF3F34A}"/>
                  </a:ext>
                </a:extLst>
              </p:cNvPr>
              <p:cNvSpPr/>
              <p:nvPr/>
            </p:nvSpPr>
            <p:spPr>
              <a:xfrm>
                <a:off x="1828800" y="2925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A5FDA223-5580-410E-B85F-624CD2245788}"/>
                  </a:ext>
                </a:extLst>
              </p:cNvPr>
              <p:cNvSpPr/>
              <p:nvPr/>
            </p:nvSpPr>
            <p:spPr>
              <a:xfrm>
                <a:off x="1981200" y="3077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5EFCEEA7-499A-49E7-9608-B172CE108536}"/>
                  </a:ext>
                </a:extLst>
              </p:cNvPr>
              <p:cNvSpPr/>
              <p:nvPr/>
            </p:nvSpPr>
            <p:spPr>
              <a:xfrm>
                <a:off x="2133600" y="3230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E7D2115-BC24-4B94-AF69-56FDEF5B1E4F}"/>
                  </a:ext>
                </a:extLst>
              </p:cNvPr>
              <p:cNvSpPr/>
              <p:nvPr/>
            </p:nvSpPr>
            <p:spPr>
              <a:xfrm>
                <a:off x="2286000" y="3382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A3C381C8-C625-4A8E-BA4D-451F2B88526D}"/>
                  </a:ext>
                </a:extLst>
              </p:cNvPr>
              <p:cNvSpPr/>
              <p:nvPr/>
            </p:nvSpPr>
            <p:spPr>
              <a:xfrm>
                <a:off x="2438400" y="3535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06528B18-BD7B-4C84-BB85-3043021F7059}"/>
                  </a:ext>
                </a:extLst>
              </p:cNvPr>
              <p:cNvSpPr/>
              <p:nvPr/>
            </p:nvSpPr>
            <p:spPr>
              <a:xfrm>
                <a:off x="2590800" y="3687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79E8CFC-A043-49A4-9B0D-2F747B2AC53B}"/>
                  </a:ext>
                </a:extLst>
              </p:cNvPr>
              <p:cNvSpPr/>
              <p:nvPr/>
            </p:nvSpPr>
            <p:spPr>
              <a:xfrm>
                <a:off x="2743200" y="3839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AA32F7C4-773E-4F63-9E6E-F58BAF1D7DAD}"/>
                  </a:ext>
                </a:extLst>
              </p:cNvPr>
              <p:cNvSpPr/>
              <p:nvPr/>
            </p:nvSpPr>
            <p:spPr>
              <a:xfrm>
                <a:off x="2895600" y="3992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5B3E044-6FC3-4ACA-8685-F671F8F01F9C}"/>
                  </a:ext>
                </a:extLst>
              </p:cNvPr>
              <p:cNvSpPr/>
              <p:nvPr/>
            </p:nvSpPr>
            <p:spPr>
              <a:xfrm>
                <a:off x="3048000" y="4144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56B50D6-A9A8-4460-874C-3ABED57416ED}"/>
                  </a:ext>
                </a:extLst>
              </p:cNvPr>
              <p:cNvSpPr/>
              <p:nvPr/>
            </p:nvSpPr>
            <p:spPr>
              <a:xfrm>
                <a:off x="3200400" y="4297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03CE7F4-2A53-4251-89CC-6067ED3AA13A}"/>
              </a:ext>
            </a:extLst>
          </p:cNvPr>
          <p:cNvGrpSpPr/>
          <p:nvPr/>
        </p:nvGrpSpPr>
        <p:grpSpPr>
          <a:xfrm>
            <a:off x="252326" y="3564190"/>
            <a:ext cx="1531908" cy="1569651"/>
            <a:chOff x="1561817" y="4904784"/>
            <a:chExt cx="1531908" cy="1569651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A091CC8-EE14-4C0B-953E-9BA26C357A9D}"/>
                </a:ext>
              </a:extLst>
            </p:cNvPr>
            <p:cNvGrpSpPr/>
            <p:nvPr/>
          </p:nvGrpSpPr>
          <p:grpSpPr>
            <a:xfrm rot="1986080">
              <a:off x="1561817" y="4904784"/>
              <a:ext cx="1067022" cy="1523456"/>
              <a:chOff x="1828800" y="2925580"/>
              <a:chExt cx="1676400" cy="1524000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64F143C-5261-4208-99DB-993842497B6B}"/>
                  </a:ext>
                </a:extLst>
              </p:cNvPr>
              <p:cNvSpPr/>
              <p:nvPr/>
            </p:nvSpPr>
            <p:spPr>
              <a:xfrm>
                <a:off x="1828800" y="2925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650F74E-31A9-44F6-AA48-9E75B4EAA8CC}"/>
                  </a:ext>
                </a:extLst>
              </p:cNvPr>
              <p:cNvSpPr/>
              <p:nvPr/>
            </p:nvSpPr>
            <p:spPr>
              <a:xfrm>
                <a:off x="1981200" y="3077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DC1A9E0A-8C93-41F8-8DE8-3C7054A63470}"/>
                  </a:ext>
                </a:extLst>
              </p:cNvPr>
              <p:cNvSpPr/>
              <p:nvPr/>
            </p:nvSpPr>
            <p:spPr>
              <a:xfrm>
                <a:off x="2133600" y="3230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D046F13-9F2E-493D-911B-C9791BC5B2CF}"/>
                  </a:ext>
                </a:extLst>
              </p:cNvPr>
              <p:cNvSpPr/>
              <p:nvPr/>
            </p:nvSpPr>
            <p:spPr>
              <a:xfrm>
                <a:off x="2286000" y="3382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4C4A4238-3E2F-4595-98C7-367C61AED87B}"/>
                  </a:ext>
                </a:extLst>
              </p:cNvPr>
              <p:cNvSpPr/>
              <p:nvPr/>
            </p:nvSpPr>
            <p:spPr>
              <a:xfrm>
                <a:off x="2438400" y="3535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7343F2B7-1A01-49F2-A200-85936F824D17}"/>
                  </a:ext>
                </a:extLst>
              </p:cNvPr>
              <p:cNvSpPr/>
              <p:nvPr/>
            </p:nvSpPr>
            <p:spPr>
              <a:xfrm>
                <a:off x="2590800" y="3687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7E66408D-89FF-4B15-94E5-32AA7E280B40}"/>
                  </a:ext>
                </a:extLst>
              </p:cNvPr>
              <p:cNvSpPr/>
              <p:nvPr/>
            </p:nvSpPr>
            <p:spPr>
              <a:xfrm>
                <a:off x="2743200" y="3839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FA0F2900-A7BE-4608-8B86-6667DCCC84DD}"/>
                  </a:ext>
                </a:extLst>
              </p:cNvPr>
              <p:cNvSpPr/>
              <p:nvPr/>
            </p:nvSpPr>
            <p:spPr>
              <a:xfrm>
                <a:off x="2895600" y="3992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DD7E551-F28F-44C3-B656-047E4EEFDA9C}"/>
                  </a:ext>
                </a:extLst>
              </p:cNvPr>
              <p:cNvSpPr/>
              <p:nvPr/>
            </p:nvSpPr>
            <p:spPr>
              <a:xfrm>
                <a:off x="3048000" y="4144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D4BB127-BF05-4DE1-BD8E-206A2111B7FB}"/>
                  </a:ext>
                </a:extLst>
              </p:cNvPr>
              <p:cNvSpPr/>
              <p:nvPr/>
            </p:nvSpPr>
            <p:spPr>
              <a:xfrm>
                <a:off x="3200400" y="4297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E55857BB-97B4-4ED1-8957-C0C10003B540}"/>
                </a:ext>
              </a:extLst>
            </p:cNvPr>
            <p:cNvGrpSpPr/>
            <p:nvPr/>
          </p:nvGrpSpPr>
          <p:grpSpPr>
            <a:xfrm rot="1986080">
              <a:off x="2026703" y="4950979"/>
              <a:ext cx="1067022" cy="1523456"/>
              <a:chOff x="1828800" y="2925580"/>
              <a:chExt cx="1676400" cy="1524000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3A87DD02-9CBB-4931-B379-C5386CA5756C}"/>
                  </a:ext>
                </a:extLst>
              </p:cNvPr>
              <p:cNvSpPr/>
              <p:nvPr/>
            </p:nvSpPr>
            <p:spPr>
              <a:xfrm>
                <a:off x="1828800" y="2925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B85B02-8117-4733-8ED5-968910C2F40D}"/>
                  </a:ext>
                </a:extLst>
              </p:cNvPr>
              <p:cNvSpPr/>
              <p:nvPr/>
            </p:nvSpPr>
            <p:spPr>
              <a:xfrm>
                <a:off x="1981200" y="3077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5D1CEE7E-D78A-4918-8CF7-ED7530CE0BEE}"/>
                  </a:ext>
                </a:extLst>
              </p:cNvPr>
              <p:cNvSpPr/>
              <p:nvPr/>
            </p:nvSpPr>
            <p:spPr>
              <a:xfrm>
                <a:off x="2133600" y="3230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C176309D-FA54-4DC6-BD89-531E13E603DB}"/>
                  </a:ext>
                </a:extLst>
              </p:cNvPr>
              <p:cNvSpPr/>
              <p:nvPr/>
            </p:nvSpPr>
            <p:spPr>
              <a:xfrm>
                <a:off x="2286000" y="3382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4C36ED0-5615-4899-A89D-E6656B1439FE}"/>
                  </a:ext>
                </a:extLst>
              </p:cNvPr>
              <p:cNvSpPr/>
              <p:nvPr/>
            </p:nvSpPr>
            <p:spPr>
              <a:xfrm>
                <a:off x="2438400" y="3535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DDBD7589-282B-49B3-AEF0-372460FD02EC}"/>
                  </a:ext>
                </a:extLst>
              </p:cNvPr>
              <p:cNvSpPr/>
              <p:nvPr/>
            </p:nvSpPr>
            <p:spPr>
              <a:xfrm>
                <a:off x="2590800" y="36875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71DEADB1-BEEE-4D59-A120-ED838E024220}"/>
                  </a:ext>
                </a:extLst>
              </p:cNvPr>
              <p:cNvSpPr/>
              <p:nvPr/>
            </p:nvSpPr>
            <p:spPr>
              <a:xfrm>
                <a:off x="2743200" y="38399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4C2062F4-9E22-47FB-96F0-90E3D11FE236}"/>
                  </a:ext>
                </a:extLst>
              </p:cNvPr>
              <p:cNvSpPr/>
              <p:nvPr/>
            </p:nvSpPr>
            <p:spPr>
              <a:xfrm>
                <a:off x="2895600" y="39923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B17B78E4-55C0-4696-84FF-70C5C41ACF5F}"/>
                  </a:ext>
                </a:extLst>
              </p:cNvPr>
              <p:cNvSpPr/>
              <p:nvPr/>
            </p:nvSpPr>
            <p:spPr>
              <a:xfrm>
                <a:off x="3048000" y="41447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EAE0131F-4C24-4B2C-BB1A-C1F3EC55F8B0}"/>
                  </a:ext>
                </a:extLst>
              </p:cNvPr>
              <p:cNvSpPr/>
              <p:nvPr/>
            </p:nvSpPr>
            <p:spPr>
              <a:xfrm>
                <a:off x="3200400" y="4297180"/>
                <a:ext cx="3048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FBBF6D9-0AA1-43BA-B53B-419D1788DE90}"/>
              </a:ext>
            </a:extLst>
          </p:cNvPr>
          <p:cNvGrpSpPr/>
          <p:nvPr/>
        </p:nvGrpSpPr>
        <p:grpSpPr>
          <a:xfrm rot="1986080">
            <a:off x="4830561" y="5867401"/>
            <a:ext cx="485010" cy="609382"/>
            <a:chOff x="2743200" y="3839980"/>
            <a:chExt cx="762000" cy="60960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F2C32B23-127A-4EF8-AECB-92E71E9273A1}"/>
                </a:ext>
              </a:extLst>
            </p:cNvPr>
            <p:cNvSpPr/>
            <p:nvPr/>
          </p:nvSpPr>
          <p:spPr>
            <a:xfrm>
              <a:off x="2743200" y="38399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0E922A01-4C37-4DEB-A20C-BDB9624454BB}"/>
                </a:ext>
              </a:extLst>
            </p:cNvPr>
            <p:cNvSpPr/>
            <p:nvPr/>
          </p:nvSpPr>
          <p:spPr>
            <a:xfrm>
              <a:off x="2895600" y="39923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F2CCB92E-55D1-4B96-9496-15D5A0A2735A}"/>
                </a:ext>
              </a:extLst>
            </p:cNvPr>
            <p:cNvSpPr/>
            <p:nvPr/>
          </p:nvSpPr>
          <p:spPr>
            <a:xfrm>
              <a:off x="3048000" y="41447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FF5F1D0-5D6A-4AE7-A822-11AB41CE90CF}"/>
                </a:ext>
              </a:extLst>
            </p:cNvPr>
            <p:cNvSpPr/>
            <p:nvPr/>
          </p:nvSpPr>
          <p:spPr>
            <a:xfrm>
              <a:off x="3200400" y="4297180"/>
              <a:ext cx="3048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50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261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NikoshBAN</vt:lpstr>
      <vt:lpstr>Office Theme</vt:lpstr>
      <vt:lpstr>Package</vt:lpstr>
      <vt:lpstr>সবাই কে ফুলের শুভেচ্ছা</vt:lpstr>
      <vt:lpstr>পরিচিতি</vt:lpstr>
      <vt:lpstr>শিখন ফল</vt:lpstr>
      <vt:lpstr>আমরা ভিডিও টি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2006-08-16T00:00:00Z</dcterms:created>
  <dcterms:modified xsi:type="dcterms:W3CDTF">2020-03-03T09:07:54Z</dcterms:modified>
</cp:coreProperties>
</file>