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9" r:id="rId11"/>
    <p:sldId id="270" r:id="rId12"/>
    <p:sldId id="272" r:id="rId13"/>
    <p:sldId id="264" r:id="rId14"/>
    <p:sldId id="271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2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0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5E50-7377-4D04-BB3D-201285781E7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25E2-5784-472F-98C8-AF96DE85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5E2-5784-472F-98C8-AF96DE855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5E2-5784-472F-98C8-AF96DE855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5E2-5784-472F-98C8-AF96DE855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5E2-5784-472F-98C8-AF96DE8551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4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4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9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5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C147-BE2E-4831-9A88-4B572D467C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D4C9-9C92-44ED-B24B-277C0BAC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185" y="5756655"/>
            <a:ext cx="10345002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8" y="245660"/>
            <a:ext cx="10126637" cy="57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" y="5608810"/>
            <a:ext cx="12079459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 আছে নানা রকম মাছ।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0"/>
            <a:ext cx="5233181" cy="5500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2" y="0"/>
            <a:ext cx="6738425" cy="55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6994"/>
            <a:ext cx="121920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ও আছে কুমির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468"/>
            <a:ext cx="6139720" cy="4131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255468"/>
            <a:ext cx="5774266" cy="40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900752" y="477672"/>
            <a:ext cx="3302758" cy="308439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5527343" y="900753"/>
            <a:ext cx="3452884" cy="245659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ন</a:t>
            </a:r>
            <a:endParaRPr lang="en-US" sz="4800" dirty="0"/>
          </a:p>
        </p:txBody>
      </p:sp>
      <p:sp>
        <p:nvSpPr>
          <p:cNvPr id="8" name="4-Point Star 7"/>
          <p:cNvSpPr/>
          <p:nvPr/>
        </p:nvSpPr>
        <p:spPr>
          <a:xfrm>
            <a:off x="8884693" y="682388"/>
            <a:ext cx="3111689" cy="245659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96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86893"/>
            <a:ext cx="3044702" cy="286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8" y="0"/>
            <a:ext cx="4194411" cy="295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3263694"/>
            <a:ext cx="5066055" cy="3340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" y="3259782"/>
            <a:ext cx="3148292" cy="3518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35" y="0"/>
            <a:ext cx="4217737" cy="295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59" y="3259782"/>
            <a:ext cx="3628021" cy="35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48938"/>
              </p:ext>
            </p:extLst>
          </p:nvPr>
        </p:nvGraphicFramePr>
        <p:xfrm>
          <a:off x="1828800" y="514948"/>
          <a:ext cx="829025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9"/>
                <a:gridCol w="208280"/>
                <a:gridCol w="5318558"/>
              </a:tblGrid>
              <a:tr h="1039063">
                <a:tc>
                  <a:txBody>
                    <a:bodyPr/>
                    <a:lstStyle/>
                    <a:p>
                      <a:r>
                        <a:rPr lang="bn-IN" sz="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ক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/>
                        <a:t>সুন্দরবনে রয়েছে</a:t>
                      </a:r>
                      <a:r>
                        <a:rPr lang="bn-IN" sz="5400" baseline="0" dirty="0" smtClean="0"/>
                        <a:t> কয়েকটি গাছের বল।</a:t>
                      </a:r>
                      <a:endParaRPr lang="en-US" sz="5400" dirty="0"/>
                    </a:p>
                  </a:txBody>
                  <a:tcPr/>
                </a:tc>
              </a:tr>
              <a:tr h="1039063">
                <a:tc>
                  <a:txBody>
                    <a:bodyPr/>
                    <a:lstStyle/>
                    <a:p>
                      <a:r>
                        <a:rPr lang="bn-IN" sz="5400" dirty="0" smtClean="0"/>
                        <a:t>দল খ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সুন্দরবনে আছে</a:t>
                      </a:r>
                      <a:r>
                        <a:rPr lang="bn-IN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কয়েকটি পাখির নাম বল।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716" y="5130929"/>
            <a:ext cx="1198728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 একা পড়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6" y="674199"/>
            <a:ext cx="11987284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অমি খুব খুশি ।মা বাবার সাথে বেড়াতে এসেছে সুন্দরবনে।সুন্দরবনে নানা রকম গাছ আছে। সুন্দরবনে আছে নানা রকম পাখি।নদীতে আছে নানা রকম মাছ।আর ও আছে কুমির।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606800"/>
            <a:ext cx="1153235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421" y="3453933"/>
            <a:ext cx="1153235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১।সুন্দর বনে কি কি প্রাণী আছ?</a:t>
            </a:r>
          </a:p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২।সুন্দর বনে নদীতে কি কি রয়েছে?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451" y="-684809"/>
            <a:ext cx="15140861" cy="8447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74264" y="1728846"/>
            <a:ext cx="1215448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" y="191069"/>
            <a:ext cx="11723427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2" y="1428496"/>
            <a:ext cx="11723427" cy="20175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সাহিদা খাতুন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2" y="3438114"/>
            <a:ext cx="1172342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04" y="4490113"/>
            <a:ext cx="11853083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 সরকারি প্রা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3" y="5658372"/>
            <a:ext cx="1181896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8" y="409432"/>
            <a:ext cx="11900848" cy="14465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/>
              <a:t>বিষয়ঃবাংলা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122829" y="1828688"/>
            <a:ext cx="1190084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28" y="2921631"/>
            <a:ext cx="1190084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পাঠঃসুন্দর বন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8" y="4199240"/>
            <a:ext cx="11900848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পাঠ্যাংশঃঅমি খুব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___________________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কুমির।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29" y="5292183"/>
            <a:ext cx="1190084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তারিখঃ২৯/০২/২০২০                                      সময়ঃ৪০মিনিট</a:t>
            </a:r>
            <a:endParaRPr lang="en-US" sz="4400" dirty="0"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9" y="0"/>
            <a:ext cx="8398412" cy="6844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632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09433" y="2971432"/>
            <a:ext cx="11791665" cy="43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0" y="0"/>
            <a:ext cx="5084314" cy="350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0" y="0"/>
            <a:ext cx="6567646" cy="3382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0" y="3410254"/>
            <a:ext cx="4971772" cy="3296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0" y="3508736"/>
            <a:ext cx="6566675" cy="30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34" y="244820"/>
            <a:ext cx="11969087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78" y="1691370"/>
            <a:ext cx="11928143" cy="366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/>
              <a:t>আজ আমরা অমি </a:t>
            </a:r>
            <a:r>
              <a:rPr lang="bn-IN" sz="7200" dirty="0" smtClean="0"/>
              <a:t>খুব</a:t>
            </a:r>
            <a:r>
              <a:rPr lang="en-US" sz="7200" dirty="0" smtClean="0"/>
              <a:t>……………….</a:t>
            </a:r>
            <a:r>
              <a:rPr lang="bn-IN" sz="7200" dirty="0" smtClean="0"/>
              <a:t>আর </a:t>
            </a:r>
            <a:r>
              <a:rPr lang="bn-IN" sz="7200" dirty="0" smtClean="0"/>
              <a:t>আছে কুমির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পর্যন্ত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660" y="409433"/>
            <a:ext cx="11627892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 একটি ভিডিও দেখ।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1" y="109184"/>
            <a:ext cx="4079000" cy="2825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7409" y="300251"/>
            <a:ext cx="7137779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2" y="3237308"/>
            <a:ext cx="4078999" cy="2982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7409" y="3425588"/>
            <a:ext cx="7478973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44" y="5750004"/>
            <a:ext cx="12192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8" y="-1"/>
            <a:ext cx="11936612" cy="50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163</Words>
  <Application>Microsoft Office PowerPoint</Application>
  <PresentationFormat>Widescreen</PresentationFormat>
  <Paragraphs>37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Dawlatpur Govt. PS</dc:creator>
  <cp:lastModifiedBy>Dawlatpur Govt. PS</cp:lastModifiedBy>
  <cp:revision>98</cp:revision>
  <dcterms:created xsi:type="dcterms:W3CDTF">2020-02-28T13:02:52Z</dcterms:created>
  <dcterms:modified xsi:type="dcterms:W3CDTF">2020-03-02T17:30:33Z</dcterms:modified>
</cp:coreProperties>
</file>