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4" r:id="rId2"/>
    <p:sldId id="295" r:id="rId3"/>
    <p:sldId id="296" r:id="rId4"/>
    <p:sldId id="280" r:id="rId5"/>
    <p:sldId id="297" r:id="rId6"/>
    <p:sldId id="298" r:id="rId7"/>
    <p:sldId id="307" r:id="rId8"/>
    <p:sldId id="310" r:id="rId9"/>
    <p:sldId id="308" r:id="rId10"/>
    <p:sldId id="292" r:id="rId11"/>
    <p:sldId id="300" r:id="rId12"/>
    <p:sldId id="311" r:id="rId13"/>
    <p:sldId id="289" r:id="rId14"/>
    <p:sldId id="306" r:id="rId15"/>
    <p:sldId id="303" r:id="rId16"/>
    <p:sldId id="304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06" autoAdjust="0"/>
    <p:restoredTop sz="95179" autoAdjust="0"/>
  </p:normalViewPr>
  <p:slideViewPr>
    <p:cSldViewPr snapToGrid="0">
      <p:cViewPr varScale="1">
        <p:scale>
          <a:sx n="70" d="100"/>
          <a:sy n="70" d="100"/>
        </p:scale>
        <p:origin x="2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2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7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2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893C-B815-4264-8073-00A5F948C68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098F-D33C-414A-B03A-4063B16F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4165" y="0"/>
            <a:ext cx="11304627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58" y="1907986"/>
            <a:ext cx="5966847" cy="37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673" t="-14482" r="28760" b="70325"/>
          <a:stretch/>
        </p:blipFill>
        <p:spPr>
          <a:xfrm>
            <a:off x="136479" y="280493"/>
            <a:ext cx="11900846" cy="3704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967" y="4653887"/>
            <a:ext cx="47084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খাদ্য তৈরি  করতে পারে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4764" y="4498985"/>
            <a:ext cx="440822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নিজের খাদ্য তৈরী করতে পারেনা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0939" y="873457"/>
            <a:ext cx="6812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১।চলাফেরা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0237" y="873457"/>
            <a:ext cx="10753859" cy="5718413"/>
            <a:chOff x="412124" y="585473"/>
            <a:chExt cx="10753860" cy="3555085"/>
          </a:xfrm>
        </p:grpSpPr>
        <p:sp>
          <p:nvSpPr>
            <p:cNvPr id="2" name="TextBox 1"/>
            <p:cNvSpPr txBox="1"/>
            <p:nvPr/>
          </p:nvSpPr>
          <p:spPr>
            <a:xfrm>
              <a:off x="412124" y="585473"/>
              <a:ext cx="10753860" cy="97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বৈশিষ্ট্যঃ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১।চলাফেরা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২।মুখ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792" y="1900151"/>
              <a:ext cx="4082602" cy="224040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9" y="2988138"/>
            <a:ext cx="2767805" cy="34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221" y="696037"/>
            <a:ext cx="773828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922" y="2483893"/>
            <a:ext cx="1121846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১। উদ্ভিদের ৩টি বৈশিষ্ট্য লিখ।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২। প্রাণীর ৩টি বৈশিষ্ট্য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15400"/>
              </p:ext>
            </p:extLst>
          </p:nvPr>
        </p:nvGraphicFramePr>
        <p:xfrm>
          <a:off x="-177421" y="2936384"/>
          <a:ext cx="12192000" cy="347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6404"/>
                <a:gridCol w="5995596"/>
              </a:tblGrid>
              <a:tr h="77327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endParaRPr lang="en-US" sz="40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endParaRPr lang="en-US" sz="40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7619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ফুল গাছ          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হরিণ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7619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আম গাছ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গরু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7619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বট গাছ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৩।মহিষ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7619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জাম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গাছ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বাঘ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864745"/>
            <a:ext cx="1219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454" y="349584"/>
            <a:ext cx="12192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24298"/>
          <a:stretch/>
        </p:blipFill>
        <p:spPr>
          <a:xfrm>
            <a:off x="1315856" y="2593075"/>
            <a:ext cx="9242472" cy="4135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763" y="382137"/>
            <a:ext cx="1005272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ঠ্যবইয়ের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সাথে শিক্ষার্থীদের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২৮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90918" y="412124"/>
            <a:ext cx="9337183" cy="4433338"/>
            <a:chOff x="1390918" y="412124"/>
            <a:chExt cx="9337183" cy="4433338"/>
          </a:xfrm>
        </p:grpSpPr>
        <p:sp>
          <p:nvSpPr>
            <p:cNvPr id="2" name="TextBox 1"/>
            <p:cNvSpPr txBox="1"/>
            <p:nvPr/>
          </p:nvSpPr>
          <p:spPr>
            <a:xfrm>
              <a:off x="1390918" y="412124"/>
              <a:ext cx="9337183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bn-IN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90918" y="2537138"/>
              <a:ext cx="8345510" cy="230832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১।উদ্ভিদ ও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নী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শাক্তি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২।উদ্ভিত ও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প্রান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চলাচল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৩।উদ্ভিদ ও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প্রান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পার্থক্য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6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854" y="682580"/>
            <a:ext cx="9427335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১।তোমার পারিচিত পাঁচ টি উদ্ভি্দ ও প্রানীর নাম লিখো?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২।উদ্ভিদ ও প্রানীর বৈশিষ্ট্য লিখো?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699"/>
            <a:ext cx="12192000" cy="5048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5808372"/>
            <a:ext cx="12192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50" y="704850"/>
            <a:ext cx="11620500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দুবা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37" y="169621"/>
            <a:ext cx="10900547" cy="78483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শ্রেনিঃ৪র্থ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ঠঃ-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উদ্ভিদও প্রাণী উভয়েই.........চলা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সময়ঃ৩৫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তারিখঃ২৯।০২।২০২০।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214" y="695458"/>
            <a:ext cx="11655380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2.2.1উদ্ভি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1820"/>
            <a:ext cx="12192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" y="0"/>
            <a:ext cx="3795235" cy="2441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80" y="109862"/>
            <a:ext cx="3215135" cy="2332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109862"/>
            <a:ext cx="3713857" cy="2332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1587"/>
            <a:ext cx="4162567" cy="3269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17" y="3452884"/>
            <a:ext cx="3407283" cy="3421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80" y="3553282"/>
            <a:ext cx="4218714" cy="34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7234" y="2047740"/>
            <a:ext cx="10444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উদ্ভিদ ও প্রাণী </a:t>
            </a:r>
            <a:endParaRPr lang="en-US" sz="8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93326"/>
            <a:ext cx="1219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মাঝে কি কি পার্থক্য রয়েছে?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45470"/>
              </p:ext>
            </p:extLst>
          </p:nvPr>
        </p:nvGraphicFramePr>
        <p:xfrm>
          <a:off x="0" y="2657648"/>
          <a:ext cx="12192000" cy="399216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/>
                <a:gridCol w="4064000"/>
                <a:gridCol w="4064000"/>
              </a:tblGrid>
              <a:tr h="849827"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</a:t>
                      </a:r>
                      <a:r>
                        <a:rPr lang="bn-IN" sz="4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ণী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46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শক্তি পায়?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46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 কি অঙ্গ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 অংশ রয়েছে?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46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কিভাবে চলাচল করে?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46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কিভাবে সাড়া প্রদান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করে?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46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আরও কিছু?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41194"/>
            <a:ext cx="1219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 খাতায় একটি ছক তৈরি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161" y="3425589"/>
            <a:ext cx="287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8767" y="4244454"/>
            <a:ext cx="3714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 কাণ্ড শাখা  প্রশাখা পাতা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579" y="4767674"/>
            <a:ext cx="355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 করতে পারেনা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4352" y="5327119"/>
            <a:ext cx="366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 প্রদান করতে পারেনা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4579" y="5875669"/>
            <a:ext cx="338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ত্যাগ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605" y="3659679"/>
            <a:ext cx="320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 গ্রহণ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605" y="4306009"/>
            <a:ext cx="315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 চোখ  মুখ পা নাক লেজ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6605" y="4940208"/>
            <a:ext cx="354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 এর মাধ্যমে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5385" y="5583283"/>
            <a:ext cx="2606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পেলে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16454" y="6168058"/>
            <a:ext cx="2879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ক্সিজেন গ্রহণ করে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314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173</cp:revision>
  <dcterms:created xsi:type="dcterms:W3CDTF">2020-02-23T02:38:28Z</dcterms:created>
  <dcterms:modified xsi:type="dcterms:W3CDTF">2020-03-02T18:52:08Z</dcterms:modified>
</cp:coreProperties>
</file>