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269" r:id="rId4"/>
    <p:sldId id="270" r:id="rId5"/>
    <p:sldId id="271" r:id="rId6"/>
    <p:sldId id="275" r:id="rId7"/>
    <p:sldId id="272" r:id="rId8"/>
    <p:sldId id="257" r:id="rId9"/>
    <p:sldId id="266" r:id="rId10"/>
    <p:sldId id="267" r:id="rId11"/>
    <p:sldId id="280" r:id="rId12"/>
    <p:sldId id="277" r:id="rId13"/>
    <p:sldId id="278" r:id="rId14"/>
    <p:sldId id="258" r:id="rId15"/>
    <p:sldId id="281" r:id="rId16"/>
    <p:sldId id="273" r:id="rId17"/>
    <p:sldId id="260" r:id="rId18"/>
    <p:sldId id="262" r:id="rId19"/>
    <p:sldId id="259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1A19F-43D6-4E0A-9855-086E1B631FBD}" type="doc">
      <dgm:prSet loTypeId="urn:microsoft.com/office/officeart/2005/8/layout/radial5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D643C9-07D6-4696-A787-843C8C7E6D3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474EBBC-2628-4553-9C03-D6F32422CCC4}" type="parTrans" cxnId="{8CF94066-2317-43E4-83C6-D17F89C64685}">
      <dgm:prSet/>
      <dgm:spPr/>
      <dgm:t>
        <a:bodyPr/>
        <a:lstStyle/>
        <a:p>
          <a:endParaRPr lang="en-US"/>
        </a:p>
      </dgm:t>
    </dgm:pt>
    <dgm:pt modelId="{DAE770D3-55C0-4C21-AEBD-7EE32D6513ED}" type="sibTrans" cxnId="{8CF94066-2317-43E4-83C6-D17F89C64685}">
      <dgm:prSet/>
      <dgm:spPr/>
      <dgm:t>
        <a:bodyPr/>
        <a:lstStyle/>
        <a:p>
          <a:endParaRPr lang="en-US"/>
        </a:p>
      </dgm:t>
    </dgm:pt>
    <dgm:pt modelId="{90D1EF15-7BB5-422A-A0B8-4F403E455CE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এস এম এস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23FC31C-9C02-4C1C-BADC-F8C3E708C236}" type="parTrans" cxnId="{C4A85860-A13A-4A8B-8180-02C8C3BDD4FC}">
      <dgm:prSet/>
      <dgm:spPr/>
      <dgm:t>
        <a:bodyPr/>
        <a:lstStyle/>
        <a:p>
          <a:endParaRPr lang="en-US"/>
        </a:p>
      </dgm:t>
    </dgm:pt>
    <dgm:pt modelId="{A4A04A04-F53B-457F-95CA-FA7DC1B52C54}" type="sibTrans" cxnId="{C4A85860-A13A-4A8B-8180-02C8C3BDD4FC}">
      <dgm:prSet/>
      <dgm:spPr/>
      <dgm:t>
        <a:bodyPr/>
        <a:lstStyle/>
        <a:p>
          <a:endParaRPr lang="en-US"/>
        </a:p>
      </dgm:t>
    </dgm:pt>
    <dgm:pt modelId="{EE8E37A4-52AD-4374-9817-5C091A80C302}">
      <dgm:prSet phldrT="[Text]" custT="1"/>
      <dgm:spPr/>
      <dgm:t>
        <a:bodyPr/>
        <a:lstStyle/>
        <a:p>
          <a:r>
            <a: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বেতার / রেডিও 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C60055F-FF5A-4ED5-B397-D57CEC77FE20}" type="parTrans" cxnId="{8B9744FE-2BB6-4BBA-A5CE-1579EA2D6F0D}">
      <dgm:prSet/>
      <dgm:spPr/>
      <dgm:t>
        <a:bodyPr/>
        <a:lstStyle/>
        <a:p>
          <a:endParaRPr lang="en-US"/>
        </a:p>
      </dgm:t>
    </dgm:pt>
    <dgm:pt modelId="{7C176347-6E70-44C0-88C4-F027E2026EC1}" type="sibTrans" cxnId="{8B9744FE-2BB6-4BBA-A5CE-1579EA2D6F0D}">
      <dgm:prSet/>
      <dgm:spPr/>
      <dgm:t>
        <a:bodyPr/>
        <a:lstStyle/>
        <a:p>
          <a:endParaRPr lang="en-US"/>
        </a:p>
      </dgm:t>
    </dgm:pt>
    <dgm:pt modelId="{8F6B6C1A-8AC7-42D9-ADC8-4A5867D641BE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1BAD295-8122-4425-A39B-F3F81CE8274F}" type="parTrans" cxnId="{8923ABF1-EE48-4601-84A6-145577691B0A}">
      <dgm:prSet/>
      <dgm:spPr/>
      <dgm:t>
        <a:bodyPr/>
        <a:lstStyle/>
        <a:p>
          <a:endParaRPr lang="en-US"/>
        </a:p>
      </dgm:t>
    </dgm:pt>
    <dgm:pt modelId="{F242C67E-1878-4694-8A78-C707DDE7306E}" type="sibTrans" cxnId="{8923ABF1-EE48-4601-84A6-145577691B0A}">
      <dgm:prSet/>
      <dgm:spPr/>
      <dgm:t>
        <a:bodyPr/>
        <a:lstStyle/>
        <a:p>
          <a:endParaRPr lang="en-US"/>
        </a:p>
      </dgm:t>
    </dgm:pt>
    <dgm:pt modelId="{4D4EB95A-5A67-49D2-A4BD-0BE93447225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256C6BE-5F44-4CF9-BD13-59CD94DFEF80}" type="parTrans" cxnId="{34216FF6-36CB-4691-BD5C-6B38C6F84646}">
      <dgm:prSet/>
      <dgm:spPr/>
      <dgm:t>
        <a:bodyPr/>
        <a:lstStyle/>
        <a:p>
          <a:endParaRPr lang="en-US"/>
        </a:p>
      </dgm:t>
    </dgm:pt>
    <dgm:pt modelId="{4E669FA9-CBCB-400F-AFFE-DA26646EE13B}" type="sibTrans" cxnId="{34216FF6-36CB-4691-BD5C-6B38C6F84646}">
      <dgm:prSet/>
      <dgm:spPr/>
      <dgm:t>
        <a:bodyPr/>
        <a:lstStyle/>
        <a:p>
          <a:endParaRPr lang="en-US"/>
        </a:p>
      </dgm:t>
    </dgm:pt>
    <dgm:pt modelId="{1A6CDA77-A08E-4683-93E6-5913CD75145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টেলিভিশন 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F0FC897-30AE-4368-BDBA-5157422F251D}" type="parTrans" cxnId="{2F554A0C-01FB-4DFB-A87C-B590CB5CEE00}">
      <dgm:prSet/>
      <dgm:spPr/>
      <dgm:t>
        <a:bodyPr/>
        <a:lstStyle/>
        <a:p>
          <a:endParaRPr lang="en-US"/>
        </a:p>
      </dgm:t>
    </dgm:pt>
    <dgm:pt modelId="{0428A572-5D9C-4398-886C-48E28DE54253}" type="sibTrans" cxnId="{2F554A0C-01FB-4DFB-A87C-B590CB5CEE00}">
      <dgm:prSet/>
      <dgm:spPr/>
      <dgm:t>
        <a:bodyPr/>
        <a:lstStyle/>
        <a:p>
          <a:endParaRPr lang="en-US"/>
        </a:p>
      </dgm:t>
    </dgm:pt>
    <dgm:pt modelId="{5E9E33CB-71DE-49B3-9807-CE6F42ECA9E4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মোবাইল ফোন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40BDE50-38D2-475F-8D08-557826DA3F28}" type="parTrans" cxnId="{DA987C2F-339E-4869-AFCB-06E05DFE240F}">
      <dgm:prSet/>
      <dgm:spPr/>
      <dgm:t>
        <a:bodyPr/>
        <a:lstStyle/>
        <a:p>
          <a:endParaRPr lang="en-US"/>
        </a:p>
      </dgm:t>
    </dgm:pt>
    <dgm:pt modelId="{45601BA2-B18A-494E-A039-3CF22A3E9B91}" type="sibTrans" cxnId="{DA987C2F-339E-4869-AFCB-06E05DFE240F}">
      <dgm:prSet/>
      <dgm:spPr/>
      <dgm:t>
        <a:bodyPr/>
        <a:lstStyle/>
        <a:p>
          <a:endParaRPr lang="en-US"/>
        </a:p>
      </dgm:t>
    </dgm:pt>
    <dgm:pt modelId="{3CA9C366-909A-461E-BDC9-C8C18A737712}" type="pres">
      <dgm:prSet presAssocID="{49D1A19F-43D6-4E0A-9855-086E1B631F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1EA08D-DF4D-4B3A-88B4-8B8C7BCF8893}" type="pres">
      <dgm:prSet presAssocID="{81D643C9-07D6-4696-A787-843C8C7E6D3B}" presName="centerShape" presStyleLbl="node0" presStyleIdx="0" presStyleCnt="1" custScaleX="127437" custScaleY="122106"/>
      <dgm:spPr/>
    </dgm:pt>
    <dgm:pt modelId="{2B3E77F0-EB7C-42BB-9881-21A0A7A8019F}" type="pres">
      <dgm:prSet presAssocID="{C23FC31C-9C02-4C1C-BADC-F8C3E708C236}" presName="parTrans" presStyleLbl="sibTrans2D1" presStyleIdx="0" presStyleCnt="6"/>
      <dgm:spPr/>
    </dgm:pt>
    <dgm:pt modelId="{A07EFB3C-07B0-46B1-B089-8D5C14FC96E1}" type="pres">
      <dgm:prSet presAssocID="{C23FC31C-9C02-4C1C-BADC-F8C3E708C236}" presName="connectorText" presStyleLbl="sibTrans2D1" presStyleIdx="0" presStyleCnt="6"/>
      <dgm:spPr/>
    </dgm:pt>
    <dgm:pt modelId="{EDCA1F05-16BA-433B-B035-4D3C4DD209ED}" type="pres">
      <dgm:prSet presAssocID="{90D1EF15-7BB5-422A-A0B8-4F403E455CE5}" presName="node" presStyleLbl="node1" presStyleIdx="0" presStyleCnt="6" custScaleX="108070" custScaleY="80637">
        <dgm:presLayoutVars>
          <dgm:bulletEnabled val="1"/>
        </dgm:presLayoutVars>
      </dgm:prSet>
      <dgm:spPr/>
    </dgm:pt>
    <dgm:pt modelId="{7A6BFFE3-C879-47C2-BB6B-188738245D62}" type="pres">
      <dgm:prSet presAssocID="{1C60055F-FF5A-4ED5-B397-D57CEC77FE20}" presName="parTrans" presStyleLbl="sibTrans2D1" presStyleIdx="1" presStyleCnt="6"/>
      <dgm:spPr/>
    </dgm:pt>
    <dgm:pt modelId="{9F8D230C-38DF-405A-AB39-87F5C12C4C3E}" type="pres">
      <dgm:prSet presAssocID="{1C60055F-FF5A-4ED5-B397-D57CEC77FE20}" presName="connectorText" presStyleLbl="sibTrans2D1" presStyleIdx="1" presStyleCnt="6"/>
      <dgm:spPr/>
    </dgm:pt>
    <dgm:pt modelId="{0ECE089E-F5DE-4741-8637-2E901B53B990}" type="pres">
      <dgm:prSet presAssocID="{EE8E37A4-52AD-4374-9817-5C091A80C302}" presName="node" presStyleLbl="node1" presStyleIdx="1" presStyleCnt="6" custScaleX="102488" custScaleY="75413">
        <dgm:presLayoutVars>
          <dgm:bulletEnabled val="1"/>
        </dgm:presLayoutVars>
      </dgm:prSet>
      <dgm:spPr/>
    </dgm:pt>
    <dgm:pt modelId="{8D6D65CF-E5BF-41ED-9DD7-5D01732A127C}" type="pres">
      <dgm:prSet presAssocID="{140BDE50-38D2-475F-8D08-557826DA3F28}" presName="parTrans" presStyleLbl="sibTrans2D1" presStyleIdx="2" presStyleCnt="6"/>
      <dgm:spPr/>
    </dgm:pt>
    <dgm:pt modelId="{258C8405-F2B6-4D0D-AA1E-C96E15DE0B4C}" type="pres">
      <dgm:prSet presAssocID="{140BDE50-38D2-475F-8D08-557826DA3F28}" presName="connectorText" presStyleLbl="sibTrans2D1" presStyleIdx="2" presStyleCnt="6"/>
      <dgm:spPr/>
    </dgm:pt>
    <dgm:pt modelId="{8D9DB9BB-C27E-4FE1-A15C-1593FF17104F}" type="pres">
      <dgm:prSet presAssocID="{5E9E33CB-71DE-49B3-9807-CE6F42ECA9E4}" presName="node" presStyleLbl="node1" presStyleIdx="2" presStyleCnt="6">
        <dgm:presLayoutVars>
          <dgm:bulletEnabled val="1"/>
        </dgm:presLayoutVars>
      </dgm:prSet>
      <dgm:spPr/>
    </dgm:pt>
    <dgm:pt modelId="{7008C06F-76C0-4BF2-B5B7-A52A496C36E5}" type="pres">
      <dgm:prSet presAssocID="{DF0FC897-30AE-4368-BDBA-5157422F251D}" presName="parTrans" presStyleLbl="sibTrans2D1" presStyleIdx="3" presStyleCnt="6"/>
      <dgm:spPr/>
    </dgm:pt>
    <dgm:pt modelId="{20C4BC37-60DB-4EF3-838F-6BC4A742A9F1}" type="pres">
      <dgm:prSet presAssocID="{DF0FC897-30AE-4368-BDBA-5157422F251D}" presName="connectorText" presStyleLbl="sibTrans2D1" presStyleIdx="3" presStyleCnt="6"/>
      <dgm:spPr/>
    </dgm:pt>
    <dgm:pt modelId="{750EAB16-4234-42F3-8336-F89726239BD1}" type="pres">
      <dgm:prSet presAssocID="{1A6CDA77-A08E-4683-93E6-5913CD751459}" presName="node" presStyleLbl="node1" presStyleIdx="3" presStyleCnt="6" custScaleX="129270" custScaleY="91556">
        <dgm:presLayoutVars>
          <dgm:bulletEnabled val="1"/>
        </dgm:presLayoutVars>
      </dgm:prSet>
      <dgm:spPr/>
    </dgm:pt>
    <dgm:pt modelId="{A7464D03-6264-4E03-8081-28B4535F51A2}" type="pres">
      <dgm:prSet presAssocID="{91BAD295-8122-4425-A39B-F3F81CE8274F}" presName="parTrans" presStyleLbl="sibTrans2D1" presStyleIdx="4" presStyleCnt="6"/>
      <dgm:spPr/>
    </dgm:pt>
    <dgm:pt modelId="{83EFABDF-3BFD-4203-86D7-B08800053FDA}" type="pres">
      <dgm:prSet presAssocID="{91BAD295-8122-4425-A39B-F3F81CE8274F}" presName="connectorText" presStyleLbl="sibTrans2D1" presStyleIdx="4" presStyleCnt="6"/>
      <dgm:spPr/>
    </dgm:pt>
    <dgm:pt modelId="{8CA66E20-BDF4-43A0-ADAE-876036AB3435}" type="pres">
      <dgm:prSet presAssocID="{8F6B6C1A-8AC7-42D9-ADC8-4A5867D641BE}" presName="node" presStyleLbl="node1" presStyleIdx="4" presStyleCnt="6" custScaleX="122633" custScaleY="84165">
        <dgm:presLayoutVars>
          <dgm:bulletEnabled val="1"/>
        </dgm:presLayoutVars>
      </dgm:prSet>
      <dgm:spPr/>
    </dgm:pt>
    <dgm:pt modelId="{D32CF333-55B3-4EF5-8C9D-78E2671F0312}" type="pres">
      <dgm:prSet presAssocID="{0256C6BE-5F44-4CF9-BD13-59CD94DFEF80}" presName="parTrans" presStyleLbl="sibTrans2D1" presStyleIdx="5" presStyleCnt="6"/>
      <dgm:spPr/>
    </dgm:pt>
    <dgm:pt modelId="{4AE375BC-1AC8-4482-ADC8-6CECCA4F2AEC}" type="pres">
      <dgm:prSet presAssocID="{0256C6BE-5F44-4CF9-BD13-59CD94DFEF80}" presName="connectorText" presStyleLbl="sibTrans2D1" presStyleIdx="5" presStyleCnt="6"/>
      <dgm:spPr/>
    </dgm:pt>
    <dgm:pt modelId="{A4F61AB2-61A3-41C4-843C-CBD22BE6ECEB}" type="pres">
      <dgm:prSet presAssocID="{4D4EB95A-5A67-49D2-A4BD-0BE93447225B}" presName="node" presStyleLbl="node1" presStyleIdx="5" presStyleCnt="6" custScaleX="125315" custScaleY="63930">
        <dgm:presLayoutVars>
          <dgm:bulletEnabled val="1"/>
        </dgm:presLayoutVars>
      </dgm:prSet>
      <dgm:spPr/>
    </dgm:pt>
  </dgm:ptLst>
  <dgm:cxnLst>
    <dgm:cxn modelId="{A8719104-F3EF-4924-B3DF-22EEE0A34F69}" type="presOf" srcId="{8F6B6C1A-8AC7-42D9-ADC8-4A5867D641BE}" destId="{8CA66E20-BDF4-43A0-ADAE-876036AB3435}" srcOrd="0" destOrd="0" presId="urn:microsoft.com/office/officeart/2005/8/layout/radial5"/>
    <dgm:cxn modelId="{F54B1005-790D-4A00-931A-2F4CC6EAE034}" type="presOf" srcId="{140BDE50-38D2-475F-8D08-557826DA3F28}" destId="{8D6D65CF-E5BF-41ED-9DD7-5D01732A127C}" srcOrd="0" destOrd="0" presId="urn:microsoft.com/office/officeart/2005/8/layout/radial5"/>
    <dgm:cxn modelId="{2F554A0C-01FB-4DFB-A87C-B590CB5CEE00}" srcId="{81D643C9-07D6-4696-A787-843C8C7E6D3B}" destId="{1A6CDA77-A08E-4683-93E6-5913CD751459}" srcOrd="3" destOrd="0" parTransId="{DF0FC897-30AE-4368-BDBA-5157422F251D}" sibTransId="{0428A572-5D9C-4398-886C-48E28DE54253}"/>
    <dgm:cxn modelId="{8F03F10F-82F4-4666-81C4-3F859E8980B8}" type="presOf" srcId="{DF0FC897-30AE-4368-BDBA-5157422F251D}" destId="{20C4BC37-60DB-4EF3-838F-6BC4A742A9F1}" srcOrd="1" destOrd="0" presId="urn:microsoft.com/office/officeart/2005/8/layout/radial5"/>
    <dgm:cxn modelId="{35135614-1170-4280-9548-47E5AB3FD22F}" type="presOf" srcId="{140BDE50-38D2-475F-8D08-557826DA3F28}" destId="{258C8405-F2B6-4D0D-AA1E-C96E15DE0B4C}" srcOrd="1" destOrd="0" presId="urn:microsoft.com/office/officeart/2005/8/layout/radial5"/>
    <dgm:cxn modelId="{EE7A8F27-2E75-465F-97A0-1BB72291C218}" type="presOf" srcId="{1C60055F-FF5A-4ED5-B397-D57CEC77FE20}" destId="{9F8D230C-38DF-405A-AB39-87F5C12C4C3E}" srcOrd="1" destOrd="0" presId="urn:microsoft.com/office/officeart/2005/8/layout/radial5"/>
    <dgm:cxn modelId="{F40C0A2B-1FA5-4A29-868B-6E6248BEF840}" type="presOf" srcId="{0256C6BE-5F44-4CF9-BD13-59CD94DFEF80}" destId="{D32CF333-55B3-4EF5-8C9D-78E2671F0312}" srcOrd="0" destOrd="0" presId="urn:microsoft.com/office/officeart/2005/8/layout/radial5"/>
    <dgm:cxn modelId="{DA987C2F-339E-4869-AFCB-06E05DFE240F}" srcId="{81D643C9-07D6-4696-A787-843C8C7E6D3B}" destId="{5E9E33CB-71DE-49B3-9807-CE6F42ECA9E4}" srcOrd="2" destOrd="0" parTransId="{140BDE50-38D2-475F-8D08-557826DA3F28}" sibTransId="{45601BA2-B18A-494E-A039-3CF22A3E9B91}"/>
    <dgm:cxn modelId="{44F0C234-4609-4AC7-8CD4-618AC597A4E7}" type="presOf" srcId="{49D1A19F-43D6-4E0A-9855-086E1B631FBD}" destId="{3CA9C366-909A-461E-BDC9-C8C18A737712}" srcOrd="0" destOrd="0" presId="urn:microsoft.com/office/officeart/2005/8/layout/radial5"/>
    <dgm:cxn modelId="{C4A85860-A13A-4A8B-8180-02C8C3BDD4FC}" srcId="{81D643C9-07D6-4696-A787-843C8C7E6D3B}" destId="{90D1EF15-7BB5-422A-A0B8-4F403E455CE5}" srcOrd="0" destOrd="0" parTransId="{C23FC31C-9C02-4C1C-BADC-F8C3E708C236}" sibTransId="{A4A04A04-F53B-457F-95CA-FA7DC1B52C54}"/>
    <dgm:cxn modelId="{8CF94066-2317-43E4-83C6-D17F89C64685}" srcId="{49D1A19F-43D6-4E0A-9855-086E1B631FBD}" destId="{81D643C9-07D6-4696-A787-843C8C7E6D3B}" srcOrd="0" destOrd="0" parTransId="{B474EBBC-2628-4553-9C03-D6F32422CCC4}" sibTransId="{DAE770D3-55C0-4C21-AEBD-7EE32D6513ED}"/>
    <dgm:cxn modelId="{16FF6870-1672-45B4-8757-93BEB9E72D73}" type="presOf" srcId="{EE8E37A4-52AD-4374-9817-5C091A80C302}" destId="{0ECE089E-F5DE-4741-8637-2E901B53B990}" srcOrd="0" destOrd="0" presId="urn:microsoft.com/office/officeart/2005/8/layout/radial5"/>
    <dgm:cxn modelId="{76781E73-D96E-432D-8DC2-6F7AAD1CCF78}" type="presOf" srcId="{5E9E33CB-71DE-49B3-9807-CE6F42ECA9E4}" destId="{8D9DB9BB-C27E-4FE1-A15C-1593FF17104F}" srcOrd="0" destOrd="0" presId="urn:microsoft.com/office/officeart/2005/8/layout/radial5"/>
    <dgm:cxn modelId="{9848E880-7B94-4B58-92BA-9D6C301B439C}" type="presOf" srcId="{C23FC31C-9C02-4C1C-BADC-F8C3E708C236}" destId="{2B3E77F0-EB7C-42BB-9881-21A0A7A8019F}" srcOrd="0" destOrd="0" presId="urn:microsoft.com/office/officeart/2005/8/layout/radial5"/>
    <dgm:cxn modelId="{9C84EF87-F4FA-4C27-A91A-BBC1A10E6D63}" type="presOf" srcId="{1A6CDA77-A08E-4683-93E6-5913CD751459}" destId="{750EAB16-4234-42F3-8336-F89726239BD1}" srcOrd="0" destOrd="0" presId="urn:microsoft.com/office/officeart/2005/8/layout/radial5"/>
    <dgm:cxn modelId="{CAA6BF96-4BD2-4DE6-9219-1EA2B69E53EE}" type="presOf" srcId="{DF0FC897-30AE-4368-BDBA-5157422F251D}" destId="{7008C06F-76C0-4BF2-B5B7-A52A496C36E5}" srcOrd="0" destOrd="0" presId="urn:microsoft.com/office/officeart/2005/8/layout/radial5"/>
    <dgm:cxn modelId="{A2F5B9A5-127E-45D1-A1E3-104D85E7FD50}" type="presOf" srcId="{C23FC31C-9C02-4C1C-BADC-F8C3E708C236}" destId="{A07EFB3C-07B0-46B1-B089-8D5C14FC96E1}" srcOrd="1" destOrd="0" presId="urn:microsoft.com/office/officeart/2005/8/layout/radial5"/>
    <dgm:cxn modelId="{FCFAECAE-C5A7-453C-B1B1-E5E52B04C6CB}" type="presOf" srcId="{90D1EF15-7BB5-422A-A0B8-4F403E455CE5}" destId="{EDCA1F05-16BA-433B-B035-4D3C4DD209ED}" srcOrd="0" destOrd="0" presId="urn:microsoft.com/office/officeart/2005/8/layout/radial5"/>
    <dgm:cxn modelId="{C3E141D7-E6F1-4A35-A7C2-CC5E24914D29}" type="presOf" srcId="{0256C6BE-5F44-4CF9-BD13-59CD94DFEF80}" destId="{4AE375BC-1AC8-4482-ADC8-6CECCA4F2AEC}" srcOrd="1" destOrd="0" presId="urn:microsoft.com/office/officeart/2005/8/layout/radial5"/>
    <dgm:cxn modelId="{4E2D4AE3-882E-4947-BE53-6AD1E6C859CA}" type="presOf" srcId="{1C60055F-FF5A-4ED5-B397-D57CEC77FE20}" destId="{7A6BFFE3-C879-47C2-BB6B-188738245D62}" srcOrd="0" destOrd="0" presId="urn:microsoft.com/office/officeart/2005/8/layout/radial5"/>
    <dgm:cxn modelId="{28ECD1E5-7BFB-46E2-909E-002725395D79}" type="presOf" srcId="{4D4EB95A-5A67-49D2-A4BD-0BE93447225B}" destId="{A4F61AB2-61A3-41C4-843C-CBD22BE6ECEB}" srcOrd="0" destOrd="0" presId="urn:microsoft.com/office/officeart/2005/8/layout/radial5"/>
    <dgm:cxn modelId="{8923ABF1-EE48-4601-84A6-145577691B0A}" srcId="{81D643C9-07D6-4696-A787-843C8C7E6D3B}" destId="{8F6B6C1A-8AC7-42D9-ADC8-4A5867D641BE}" srcOrd="4" destOrd="0" parTransId="{91BAD295-8122-4425-A39B-F3F81CE8274F}" sibTransId="{F242C67E-1878-4694-8A78-C707DDE7306E}"/>
    <dgm:cxn modelId="{34216FF6-36CB-4691-BD5C-6B38C6F84646}" srcId="{81D643C9-07D6-4696-A787-843C8C7E6D3B}" destId="{4D4EB95A-5A67-49D2-A4BD-0BE93447225B}" srcOrd="5" destOrd="0" parTransId="{0256C6BE-5F44-4CF9-BD13-59CD94DFEF80}" sibTransId="{4E669FA9-CBCB-400F-AFFE-DA26646EE13B}"/>
    <dgm:cxn modelId="{142356F6-FCCF-4DF1-8DEC-50C4CFCFDD2C}" type="presOf" srcId="{91BAD295-8122-4425-A39B-F3F81CE8274F}" destId="{A7464D03-6264-4E03-8081-28B4535F51A2}" srcOrd="0" destOrd="0" presId="urn:microsoft.com/office/officeart/2005/8/layout/radial5"/>
    <dgm:cxn modelId="{2916CAF6-4F79-4611-BC14-01A71335E277}" type="presOf" srcId="{81D643C9-07D6-4696-A787-843C8C7E6D3B}" destId="{B81EA08D-DF4D-4B3A-88B4-8B8C7BCF8893}" srcOrd="0" destOrd="0" presId="urn:microsoft.com/office/officeart/2005/8/layout/radial5"/>
    <dgm:cxn modelId="{8B9744FE-2BB6-4BBA-A5CE-1579EA2D6F0D}" srcId="{81D643C9-07D6-4696-A787-843C8C7E6D3B}" destId="{EE8E37A4-52AD-4374-9817-5C091A80C302}" srcOrd="1" destOrd="0" parTransId="{1C60055F-FF5A-4ED5-B397-D57CEC77FE20}" sibTransId="{7C176347-6E70-44C0-88C4-F027E2026EC1}"/>
    <dgm:cxn modelId="{F59BADFE-7884-486A-A2BE-5E8173464A95}" type="presOf" srcId="{91BAD295-8122-4425-A39B-F3F81CE8274F}" destId="{83EFABDF-3BFD-4203-86D7-B08800053FDA}" srcOrd="1" destOrd="0" presId="urn:microsoft.com/office/officeart/2005/8/layout/radial5"/>
    <dgm:cxn modelId="{BB87EFD8-ED59-4D73-8E5C-7BAD52A689F5}" type="presParOf" srcId="{3CA9C366-909A-461E-BDC9-C8C18A737712}" destId="{B81EA08D-DF4D-4B3A-88B4-8B8C7BCF8893}" srcOrd="0" destOrd="0" presId="urn:microsoft.com/office/officeart/2005/8/layout/radial5"/>
    <dgm:cxn modelId="{14DFE1C0-C0B6-43EE-B895-FE5F1B325072}" type="presParOf" srcId="{3CA9C366-909A-461E-BDC9-C8C18A737712}" destId="{2B3E77F0-EB7C-42BB-9881-21A0A7A8019F}" srcOrd="1" destOrd="0" presId="urn:microsoft.com/office/officeart/2005/8/layout/radial5"/>
    <dgm:cxn modelId="{3E31727A-A70B-4E1E-8E68-858AA14DCF69}" type="presParOf" srcId="{2B3E77F0-EB7C-42BB-9881-21A0A7A8019F}" destId="{A07EFB3C-07B0-46B1-B089-8D5C14FC96E1}" srcOrd="0" destOrd="0" presId="urn:microsoft.com/office/officeart/2005/8/layout/radial5"/>
    <dgm:cxn modelId="{E25E7973-DB52-490B-8D64-BEEC3646FAB4}" type="presParOf" srcId="{3CA9C366-909A-461E-BDC9-C8C18A737712}" destId="{EDCA1F05-16BA-433B-B035-4D3C4DD209ED}" srcOrd="2" destOrd="0" presId="urn:microsoft.com/office/officeart/2005/8/layout/radial5"/>
    <dgm:cxn modelId="{3C870DAC-7299-4682-B792-B684D85E73E6}" type="presParOf" srcId="{3CA9C366-909A-461E-BDC9-C8C18A737712}" destId="{7A6BFFE3-C879-47C2-BB6B-188738245D62}" srcOrd="3" destOrd="0" presId="urn:microsoft.com/office/officeart/2005/8/layout/radial5"/>
    <dgm:cxn modelId="{8377F85B-2182-4038-9871-7693F77F7C41}" type="presParOf" srcId="{7A6BFFE3-C879-47C2-BB6B-188738245D62}" destId="{9F8D230C-38DF-405A-AB39-87F5C12C4C3E}" srcOrd="0" destOrd="0" presId="urn:microsoft.com/office/officeart/2005/8/layout/radial5"/>
    <dgm:cxn modelId="{A3C11D1C-A8B5-418B-9955-A2D5A45F9811}" type="presParOf" srcId="{3CA9C366-909A-461E-BDC9-C8C18A737712}" destId="{0ECE089E-F5DE-4741-8637-2E901B53B990}" srcOrd="4" destOrd="0" presId="urn:microsoft.com/office/officeart/2005/8/layout/radial5"/>
    <dgm:cxn modelId="{B7FA5397-1A45-4225-B6FE-D28924D74224}" type="presParOf" srcId="{3CA9C366-909A-461E-BDC9-C8C18A737712}" destId="{8D6D65CF-E5BF-41ED-9DD7-5D01732A127C}" srcOrd="5" destOrd="0" presId="urn:microsoft.com/office/officeart/2005/8/layout/radial5"/>
    <dgm:cxn modelId="{9B21C420-F94F-443E-8A1C-54024937CEF2}" type="presParOf" srcId="{8D6D65CF-E5BF-41ED-9DD7-5D01732A127C}" destId="{258C8405-F2B6-4D0D-AA1E-C96E15DE0B4C}" srcOrd="0" destOrd="0" presId="urn:microsoft.com/office/officeart/2005/8/layout/radial5"/>
    <dgm:cxn modelId="{DEB327D8-7033-4026-8592-04EA6D5A13FA}" type="presParOf" srcId="{3CA9C366-909A-461E-BDC9-C8C18A737712}" destId="{8D9DB9BB-C27E-4FE1-A15C-1593FF17104F}" srcOrd="6" destOrd="0" presId="urn:microsoft.com/office/officeart/2005/8/layout/radial5"/>
    <dgm:cxn modelId="{C96BA595-2E98-405E-A411-ED1195CCE87C}" type="presParOf" srcId="{3CA9C366-909A-461E-BDC9-C8C18A737712}" destId="{7008C06F-76C0-4BF2-B5B7-A52A496C36E5}" srcOrd="7" destOrd="0" presId="urn:microsoft.com/office/officeart/2005/8/layout/radial5"/>
    <dgm:cxn modelId="{2BA784D8-1EF5-46B7-A742-49610977D457}" type="presParOf" srcId="{7008C06F-76C0-4BF2-B5B7-A52A496C36E5}" destId="{20C4BC37-60DB-4EF3-838F-6BC4A742A9F1}" srcOrd="0" destOrd="0" presId="urn:microsoft.com/office/officeart/2005/8/layout/radial5"/>
    <dgm:cxn modelId="{7B9244A4-E933-4937-8C94-925C116A2276}" type="presParOf" srcId="{3CA9C366-909A-461E-BDC9-C8C18A737712}" destId="{750EAB16-4234-42F3-8336-F89726239BD1}" srcOrd="8" destOrd="0" presId="urn:microsoft.com/office/officeart/2005/8/layout/radial5"/>
    <dgm:cxn modelId="{C53A2963-B243-4E81-B2ED-ACB743E031FA}" type="presParOf" srcId="{3CA9C366-909A-461E-BDC9-C8C18A737712}" destId="{A7464D03-6264-4E03-8081-28B4535F51A2}" srcOrd="9" destOrd="0" presId="urn:microsoft.com/office/officeart/2005/8/layout/radial5"/>
    <dgm:cxn modelId="{A5291CE1-0CF4-4CB7-9E69-08D50E182472}" type="presParOf" srcId="{A7464D03-6264-4E03-8081-28B4535F51A2}" destId="{83EFABDF-3BFD-4203-86D7-B08800053FDA}" srcOrd="0" destOrd="0" presId="urn:microsoft.com/office/officeart/2005/8/layout/radial5"/>
    <dgm:cxn modelId="{9292AA53-71F8-4941-B236-AF2833ECC4C6}" type="presParOf" srcId="{3CA9C366-909A-461E-BDC9-C8C18A737712}" destId="{8CA66E20-BDF4-43A0-ADAE-876036AB3435}" srcOrd="10" destOrd="0" presId="urn:microsoft.com/office/officeart/2005/8/layout/radial5"/>
    <dgm:cxn modelId="{9BA8C27F-3BFF-49D2-AF51-CF96492BCB6D}" type="presParOf" srcId="{3CA9C366-909A-461E-BDC9-C8C18A737712}" destId="{D32CF333-55B3-4EF5-8C9D-78E2671F0312}" srcOrd="11" destOrd="0" presId="urn:microsoft.com/office/officeart/2005/8/layout/radial5"/>
    <dgm:cxn modelId="{8BB40687-C2ED-4CBE-945E-37AD937FD9C3}" type="presParOf" srcId="{D32CF333-55B3-4EF5-8C9D-78E2671F0312}" destId="{4AE375BC-1AC8-4482-ADC8-6CECCA4F2AEC}" srcOrd="0" destOrd="0" presId="urn:microsoft.com/office/officeart/2005/8/layout/radial5"/>
    <dgm:cxn modelId="{B52E583B-9172-4799-AB6D-7CBC6E720B3F}" type="presParOf" srcId="{3CA9C366-909A-461E-BDC9-C8C18A737712}" destId="{A4F61AB2-61A3-41C4-843C-CBD22BE6ECE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EA08D-DF4D-4B3A-88B4-8B8C7BCF8893}">
      <dsp:nvSpPr>
        <dsp:cNvPr id="0" name=""/>
        <dsp:cNvSpPr/>
      </dsp:nvSpPr>
      <dsp:spPr>
        <a:xfrm>
          <a:off x="3045671" y="2074784"/>
          <a:ext cx="1783282" cy="170868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306827" y="2325015"/>
        <a:ext cx="1260970" cy="1208221"/>
      </dsp:txXfrm>
    </dsp:sp>
    <dsp:sp modelId="{2B3E77F0-EB7C-42BB-9881-21A0A7A8019F}">
      <dsp:nvSpPr>
        <dsp:cNvPr id="0" name=""/>
        <dsp:cNvSpPr/>
      </dsp:nvSpPr>
      <dsp:spPr>
        <a:xfrm rot="16200000">
          <a:off x="3750958" y="1467961"/>
          <a:ext cx="372708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806864" y="1630171"/>
        <a:ext cx="260896" cy="318910"/>
      </dsp:txXfrm>
    </dsp:sp>
    <dsp:sp modelId="{EDCA1F05-16BA-433B-B035-4D3C4DD209ED}">
      <dsp:nvSpPr>
        <dsp:cNvPr id="0" name=""/>
        <dsp:cNvSpPr/>
      </dsp:nvSpPr>
      <dsp:spPr>
        <a:xfrm>
          <a:off x="3092588" y="110970"/>
          <a:ext cx="1689448" cy="1260590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এস এম এস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340002" y="295579"/>
        <a:ext cx="1194620" cy="891372"/>
      </dsp:txXfrm>
    </dsp:sp>
    <dsp:sp modelId="{7A6BFFE3-C879-47C2-BB6B-188738245D62}">
      <dsp:nvSpPr>
        <dsp:cNvPr id="0" name=""/>
        <dsp:cNvSpPr/>
      </dsp:nvSpPr>
      <dsp:spPr>
        <a:xfrm rot="19800000">
          <a:off x="4790668" y="2082209"/>
          <a:ext cx="306475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796827" y="2211499"/>
        <a:ext cx="214533" cy="318910"/>
      </dsp:txXfrm>
    </dsp:sp>
    <dsp:sp modelId="{0ECE089E-F5DE-4741-8637-2E901B53B990}">
      <dsp:nvSpPr>
        <dsp:cNvPr id="0" name=""/>
        <dsp:cNvSpPr/>
      </dsp:nvSpPr>
      <dsp:spPr>
        <a:xfrm>
          <a:off x="5030962" y="1245733"/>
          <a:ext cx="1602185" cy="1178924"/>
        </a:xfrm>
        <a:prstGeom prst="ellipse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বেতার / রেডিও 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265597" y="1418382"/>
        <a:ext cx="1132915" cy="833626"/>
      </dsp:txXfrm>
    </dsp:sp>
    <dsp:sp modelId="{8D6D65CF-E5BF-41ED-9DD7-5D01732A127C}">
      <dsp:nvSpPr>
        <dsp:cNvPr id="0" name=""/>
        <dsp:cNvSpPr/>
      </dsp:nvSpPr>
      <dsp:spPr>
        <a:xfrm rot="1800000">
          <a:off x="4782313" y="3231452"/>
          <a:ext cx="277907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787898" y="3316913"/>
        <a:ext cx="194535" cy="318910"/>
      </dsp:txXfrm>
    </dsp:sp>
    <dsp:sp modelId="{8D9DB9BB-C27E-4FE1-A15C-1593FF17104F}">
      <dsp:nvSpPr>
        <dsp:cNvPr id="0" name=""/>
        <dsp:cNvSpPr/>
      </dsp:nvSpPr>
      <dsp:spPr>
        <a:xfrm>
          <a:off x="5050410" y="3241410"/>
          <a:ext cx="1563290" cy="1563290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মোবাইল ফোন 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279349" y="3470349"/>
        <a:ext cx="1105412" cy="1105412"/>
      </dsp:txXfrm>
    </dsp:sp>
    <dsp:sp modelId="{7008C06F-76C0-4BF2-B5B7-A52A496C36E5}">
      <dsp:nvSpPr>
        <dsp:cNvPr id="0" name=""/>
        <dsp:cNvSpPr/>
      </dsp:nvSpPr>
      <dsp:spPr>
        <a:xfrm rot="5400000">
          <a:off x="3773576" y="3817377"/>
          <a:ext cx="327473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822697" y="3874560"/>
        <a:ext cx="229231" cy="318910"/>
      </dsp:txXfrm>
    </dsp:sp>
    <dsp:sp modelId="{750EAB16-4234-42F3-8336-F89726239BD1}">
      <dsp:nvSpPr>
        <dsp:cNvPr id="0" name=""/>
        <dsp:cNvSpPr/>
      </dsp:nvSpPr>
      <dsp:spPr>
        <a:xfrm>
          <a:off x="2926880" y="4401343"/>
          <a:ext cx="2020865" cy="1431286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টেলিভিশন 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222829" y="4610950"/>
        <a:ext cx="1428967" cy="1012072"/>
      </dsp:txXfrm>
    </dsp:sp>
    <dsp:sp modelId="{A7464D03-6264-4E03-8081-28B4535F51A2}">
      <dsp:nvSpPr>
        <dsp:cNvPr id="0" name=""/>
        <dsp:cNvSpPr/>
      </dsp:nvSpPr>
      <dsp:spPr>
        <a:xfrm rot="9000000">
          <a:off x="2859176" y="3215603"/>
          <a:ext cx="243268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2927267" y="3303662"/>
        <a:ext cx="170288" cy="318910"/>
      </dsp:txXfrm>
    </dsp:sp>
    <dsp:sp modelId="{8CA66E20-BDF4-43A0-ADAE-876036AB3435}">
      <dsp:nvSpPr>
        <dsp:cNvPr id="0" name=""/>
        <dsp:cNvSpPr/>
      </dsp:nvSpPr>
      <dsp:spPr>
        <a:xfrm>
          <a:off x="1084015" y="3365184"/>
          <a:ext cx="1917110" cy="1315743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63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364769" y="3557870"/>
        <a:ext cx="1355602" cy="930371"/>
      </dsp:txXfrm>
    </dsp:sp>
    <dsp:sp modelId="{D32CF333-55B3-4EF5-8C9D-78E2671F0312}">
      <dsp:nvSpPr>
        <dsp:cNvPr id="0" name=""/>
        <dsp:cNvSpPr/>
      </dsp:nvSpPr>
      <dsp:spPr>
        <a:xfrm rot="12600000">
          <a:off x="2791993" y="2087346"/>
          <a:ext cx="295248" cy="531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2874634" y="2215794"/>
        <a:ext cx="206674" cy="318910"/>
      </dsp:txXfrm>
    </dsp:sp>
    <dsp:sp modelId="{A4F61AB2-61A3-41C4-843C-CBD22BE6ECEB}">
      <dsp:nvSpPr>
        <dsp:cNvPr id="0" name=""/>
        <dsp:cNvSpPr/>
      </dsp:nvSpPr>
      <dsp:spPr>
        <a:xfrm>
          <a:off x="1063051" y="1335490"/>
          <a:ext cx="1959037" cy="999411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349945" y="1481850"/>
        <a:ext cx="1385249" cy="706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698F-387B-4D4A-AD0B-5B58B0DD01E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E1783-65BD-4400-B6CF-82CD7982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2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এই</a:t>
            </a:r>
            <a:r>
              <a:rPr lang="bn-BD" baseline="0" dirty="0"/>
              <a:t> স্লাইড থেকে শিক্ষক ও পাঠ  পরিচিতি জানবে।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1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সকলের</a:t>
            </a:r>
            <a:r>
              <a:rPr lang="bn-BD" baseline="0" dirty="0"/>
              <a:t> জন্য প্রশ্নগুলো উন্মুক্ত করে দেওয়া হবে। যে কেউ উত্তর করতে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3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এখান</a:t>
            </a:r>
            <a:r>
              <a:rPr lang="bn-BD" baseline="0" dirty="0"/>
              <a:t> থেকে শিক্ষার্থীরা তাদের ধারণ বলবে তারপর শিক্ষক  নিচের চিত্রগুলো দেখাবে। এভাবেই পর্যায়ক্রমে  তথ্য ও যোগাযোগ প্রযুক্তির উৎপত্তি হয়েছে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06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এখান</a:t>
            </a:r>
            <a:r>
              <a:rPr lang="bn-BD" baseline="0" dirty="0"/>
              <a:t> থেকে শিক্ষার্থীরা তাদের ধারণ বলবে তারপর শিক্ষক  নিচের চিত্রগুলো দেখাবে। এভাবেই পর্যায়ক্রমে  তথ্য ও যোগাযোগ প্রযুক্তির উৎপত্তি হয়েছে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92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প্রযুক্তি গুলোর নাম</a:t>
            </a:r>
            <a:r>
              <a:rPr lang="bn-BD" baseline="0" dirty="0"/>
              <a:t> খাতায় লিখে প্রতিটি দল থেকে এক জন করে উপস্থাপন করবে। পরে শিক্ষক সঠিক উত্তর বলে দিবে।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58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শিক্ষার্থীরা</a:t>
            </a:r>
            <a:r>
              <a:rPr lang="bn-BD" baseline="0" dirty="0"/>
              <a:t> উত্তর করার পরে শিক্ষক সম্ভাব্য সমাধান দেখাব। সম্ভাব্য উত্তর দুর্বল ছাত্রদের জন্য খুবই উপকারি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23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তোমারা এই</a:t>
            </a:r>
            <a:r>
              <a:rPr lang="bn-BD" baseline="0" dirty="0"/>
              <a:t> পাঠ থেকে কি কি নতুন শব্দ শিখল? </a:t>
            </a:r>
            <a:r>
              <a:rPr lang="bn-BD" dirty="0"/>
              <a:t>এখান</a:t>
            </a:r>
            <a:r>
              <a:rPr lang="bn-BD" baseline="0" dirty="0"/>
              <a:t> থেকে নতুন নতুন শব্দ গুলো সনাক্ত করতে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1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</a:t>
            </a:r>
            <a:r>
              <a:rPr lang="bn-BD" baseline="0" dirty="0"/>
              <a:t> গুলোর উপরে মাউস দিয়ে ক্লিক করতে হবে। তাহলে সঠিক ও ভুল উত্তর জানা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উত্তর</a:t>
            </a:r>
            <a:r>
              <a:rPr lang="bn-BD" baseline="0" dirty="0"/>
              <a:t> গুলোর উপরে মাউস দিয়ে ক্লিক করতে হবে। তাহলে সঠিক ও ভুল উত্তর জানা যাবে।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6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শিক্ষার্থীরা</a:t>
            </a:r>
            <a:r>
              <a:rPr lang="bn-BD" baseline="0" dirty="0"/>
              <a:t> বাড়ি থেকে প্রশ্নটির সমাধান লিখে আনবে।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/>
              <a:t>লোকটি কি ব্যবহার করছে? কৃষকেরা কি করছে? এই রকম প্রশ্ন দ্বারা ছাত্র/ছাত্রীদের থেকে পাঠের নাম বের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শিখন</a:t>
            </a:r>
            <a:r>
              <a:rPr lang="bn-BD" baseline="0" dirty="0"/>
              <a:t>ফল অনুযায়ী পাঠ  উপস্থাপন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6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এখান</a:t>
            </a:r>
            <a:r>
              <a:rPr lang="bn-BD" baseline="0" dirty="0"/>
              <a:t> থেকে রেডিওর ব্যবহার সম্পর্কে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0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এখান</a:t>
            </a:r>
            <a:r>
              <a:rPr lang="bn-BD" baseline="0" dirty="0"/>
              <a:t> থেকে টেলিভিশনের  ব্যবহার সম্পর্কে বলতে পারবে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9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যোগাযোগের</a:t>
            </a:r>
            <a:r>
              <a:rPr lang="bn-BD" baseline="0" dirty="0"/>
              <a:t> ক্ষেত্রে মোবাইল ব্যবহারের প্রয়োজনীয়া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সাধারণত</a:t>
            </a:r>
            <a:r>
              <a:rPr lang="bn-BD" baseline="0" dirty="0"/>
              <a:t> রেডিও, টেলিভিশন, মোবাইল ফোন, ইন্টারনেট, মাল্টিমিডিয়া প্রজেক্টর প্রভৃতির কথা বলবে।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ইন্টারনেট</a:t>
            </a:r>
            <a:r>
              <a:rPr lang="bn-BD" baseline="0" dirty="0"/>
              <a:t> সম্পর্কে জানতে তথ্য প্রদান করতে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9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এই ছবিটি</a:t>
            </a:r>
            <a:r>
              <a:rPr lang="bn-BD" baseline="0" dirty="0"/>
              <a:t> দ্বারা আমরা কি দেখতে পাচ্ছি? মাল্টিমিডিয়া প্রজেক্টরের ব্যবহার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9D16-CA3B-4ED3-B134-94C214E55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CE4D7-5EEB-4104-BC9B-841A1FF0F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958EC-6CDB-428A-A59F-1E771CC6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DDAE-2D7B-45A3-ACAF-D7EA3F57ADB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D42B5-AACC-499B-A44C-5FFEDFA9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A488-AED9-4A63-8780-A13CE073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3539-4535-45C7-8F3C-C79F563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3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316E-D51D-4199-8859-B1B71498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18D8E-D21E-4E81-8C4F-C17DF1B72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2E03C-8B25-4D10-9D0F-AEA9485AC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DDAE-2D7B-45A3-ACAF-D7EA3F57ADB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ACE42-DCCF-4579-AD30-BF8F54CC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851DA-ABD8-4D12-A886-D685832C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3539-4535-45C7-8F3C-C79F563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6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95BCD1-F2BE-4102-8785-FC32BC889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99E6B-B68A-477D-98DA-189BFB690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66F96-EE8D-468C-81A7-6C802E04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DDAE-2D7B-45A3-ACAF-D7EA3F57ADB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C1EF0-3686-4DF3-9641-E088D818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63BD9-C9FA-4A58-BBF5-0C28E964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3539-4535-45C7-8F3C-C79F563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1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135E-433B-4369-BC0E-D31C53F7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3D05F-E3F0-4739-B8E7-E8CBE3366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40AFE-C4FC-4827-A452-B35A06D1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DDAE-2D7B-45A3-ACAF-D7EA3F57ADB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4D852-51EE-4320-BBBF-5068D9A2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3BB9-F013-4191-A96A-1AAABA6F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3539-4535-45C7-8F3C-C79F563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20014-5ADA-44D8-8357-7AC35940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BAC8-22C7-4415-9006-7FAE10F35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F3571-EFE1-464E-8722-0FBE8B6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DDAE-2D7B-45A3-ACAF-D7EA3F57ADB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4FD4A-8481-4E45-80A4-DA97FB6F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43652-FB7D-4869-8FAF-3867070A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3539-4535-45C7-8F3C-C79F563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9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CE91-6D66-4043-B5A7-E66BD944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BDEF8-1A32-4268-8A3D-713A481B0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5B7E2-7F0D-41BD-B8A4-31A566B6A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A6023-64A0-4F81-8E46-282AAC05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DDAE-2D7B-45A3-ACAF-D7EA3F57ADB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F152E-53DF-4AF7-A7B3-09C4BD93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6571-8A46-4BD7-A874-8DFAADBB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3539-4535-45C7-8F3C-C79F563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4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A677-E2AF-4F31-9653-ACC8A874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A2C40-2C31-4BBB-A1F8-CFDB07B55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77270-B615-48E9-916D-979DAFBB8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78559-B41A-462A-AD2E-547314E22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72F86-F7C5-4A15-9D93-9EA621ABD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2F2EBE-6F8F-44D8-AB64-8B762AD4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DDAE-2D7B-45A3-ACAF-D7EA3F57ADB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86D33-0210-4940-B6EE-DEC40769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A99A4-0312-4DD6-9477-263D7A61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3539-4535-45C7-8F3C-C79F563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C0F5-F08C-4211-A192-A9F6F862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0F499-26BB-4066-9E2D-79A9F7FC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DDAE-2D7B-45A3-ACAF-D7EA3F57ADB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C5EFC-45BF-4FA4-B2F4-D05D8AC8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C297C-E79D-4973-AF81-623209FC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3539-4535-45C7-8F3C-C79F563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5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53ED21-E85E-425E-89A6-F951ED64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DDAE-2D7B-45A3-ACAF-D7EA3F57ADB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014D9-ACD5-49AF-8F6F-8FF54926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FA42A-6B9D-44FB-B57F-5DAF47B6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3539-4535-45C7-8F3C-C79F563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7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926B-6617-4786-83C6-BF9119DA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C559F-AB38-4B15-A1DF-C1CF884F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8B2FB-98AB-4B4A-BBB3-7C4A483D2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D67D3-8AD8-403C-B575-1B7B0816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DDAE-2D7B-45A3-ACAF-D7EA3F57ADB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BB6CB-321E-4D80-9630-C477D0D7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57C86-C7AE-443F-B47A-9187B7D4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3539-4535-45C7-8F3C-C79F563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1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7A29-90AA-4747-9103-2986A1E7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FB02C-7DDF-4EC8-937D-813DE8229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E9495-A061-43D0-933F-B70CE4118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D5010-8842-4D48-A0BD-1372B2B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DDAE-2D7B-45A3-ACAF-D7EA3F57ADB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39199-5EE1-4413-815D-4137E676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50020-70D4-4E9C-B85B-403EF513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3539-4535-45C7-8F3C-C79F563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2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88D26-04FD-4594-A2AC-734A509F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965C-03A0-413B-A48D-31EDAC982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996F3-1BD0-482B-B700-056686431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0DDAE-2D7B-45A3-ACAF-D7EA3F57ADB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CA724-1F3D-408C-98EE-CCD1E723E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17049-BD8E-445B-A33D-C6179DDB0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43539-4535-45C7-8F3C-C79F5630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2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5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21.png"/><Relationship Id="rId4" Type="http://schemas.microsoft.com/office/2007/relationships/hdphoto" Target="../media/hdphoto17.wdp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g"/><Relationship Id="rId7" Type="http://schemas.microsoft.com/office/2007/relationships/hdphoto" Target="../media/hdphoto2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0.wdp"/><Relationship Id="rId4" Type="http://schemas.openxmlformats.org/officeDocument/2006/relationships/image" Target="../media/image25.png"/><Relationship Id="rId9" Type="http://schemas.microsoft.com/office/2007/relationships/hdphoto" Target="../media/hdphoto2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didm74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5.jpeg"/><Relationship Id="rId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08286" y="640080"/>
            <a:ext cx="5328313" cy="114651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9600" dirty="0">
              <a:ln w="0"/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D7333-FDC2-4759-AC5E-EF456CFD7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309" y="2046202"/>
            <a:ext cx="4737290" cy="3974771"/>
          </a:xfrm>
          <a:prstGeom prst="ellipse">
            <a:avLst/>
          </a:prstGeom>
          <a:ln w="57150" cap="rnd">
            <a:solidFill>
              <a:srgbClr val="FFFF00"/>
            </a:solidFill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109661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3883" y="4303024"/>
            <a:ext cx="4042118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 ক্রিকেট বিশ্বকাপ খেলা হচ্ছে।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5811" y="5319171"/>
            <a:ext cx="4691103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 মাঠে যাওয়া সম্ভব  না  হলে  ইচ্ছে করলে মাল্টিমিডিয়া প্রজেক্টরে বড় পর্দায় খেলা দেখা যায়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436" y="500507"/>
            <a:ext cx="4572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811" y="1687399"/>
            <a:ext cx="4572000" cy="3200400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499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3260" y="304800"/>
            <a:ext cx="4135271" cy="8382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উন্মুক্ত প্রশ্ন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049" y="1433945"/>
            <a:ext cx="7467600" cy="121920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তোমরা এতক্ষণ যে প্রযুক্তিগুলো দেখলে, সেগুলোর মধ্যে কি কোন মিল খুঁজে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65157" y="3043099"/>
            <a:ext cx="7467600" cy="12954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রেডিও, টেলিভিশন, মোবাইল ফোন, ইন্টারনেট, মাল্টিমিডিয়া প্রজেক্টর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07788" y="4728453"/>
            <a:ext cx="8160434" cy="1295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সবগুলোই তথ্য আদান প্রদানের কাজে ব্যবহৃত হয়।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8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1" y="260490"/>
            <a:ext cx="6349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উৎপত্তির পর্যায় গুলো কী কী?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11273" y="3200400"/>
            <a:ext cx="317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আরেক জনের সাথে কথা বলেই তথ্য বিনিময় করত।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598" y="3062547"/>
            <a:ext cx="2875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মাটি, পাথর, গাছের বাকলে লিখে  তথ্য বিনিময় করত।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8741" y="6288957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কাগজে লিখে  তথ্য বিনিময় করত।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6357046"/>
            <a:ext cx="4579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টেলিফোনে কথা বলে  তথ্য বিনিময় করা শুরু করে ছিল 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595" y="783710"/>
            <a:ext cx="3382391" cy="2209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433" y="3970449"/>
            <a:ext cx="3382392" cy="214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596" y="3908285"/>
            <a:ext cx="3382390" cy="214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433" y="845873"/>
            <a:ext cx="3382392" cy="2267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04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671" y="3003023"/>
            <a:ext cx="3540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বেতারের মাধ্যমে তথ্য বিনিময় করা হয়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0627" y="2946201"/>
            <a:ext cx="405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টেলিভিশনের  মাধ্যমে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 তথ্য পাওয়া যায়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0822" y="6143403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ফোনের  মাধ্যমে তথ্য বিনিময় করা হয়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2997" y="6003717"/>
            <a:ext cx="4006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ইন্টারনেটের মাধ্যমে খুব সহজেই তথ্য বিনিময় করা হচ্ছে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763" y="339435"/>
            <a:ext cx="3657600" cy="246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058" y="464233"/>
            <a:ext cx="3672712" cy="230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763" y="3429000"/>
            <a:ext cx="3657600" cy="2349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058" y="3429000"/>
            <a:ext cx="3657600" cy="2349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03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00400" y="533401"/>
            <a:ext cx="2797265" cy="2232563"/>
            <a:chOff x="2376711" y="76200"/>
            <a:chExt cx="3124200" cy="262543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33600" y="3048000"/>
            <a:ext cx="8923606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এই পাঠের মধ্যে নতুন কী কী প্রযুক্তির  নাম  উল্লেখ করা হয়েছে তার তালিকা কর এবং ব্যবহার লেখ। 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BC6073-B998-414D-AC30-30D1FC78B080}"/>
              </a:ext>
            </a:extLst>
          </p:cNvPr>
          <p:cNvSpPr txBox="1"/>
          <p:nvPr/>
        </p:nvSpPr>
        <p:spPr>
          <a:xfrm>
            <a:off x="6344530" y="1055078"/>
            <a:ext cx="3362178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7323" y="437478"/>
            <a:ext cx="375607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সমাধান </a:t>
            </a:r>
            <a:endParaRPr lang="en-US" sz="4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834" y="1905506"/>
            <a:ext cx="10671080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রেডিওঃ বিভিন্ন সংবাদ ও জরূরী ঘোষণা শোনা; গান-বাজনা, বিনোদন। 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টেলিভিশনঃ এই প্রযুক্তির মাধ্যমে বিভিন্ন অনুষ্ঠান দেখা ও শোনা যায়।  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মোবাইল ফোনঃ এই প্রযুক্তির মাধ্যমে কথা বলা ও এস এম এস পাঠানো হয়। 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ইন্টারনেটঃ এই প্রযুক্তির মাধ্যমে বিভিন্ন তথ্য খুঁজে পাওয়া যায়।   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মাল্টিমিডিয়া প্রজেক্টরঃ এই প্রযুক্তির মাধ্যমে বড় পর্দায় কোন কিছু দেখা যায়।   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440375"/>
              </p:ext>
            </p:extLst>
          </p:nvPr>
        </p:nvGraphicFramePr>
        <p:xfrm>
          <a:off x="2133600" y="381000"/>
          <a:ext cx="7696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0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1EA08D-DF4D-4B3A-88B4-8B8C7BCF8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3E77F0-EB7C-42BB-9881-21A0A7A80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CA1F05-16BA-433B-B035-4D3C4DD20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6BFFE3-C879-47C2-BB6B-188738245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CE089E-F5DE-4741-8637-2E901B53B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6D65CF-E5BF-41ED-9DD7-5D01732A1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9DB9BB-C27E-4FE1-A15C-1593FF171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08C06F-76C0-4BF2-B5B7-A52A496C3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0EAB16-4234-42F3-8336-F89726239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64D03-6264-4E03-8081-28B4535F5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66E20-BDF4-43A0-ADAE-876036AB3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CF333-55B3-4EF5-8C9D-78E2671F0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F61AB2-61A3-41C4-843C-CBD22BE6E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5852" y="228600"/>
            <a:ext cx="3101477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6836" y="1143000"/>
            <a:ext cx="8913588" cy="31700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১. কোন প্রযুক্তি মানুষের জীবনে দারুন প্রভাব ফেলেছে?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 </a:t>
            </a: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২. নিচের কোনটি প্রযুক্তি?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			  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9982200" y="240376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5930" y="2337033"/>
            <a:ext cx="3460579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ডিজিটাল প্রযুক্তি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2342116"/>
            <a:ext cx="386134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টেলিভিশন প্রযুক্তি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8220" y="2971800"/>
            <a:ext cx="461620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গ.তথ্য ও যোগাযোগ প্রযুক্তি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82908" y="3049057"/>
            <a:ext cx="3200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এনালগ প্রযুক্তি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2672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তথ্য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4907" y="51054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উপাত্ত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50292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রেডিও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96836" y="42672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যোগাযোগ </a:t>
            </a:r>
            <a:endParaRPr lang="en-US" dirty="0"/>
          </a:p>
        </p:txBody>
      </p:sp>
      <p:sp>
        <p:nvSpPr>
          <p:cNvPr id="14" name="L-Shape 13"/>
          <p:cNvSpPr/>
          <p:nvPr/>
        </p:nvSpPr>
        <p:spPr>
          <a:xfrm rot="19213881">
            <a:off x="6579937" y="3076431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437908" y="248943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612589" y="441867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800129" y="5257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648200" y="4343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10088350" y="306133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4187870" y="5214738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446" y="675250"/>
            <a:ext cx="9256541" cy="57554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জেলেরা সাগরে থাকাকালীন ঝড় বৃষ্টির খবর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  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পায় কোনটির মাধ্যমে?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 	</a:t>
            </a:r>
          </a:p>
          <a:p>
            <a:pPr marL="45720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৪.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পরীক্ষার ফলাফল জানতে কিসের মাধ্যমে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NikoshBAN"/>
              </a:rPr>
              <a:t>   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  <a:cs typeface="Vrinda"/>
              </a:rPr>
              <a:t>SMS </a:t>
            </a:r>
            <a:r>
              <a:rPr lang="bn-BD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Calibri"/>
              </a:rPr>
              <a:t>করা যায়? 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</a:t>
            </a:r>
          </a:p>
          <a:p>
            <a:pPr marL="457200"/>
            <a:endParaRPr lang="bn-BD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/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3254" y="1696537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রেডিও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5410200" y="1752600"/>
            <a:ext cx="3276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টেলিভিশন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4975" y="2446773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মোবাই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ল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562600" y="2462645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মাইক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608112" y="4411227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কম্পিউটার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438400" y="5204400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ল্যান্ডফোন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009464" y="4458844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রেডিও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096000" y="5200936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মোবাইল </a:t>
            </a:r>
            <a:endParaRPr lang="en-US" sz="1200" dirty="0"/>
          </a:p>
        </p:txBody>
      </p:sp>
      <p:sp>
        <p:nvSpPr>
          <p:cNvPr id="11" name="Multiply 10"/>
          <p:cNvSpPr/>
          <p:nvPr/>
        </p:nvSpPr>
        <p:spPr>
          <a:xfrm>
            <a:off x="4932218" y="2667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8229600" y="1828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7543800" y="261504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8153400" y="450676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195455" y="45350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046512" y="53533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L-Shape 16"/>
          <p:cNvSpPr/>
          <p:nvPr/>
        </p:nvSpPr>
        <p:spPr>
          <a:xfrm rot="19213881">
            <a:off x="4814735" y="184029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/>
          <p:cNvSpPr/>
          <p:nvPr/>
        </p:nvSpPr>
        <p:spPr>
          <a:xfrm rot="19213881">
            <a:off x="8591270" y="5268709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0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1477" y="1137725"/>
            <a:ext cx="4145280" cy="121158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4153364"/>
            <a:ext cx="9048466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তোমার পরিবারের সদস্যরা ব্যবহার করে এমন কতকগুলো তথ্য ও যোগাযোগ প্রযুক্তির নাম এবং তার ব্যবহার লেখ। 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409433"/>
            <a:ext cx="3736925" cy="328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0368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37658" y="321196"/>
            <a:ext cx="4935933" cy="5897302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en-US" sz="44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	: ৬ষ্ঠ </a:t>
            </a:r>
          </a:p>
          <a:p>
            <a:pPr marL="0" indent="0" algn="ctr">
              <a:buNone/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	: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	   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	: 1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   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	: ১  </a:t>
            </a:r>
            <a:endParaRPr lang="bn-BD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10737" y="321196"/>
            <a:ext cx="5053081" cy="5897302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হাদী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(আই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বালিধা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পাঁচাকড়ি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মনিরামপুর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hadidm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Mongolian Baiti" panose="03000500000000000000" pitchFamily="66" charset="0"/>
                <a:cs typeface="Mongolian Baiti" panose="03000500000000000000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74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en-US" sz="18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Mobile: 01727711544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096000" y="140677"/>
            <a:ext cx="0" cy="58955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6247228" y="321196"/>
            <a:ext cx="0" cy="596530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547" y="1406770"/>
            <a:ext cx="1786531" cy="1863078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23862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5972" y="3837062"/>
            <a:ext cx="68636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743" y="374060"/>
            <a:ext cx="4038600" cy="31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0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8959" y="504260"/>
            <a:ext cx="6096000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111" y="1863028"/>
            <a:ext cx="3383280" cy="2913844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239" y="1863028"/>
            <a:ext cx="3474720" cy="283464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462911" y="5106882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ফোনের মাধ্যমে এস এম এস পাঠাচ্ছে।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3059" y="5106882"/>
            <a:ext cx="371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রেডিওর মাধ্যমে কৃষি বিষায়ক অনুষ্ঠান শুনছে।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9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4178" y="285116"/>
            <a:ext cx="405149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7841" y="1908074"/>
            <a:ext cx="9501116" cy="39703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তথ্য ও যোগাযোগ প্রযুক্তি কী তা বলতে পারবে। 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তথ্য ও যোগাযোগ প্রযুক্তিতে ব্যবহৃত হয় এমন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কতকগুলো যন্ত্রের নাম লিখতে পারবে। 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রেডিও ,টেলিভিশন, মোবাইল, ইন্টারনেট ও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১প্রজেক্টরের ব্যবহার বর্ণনা করতে  পারবে।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তথ্য ও যোগাযোগ প্রযুক্তি উৎপত্তির পর্যায় গুলো বলতে পারবে। 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982" y="3216586"/>
            <a:ext cx="3418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জেলেরা সাগরে মাছ ধরে সংসার চালায়।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1411" y="3231917"/>
            <a:ext cx="249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সাগরে প্রায়ই ঝড় হয়।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1981" y="6073914"/>
            <a:ext cx="3418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রেডিওর মাধ্যমে ঝড়ের সংবাদ   তাড়াতাড়ি শোনা যায়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8431" y="6302004"/>
            <a:ext cx="382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 বিপদ থেকে রক্ষা পাওয়া যায়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224" y="905289"/>
            <a:ext cx="365760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058" y="905289"/>
            <a:ext cx="365760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18" y="3758152"/>
            <a:ext cx="365760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224" y="3758152"/>
            <a:ext cx="365760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362200" y="152401"/>
            <a:ext cx="6934200" cy="584775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মনোযোগ সহকারে নিচের চিত্রগুলো লক্ষ করি।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618" y="2785123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টেলিভিশনের মাধ্যমে বিভিন্ন ধরণের অনুষ্ঠান দেখা ও শোনা যায়।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785123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টেলিভিশনের কৃষি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দিবানিশি অনুষ্ঠান দেখে নতুন কিছু চাষ সম্পর্কে জানা যায়।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531" y="6039959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কৃষক কৃষি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দিবানিশি অনুষ্ঠান দেখে স্ট্রবেরি ফলের চাষ করে 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346" y="6091535"/>
            <a:ext cx="400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ফল  থেকে অনেক টাকা উপার্জন করে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530" y="304800"/>
            <a:ext cx="347472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230" y="304800"/>
            <a:ext cx="347472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530" y="3597649"/>
            <a:ext cx="347472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230" y="3597649"/>
            <a:ext cx="347472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84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9" y="342899"/>
            <a:ext cx="6808763" cy="450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89982" y="5335173"/>
            <a:ext cx="7199928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 প্রিয় জনের সাথে কথা বলা যায়।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0142" y="685801"/>
            <a:ext cx="4628270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9988" y="2209799"/>
            <a:ext cx="9425354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প্রাত্যহিক জীবনে ব্যবহৃত হয় এমন কয়েকটি তথ্য ও যোগাযোগ প্রযুক্তির নাম লেখ।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9875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2546" y="4513972"/>
            <a:ext cx="478959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সামনে বসে ইন্টারনেট থেকে যে কোন তথ্য সহজেই পাওয়া যায়।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4301" y="1222686"/>
            <a:ext cx="4164036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থেকে তথ্য নিয়ে তুমি সহজেই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 বিষয়ে রচনা লিখতে পারবে।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621" y="2363372"/>
            <a:ext cx="4495801" cy="4149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40" y="322321"/>
            <a:ext cx="4935696" cy="3694721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466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849</Words>
  <Application>Microsoft Office PowerPoint</Application>
  <PresentationFormat>Widescreen</PresentationFormat>
  <Paragraphs>145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Mongolian Baiti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উন্মুক্ত প্রশ্ন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Hadi</dc:creator>
  <cp:lastModifiedBy>Balidha Madrasa</cp:lastModifiedBy>
  <cp:revision>34</cp:revision>
  <dcterms:created xsi:type="dcterms:W3CDTF">2020-01-28T20:16:46Z</dcterms:created>
  <dcterms:modified xsi:type="dcterms:W3CDTF">2020-03-02T18:47:58Z</dcterms:modified>
</cp:coreProperties>
</file>