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0678-661C-4A50-A224-1D51D9BCBCA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4805-CE26-46F8-A9CB-4A3D4283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6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0678-661C-4A50-A224-1D51D9BCBCA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4805-CE26-46F8-A9CB-4A3D4283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7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0678-661C-4A50-A224-1D51D9BCBCA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4805-CE26-46F8-A9CB-4A3D4283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5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0678-661C-4A50-A224-1D51D9BCBCA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4805-CE26-46F8-A9CB-4A3D4283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2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0678-661C-4A50-A224-1D51D9BCBCA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4805-CE26-46F8-A9CB-4A3D4283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0678-661C-4A50-A224-1D51D9BCBCA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4805-CE26-46F8-A9CB-4A3D4283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0678-661C-4A50-A224-1D51D9BCBCA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4805-CE26-46F8-A9CB-4A3D4283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7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0678-661C-4A50-A224-1D51D9BCBCA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4805-CE26-46F8-A9CB-4A3D4283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2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0678-661C-4A50-A224-1D51D9BCBCA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4805-CE26-46F8-A9CB-4A3D4283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6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0678-661C-4A50-A224-1D51D9BCBCA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4805-CE26-46F8-A9CB-4A3D4283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4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0678-661C-4A50-A224-1D51D9BCBCA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4805-CE26-46F8-A9CB-4A3D4283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0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0678-661C-4A50-A224-1D51D9BCBCAB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4805-CE26-46F8-A9CB-4A3D4283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2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43955" y="0"/>
            <a:ext cx="7778839" cy="1295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623" y="1295400"/>
            <a:ext cx="7482625" cy="42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60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9217" y="461598"/>
            <a:ext cx="369137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উপস্খাপন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4614" y="1416580"/>
            <a:ext cx="4600575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38615" y="2823252"/>
            <a:ext cx="5428960" cy="2877954"/>
            <a:chOff x="5280156" y="1843790"/>
            <a:chExt cx="5428960" cy="28779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0156" y="1843790"/>
              <a:ext cx="2364828" cy="28569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3895" y="1843790"/>
              <a:ext cx="3145221" cy="28779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2958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3749944" y="554959"/>
            <a:ext cx="2879858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6639" y="2703422"/>
            <a:ext cx="625356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2336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657" y="1917955"/>
            <a:ext cx="5531879" cy="2628287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90907" y="5538117"/>
            <a:ext cx="847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অপ্রয়োজনে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7822" y="449386"/>
            <a:ext cx="369137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উপস্খাপন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3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960" y="928292"/>
            <a:ext cx="5654670" cy="426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328613" y="5522178"/>
            <a:ext cx="1075848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4943" y="281961"/>
            <a:ext cx="369137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উপস্খাপন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053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3879045" y="79626"/>
            <a:ext cx="2879858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879045" y="1132950"/>
            <a:ext cx="2279561" cy="17676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শাপলা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দল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26912" y="2972389"/>
            <a:ext cx="4984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0" name="Down Arrow 9"/>
          <p:cNvSpPr/>
          <p:nvPr/>
        </p:nvSpPr>
        <p:spPr>
          <a:xfrm>
            <a:off x="3438659" y="3892144"/>
            <a:ext cx="2962141" cy="142266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দোলন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চাপা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67813" y="5681580"/>
            <a:ext cx="614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ross 3"/>
          <p:cNvSpPr/>
          <p:nvPr/>
        </p:nvSpPr>
        <p:spPr>
          <a:xfrm>
            <a:off x="4223423" y="356028"/>
            <a:ext cx="2757587" cy="676593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5245" y="1844320"/>
            <a:ext cx="928990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4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spc="-14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নিলে</a:t>
            </a:r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4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405245" y="3354100"/>
            <a:ext cx="482146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4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spc="-28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spc="-28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28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কাণ্ডজ্ঞান</a:t>
            </a:r>
            <a:r>
              <a:rPr lang="en-US" sz="3600" spc="-28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28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উধাও</a:t>
            </a:r>
            <a:r>
              <a:rPr lang="en-US" sz="3600" spc="-28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28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spc="-28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28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3600" spc="-28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8662" y="3354100"/>
            <a:ext cx="446843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2967" y="4540713"/>
            <a:ext cx="45060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28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কাণ্ডজ্ঞান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8662" y="4540714"/>
            <a:ext cx="503690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05245" y="3464797"/>
            <a:ext cx="534473" cy="4768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5092" y="546576"/>
            <a:ext cx="323914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reflection blurRad="6350" stA="50000" endA="295" endPos="92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266967" y="3459137"/>
            <a:ext cx="910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কারণগুলো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নিয়ে আসবে।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73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475" y="247650"/>
            <a:ext cx="94488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8"/>
          <a:stretch/>
        </p:blipFill>
        <p:spPr>
          <a:xfrm>
            <a:off x="2361261" y="2856237"/>
            <a:ext cx="6993228" cy="3108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260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47005" y="499568"/>
            <a:ext cx="2068519" cy="2470941"/>
          </a:xfrm>
          <a:prstGeom prst="roundRect">
            <a:avLst>
              <a:gd name="adj" fmla="val 6729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Left"/>
              <a:lightRig rig="threePt" dir="t"/>
            </a:scene3d>
          </a:bodyPr>
          <a:lstStyle/>
          <a:p>
            <a:pPr algn="ctr"/>
            <a:endParaRPr lang="en-US" sz="1565"/>
          </a:p>
        </p:txBody>
      </p:sp>
      <p:sp>
        <p:nvSpPr>
          <p:cNvPr id="3" name="Rectangle 2"/>
          <p:cNvSpPr/>
          <p:nvPr/>
        </p:nvSpPr>
        <p:spPr>
          <a:xfrm>
            <a:off x="6006554" y="3124377"/>
            <a:ext cx="5169454" cy="2897203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3947"/>
              </a:lnSpc>
              <a:defRPr/>
            </a:pPr>
            <a:r>
              <a:rPr lang="bn-BD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BD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ম-শ্রেণী।</a:t>
            </a:r>
          </a:p>
          <a:p>
            <a:pPr algn="ctr">
              <a:defRPr/>
            </a:pPr>
            <a:r>
              <a:rPr lang="bn-BD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বিষয়‌ঃ তথ্য ও যোগাযোগ প্রযুক্তি।</a:t>
            </a:r>
          </a:p>
          <a:p>
            <a:pPr algn="ctr">
              <a:defRPr/>
            </a:pPr>
            <a:r>
              <a:rPr lang="bn-BD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অধ্যয়-দ্বিতীয় ।</a:t>
            </a:r>
          </a:p>
          <a:p>
            <a:pPr algn="ctr">
              <a:defRPr/>
            </a:pPr>
            <a:r>
              <a:rPr lang="bn-BD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সময়ঃ ৫০ মিনিট।</a:t>
            </a:r>
          </a:p>
          <a:p>
            <a:pPr algn="ctr">
              <a:defRPr/>
            </a:pPr>
            <a:r>
              <a:rPr lang="bn-BD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তারিখঃ 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০৩</a:t>
            </a:r>
            <a:r>
              <a:rPr lang="bn-IN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০৩</a:t>
            </a:r>
            <a:r>
              <a:rPr lang="bn-IN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২০২০</a:t>
            </a:r>
            <a:r>
              <a:rPr lang="bn-BD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খ্রিঃ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3811" y="455118"/>
            <a:ext cx="33742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 smtClean="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6" y="955215"/>
            <a:ext cx="2991967" cy="2376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01076" y="3863534"/>
            <a:ext cx="4973646" cy="18525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সাঈদ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চেলোপাড়া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বগুড়া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E-mail:abusayedfulbari@gmail.com</a:t>
            </a:r>
            <a:endParaRPr lang="bn-BD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58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232" y="2116318"/>
            <a:ext cx="4422574" cy="28162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372849" y="579550"/>
            <a:ext cx="622049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29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r="7545"/>
          <a:stretch/>
        </p:blipFill>
        <p:spPr>
          <a:xfrm>
            <a:off x="2696087" y="1870399"/>
            <a:ext cx="4979722" cy="2850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43213" y="657831"/>
            <a:ext cx="6329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6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632082" y="508753"/>
            <a:ext cx="7772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</a:t>
            </a: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/>
              </a:rPr>
              <a:t>শিরোনাম</a:t>
            </a:r>
            <a:endParaRPr lang="en-US" sz="4000" b="1" dirty="0">
              <a:latin typeface="NikoshBAN" panose="020000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6293" y="2181693"/>
            <a:ext cx="5743977" cy="1107996"/>
          </a:xfrm>
          <a:prstGeom prst="rect">
            <a:avLst/>
          </a:prstGeom>
          <a:solidFill>
            <a:srgbClr val="FFFF00"/>
          </a:solidFill>
          <a:ln w="762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u="sng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endParaRPr lang="en-US" sz="6600" b="1" u="sng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66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4615" y="451022"/>
            <a:ext cx="357172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bn-BD" sz="4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081" y="1756893"/>
            <a:ext cx="6396038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01216" y="3049330"/>
            <a:ext cx="3666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1507" y="4042824"/>
            <a:ext cx="4405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 করতে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6" name="Rectangle 5"/>
          <p:cNvSpPr/>
          <p:nvPr/>
        </p:nvSpPr>
        <p:spPr>
          <a:xfrm>
            <a:off x="3374402" y="4887030"/>
            <a:ext cx="6740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2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উপায়গুলো</a:t>
            </a:r>
            <a:r>
              <a:rPr lang="en-US" sz="2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en-US" sz="2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spc="-15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3972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681767" y="5314682"/>
            <a:ext cx="8001000" cy="1161803"/>
          </a:xfrm>
          <a:prstGeom prst="wav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কোন</a:t>
            </a:r>
            <a:r>
              <a:rPr lang="en-US" sz="4000" dirty="0"/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4000" dirty="0"/>
              <a:t> </a:t>
            </a:r>
            <a:r>
              <a:rPr lang="en-US" sz="4000" dirty="0" err="1"/>
              <a:t>প্রতি</a:t>
            </a:r>
            <a:r>
              <a:rPr lang="en-US" sz="4000" dirty="0"/>
              <a:t> </a:t>
            </a:r>
            <a:r>
              <a:rPr lang="en-US" sz="4000" dirty="0" err="1"/>
              <a:t>প্রবল</a:t>
            </a:r>
            <a:r>
              <a:rPr lang="en-US" sz="4000" dirty="0"/>
              <a:t> </a:t>
            </a:r>
            <a:r>
              <a:rPr lang="en-US" sz="4000" dirty="0" err="1"/>
              <a:t>আকর্ষণ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778" y="1027963"/>
            <a:ext cx="6415468" cy="3993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95127" y="88111"/>
            <a:ext cx="369137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উপস্খাপন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439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93885" y="502275"/>
            <a:ext cx="4668401" cy="14996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1502" y="2589190"/>
            <a:ext cx="655463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5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37423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84750" y="0"/>
            <a:ext cx="6498735" cy="13801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838" y="3062342"/>
            <a:ext cx="1099855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কোন জিনিসের প্রতি প্রবল আকর্ষণ বা কোন কাজ বারবার করার ফলে বদ অভ্যাসে পরিনত হলে তাকে আসক্তি বলে।</a:t>
            </a:r>
          </a:p>
        </p:txBody>
      </p:sp>
    </p:spTree>
    <p:extLst>
      <p:ext uri="{BB962C8B-B14F-4D97-AF65-F5344CB8AC3E}">
        <p14:creationId xmlns:p14="http://schemas.microsoft.com/office/powerpoint/2010/main" val="1430171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233</Words>
  <Application>Microsoft Office PowerPoint</Application>
  <PresentationFormat>Widescreen</PresentationFormat>
  <Paragraphs>47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Uttarchelopara</dc:creator>
  <cp:lastModifiedBy>Uttarchelopara</cp:lastModifiedBy>
  <cp:revision>99</cp:revision>
  <dcterms:created xsi:type="dcterms:W3CDTF">2020-02-22T09:16:07Z</dcterms:created>
  <dcterms:modified xsi:type="dcterms:W3CDTF">2020-03-03T04:39:14Z</dcterms:modified>
</cp:coreProperties>
</file>