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8" r:id="rId21"/>
    <p:sldId id="280" r:id="rId22"/>
    <p:sldId id="279" r:id="rId23"/>
    <p:sldId id="281" r:id="rId24"/>
  </p:sldIdLst>
  <p:sldSz cx="16459200" cy="9144000"/>
  <p:notesSz cx="6858000" cy="9144000"/>
  <p:defaultText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354" y="-108"/>
      </p:cViewPr>
      <p:guideLst>
        <p:guide orient="horz" pos="2880"/>
        <p:guide pos="518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4440" y="2840568"/>
            <a:ext cx="1399032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468880" y="5181600"/>
            <a:ext cx="11521440" cy="2336800"/>
          </a:xfrm>
        </p:spPr>
        <p:txBody>
          <a:bodyPr/>
          <a:lstStyle>
            <a:lvl1pPr marL="0" indent="0" algn="ctr">
              <a:buNone/>
              <a:defRPr>
                <a:solidFill>
                  <a:schemeClr val="tx1">
                    <a:tint val="75000"/>
                  </a:schemeClr>
                </a:solidFill>
              </a:defRPr>
            </a:lvl1pPr>
            <a:lvl2pPr marL="731520" indent="0" algn="ctr">
              <a:buNone/>
              <a:defRPr>
                <a:solidFill>
                  <a:schemeClr val="tx1">
                    <a:tint val="75000"/>
                  </a:schemeClr>
                </a:solidFill>
              </a:defRPr>
            </a:lvl2pPr>
            <a:lvl3pPr marL="1463040" indent="0" algn="ctr">
              <a:buNone/>
              <a:defRPr>
                <a:solidFill>
                  <a:schemeClr val="tx1">
                    <a:tint val="75000"/>
                  </a:schemeClr>
                </a:solidFill>
              </a:defRPr>
            </a:lvl3pPr>
            <a:lvl4pPr marL="2194560" indent="0" algn="ctr">
              <a:buNone/>
              <a:defRPr>
                <a:solidFill>
                  <a:schemeClr val="tx1">
                    <a:tint val="75000"/>
                  </a:schemeClr>
                </a:solidFill>
              </a:defRPr>
            </a:lvl4pPr>
            <a:lvl5pPr marL="2926080" indent="0" algn="ctr">
              <a:buNone/>
              <a:defRPr>
                <a:solidFill>
                  <a:schemeClr val="tx1">
                    <a:tint val="75000"/>
                  </a:schemeClr>
                </a:solidFill>
              </a:defRPr>
            </a:lvl5pPr>
            <a:lvl6pPr marL="3657600" indent="0" algn="ctr">
              <a:buNone/>
              <a:defRPr>
                <a:solidFill>
                  <a:schemeClr val="tx1">
                    <a:tint val="75000"/>
                  </a:schemeClr>
                </a:solidFill>
              </a:defRPr>
            </a:lvl6pPr>
            <a:lvl7pPr marL="4389120" indent="0" algn="ctr">
              <a:buNone/>
              <a:defRPr>
                <a:solidFill>
                  <a:schemeClr val="tx1">
                    <a:tint val="75000"/>
                  </a:schemeClr>
                </a:solidFill>
              </a:defRPr>
            </a:lvl7pPr>
            <a:lvl8pPr marL="5120640" indent="0" algn="ctr">
              <a:buNone/>
              <a:defRPr>
                <a:solidFill>
                  <a:schemeClr val="tx1">
                    <a:tint val="75000"/>
                  </a:schemeClr>
                </a:solidFill>
              </a:defRPr>
            </a:lvl8pPr>
            <a:lvl9pPr marL="585216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32920" y="366185"/>
            <a:ext cx="370332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2960" y="366185"/>
            <a:ext cx="1083564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00163" y="5875867"/>
            <a:ext cx="13990320" cy="1816100"/>
          </a:xfrm>
        </p:spPr>
        <p:txBody>
          <a:bodyPr anchor="t"/>
          <a:lstStyle>
            <a:lvl1pPr algn="l">
              <a:defRPr sz="6400" b="1" cap="all"/>
            </a:lvl1pPr>
          </a:lstStyle>
          <a:p>
            <a:r>
              <a:rPr lang="en-US" smtClean="0"/>
              <a:t>Click to edit Master title style</a:t>
            </a:r>
            <a:endParaRPr lang="en-US"/>
          </a:p>
        </p:txBody>
      </p:sp>
      <p:sp>
        <p:nvSpPr>
          <p:cNvPr id="3" name="Text Placeholder 2"/>
          <p:cNvSpPr>
            <a:spLocks noGrp="1"/>
          </p:cNvSpPr>
          <p:nvPr>
            <p:ph type="body" idx="1"/>
          </p:nvPr>
        </p:nvSpPr>
        <p:spPr>
          <a:xfrm>
            <a:off x="1300163" y="3875618"/>
            <a:ext cx="13990320" cy="2000249"/>
          </a:xfrm>
        </p:spPr>
        <p:txBody>
          <a:bodyPr anchor="b"/>
          <a:lstStyle>
            <a:lvl1pPr marL="0" indent="0">
              <a:buNone/>
              <a:defRPr sz="3200">
                <a:solidFill>
                  <a:schemeClr val="tx1">
                    <a:tint val="75000"/>
                  </a:schemeClr>
                </a:solidFill>
              </a:defRPr>
            </a:lvl1pPr>
            <a:lvl2pPr marL="731520" indent="0">
              <a:buNone/>
              <a:defRPr sz="2900">
                <a:solidFill>
                  <a:schemeClr val="tx1">
                    <a:tint val="75000"/>
                  </a:schemeClr>
                </a:solidFill>
              </a:defRPr>
            </a:lvl2pPr>
            <a:lvl3pPr marL="1463040" indent="0">
              <a:buNone/>
              <a:defRPr sz="2600">
                <a:solidFill>
                  <a:schemeClr val="tx1">
                    <a:tint val="75000"/>
                  </a:schemeClr>
                </a:solidFill>
              </a:defRPr>
            </a:lvl3pPr>
            <a:lvl4pPr marL="2194560" indent="0">
              <a:buNone/>
              <a:defRPr sz="2200">
                <a:solidFill>
                  <a:schemeClr val="tx1">
                    <a:tint val="75000"/>
                  </a:schemeClr>
                </a:solidFill>
              </a:defRPr>
            </a:lvl4pPr>
            <a:lvl5pPr marL="2926080" indent="0">
              <a:buNone/>
              <a:defRPr sz="2200">
                <a:solidFill>
                  <a:schemeClr val="tx1">
                    <a:tint val="75000"/>
                  </a:schemeClr>
                </a:solidFill>
              </a:defRPr>
            </a:lvl5pPr>
            <a:lvl6pPr marL="3657600" indent="0">
              <a:buNone/>
              <a:defRPr sz="2200">
                <a:solidFill>
                  <a:schemeClr val="tx1">
                    <a:tint val="75000"/>
                  </a:schemeClr>
                </a:solidFill>
              </a:defRPr>
            </a:lvl6pPr>
            <a:lvl7pPr marL="4389120" indent="0">
              <a:buNone/>
              <a:defRPr sz="2200">
                <a:solidFill>
                  <a:schemeClr val="tx1">
                    <a:tint val="75000"/>
                  </a:schemeClr>
                </a:solidFill>
              </a:defRPr>
            </a:lvl7pPr>
            <a:lvl8pPr marL="5120640" indent="0">
              <a:buNone/>
              <a:defRPr sz="2200">
                <a:solidFill>
                  <a:schemeClr val="tx1">
                    <a:tint val="75000"/>
                  </a:schemeClr>
                </a:solidFill>
              </a:defRPr>
            </a:lvl8pPr>
            <a:lvl9pPr marL="5852160" indent="0">
              <a:buNone/>
              <a:defRPr sz="2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2960" y="2133601"/>
            <a:ext cx="7269480" cy="6034617"/>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366760" y="2133601"/>
            <a:ext cx="7269480" cy="6034617"/>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2046817"/>
            <a:ext cx="7272338" cy="853016"/>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4" name="Content Placeholder 3"/>
          <p:cNvSpPr>
            <a:spLocks noGrp="1"/>
          </p:cNvSpPr>
          <p:nvPr>
            <p:ph sz="half" idx="2"/>
          </p:nvPr>
        </p:nvSpPr>
        <p:spPr>
          <a:xfrm>
            <a:off x="822960" y="2899833"/>
            <a:ext cx="7272338" cy="5268384"/>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361046" y="2046817"/>
            <a:ext cx="7275195" cy="853016"/>
          </a:xfrm>
        </p:spPr>
        <p:txBody>
          <a:bodyPr anchor="b"/>
          <a:lstStyle>
            <a:lvl1pPr marL="0" indent="0">
              <a:buNone/>
              <a:defRPr sz="3800" b="1"/>
            </a:lvl1pPr>
            <a:lvl2pPr marL="731520" indent="0">
              <a:buNone/>
              <a:defRPr sz="3200" b="1"/>
            </a:lvl2pPr>
            <a:lvl3pPr marL="1463040" indent="0">
              <a:buNone/>
              <a:defRPr sz="2900" b="1"/>
            </a:lvl3pPr>
            <a:lvl4pPr marL="2194560" indent="0">
              <a:buNone/>
              <a:defRPr sz="2600" b="1"/>
            </a:lvl4pPr>
            <a:lvl5pPr marL="2926080" indent="0">
              <a:buNone/>
              <a:defRPr sz="2600" b="1"/>
            </a:lvl5pPr>
            <a:lvl6pPr marL="3657600" indent="0">
              <a:buNone/>
              <a:defRPr sz="2600" b="1"/>
            </a:lvl6pPr>
            <a:lvl7pPr marL="4389120" indent="0">
              <a:buNone/>
              <a:defRPr sz="2600" b="1"/>
            </a:lvl7pPr>
            <a:lvl8pPr marL="5120640" indent="0">
              <a:buNone/>
              <a:defRPr sz="2600" b="1"/>
            </a:lvl8pPr>
            <a:lvl9pPr marL="5852160" indent="0">
              <a:buNone/>
              <a:defRPr sz="2600" b="1"/>
            </a:lvl9pPr>
          </a:lstStyle>
          <a:p>
            <a:pPr lvl="0"/>
            <a:r>
              <a:rPr lang="en-US" smtClean="0"/>
              <a:t>Click to edit Master text styles</a:t>
            </a:r>
          </a:p>
        </p:txBody>
      </p:sp>
      <p:sp>
        <p:nvSpPr>
          <p:cNvPr id="6" name="Content Placeholder 5"/>
          <p:cNvSpPr>
            <a:spLocks noGrp="1"/>
          </p:cNvSpPr>
          <p:nvPr>
            <p:ph sz="quarter" idx="4"/>
          </p:nvPr>
        </p:nvSpPr>
        <p:spPr>
          <a:xfrm>
            <a:off x="8361046" y="2899833"/>
            <a:ext cx="7275195" cy="5268384"/>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2961" y="364067"/>
            <a:ext cx="5414963" cy="1549400"/>
          </a:xfrm>
        </p:spPr>
        <p:txBody>
          <a:bodyPr anchor="b"/>
          <a:lstStyle>
            <a:lvl1pPr algn="l">
              <a:defRPr sz="3200" b="1"/>
            </a:lvl1pPr>
          </a:lstStyle>
          <a:p>
            <a:r>
              <a:rPr lang="en-US" smtClean="0"/>
              <a:t>Click to edit Master title style</a:t>
            </a:r>
            <a:endParaRPr lang="en-US"/>
          </a:p>
        </p:txBody>
      </p:sp>
      <p:sp>
        <p:nvSpPr>
          <p:cNvPr id="3" name="Content Placeholder 2"/>
          <p:cNvSpPr>
            <a:spLocks noGrp="1"/>
          </p:cNvSpPr>
          <p:nvPr>
            <p:ph idx="1"/>
          </p:nvPr>
        </p:nvSpPr>
        <p:spPr>
          <a:xfrm>
            <a:off x="6435090" y="364067"/>
            <a:ext cx="9201150" cy="7804151"/>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22961" y="1913467"/>
            <a:ext cx="5414963" cy="6254751"/>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26118" y="6400800"/>
            <a:ext cx="9875520" cy="755651"/>
          </a:xfrm>
        </p:spPr>
        <p:txBody>
          <a:bodyPr anchor="b"/>
          <a:lstStyle>
            <a:lvl1pPr algn="l">
              <a:defRPr sz="3200" b="1"/>
            </a:lvl1pPr>
          </a:lstStyle>
          <a:p>
            <a:r>
              <a:rPr lang="en-US" smtClean="0"/>
              <a:t>Click to edit Master title style</a:t>
            </a:r>
            <a:endParaRPr lang="en-US"/>
          </a:p>
        </p:txBody>
      </p:sp>
      <p:sp>
        <p:nvSpPr>
          <p:cNvPr id="3" name="Picture Placeholder 2"/>
          <p:cNvSpPr>
            <a:spLocks noGrp="1"/>
          </p:cNvSpPr>
          <p:nvPr>
            <p:ph type="pic" idx="1"/>
          </p:nvPr>
        </p:nvSpPr>
        <p:spPr>
          <a:xfrm>
            <a:off x="3226118" y="817033"/>
            <a:ext cx="9875520" cy="5486400"/>
          </a:xfrm>
        </p:spPr>
        <p:txBody>
          <a:bodyPr/>
          <a:lstStyle>
            <a:lvl1pPr marL="0" indent="0">
              <a:buNone/>
              <a:defRPr sz="5100"/>
            </a:lvl1pPr>
            <a:lvl2pPr marL="731520" indent="0">
              <a:buNone/>
              <a:defRPr sz="4500"/>
            </a:lvl2pPr>
            <a:lvl3pPr marL="1463040" indent="0">
              <a:buNone/>
              <a:defRPr sz="3800"/>
            </a:lvl3pPr>
            <a:lvl4pPr marL="2194560" indent="0">
              <a:buNone/>
              <a:defRPr sz="3200"/>
            </a:lvl4pPr>
            <a:lvl5pPr marL="2926080" indent="0">
              <a:buNone/>
              <a:defRPr sz="3200"/>
            </a:lvl5pPr>
            <a:lvl6pPr marL="3657600" indent="0">
              <a:buNone/>
              <a:defRPr sz="3200"/>
            </a:lvl6pPr>
            <a:lvl7pPr marL="4389120" indent="0">
              <a:buNone/>
              <a:defRPr sz="3200"/>
            </a:lvl7pPr>
            <a:lvl8pPr marL="5120640" indent="0">
              <a:buNone/>
              <a:defRPr sz="3200"/>
            </a:lvl8pPr>
            <a:lvl9pPr marL="5852160" indent="0">
              <a:buNone/>
              <a:defRPr sz="3200"/>
            </a:lvl9pPr>
          </a:lstStyle>
          <a:p>
            <a:endParaRPr lang="en-US"/>
          </a:p>
        </p:txBody>
      </p:sp>
      <p:sp>
        <p:nvSpPr>
          <p:cNvPr id="4" name="Text Placeholder 3"/>
          <p:cNvSpPr>
            <a:spLocks noGrp="1"/>
          </p:cNvSpPr>
          <p:nvPr>
            <p:ph type="body" sz="half" idx="2"/>
          </p:nvPr>
        </p:nvSpPr>
        <p:spPr>
          <a:xfrm>
            <a:off x="3226118" y="7156451"/>
            <a:ext cx="9875520" cy="1073149"/>
          </a:xfrm>
        </p:spPr>
        <p:txBody>
          <a:bodyPr/>
          <a:lstStyle>
            <a:lvl1pPr marL="0" indent="0">
              <a:buNone/>
              <a:defRPr sz="2200"/>
            </a:lvl1pPr>
            <a:lvl2pPr marL="731520" indent="0">
              <a:buNone/>
              <a:defRPr sz="1900"/>
            </a:lvl2pPr>
            <a:lvl3pPr marL="1463040" indent="0">
              <a:buNone/>
              <a:defRPr sz="1600"/>
            </a:lvl3pPr>
            <a:lvl4pPr marL="2194560" indent="0">
              <a:buNone/>
              <a:defRPr sz="1400"/>
            </a:lvl4pPr>
            <a:lvl5pPr marL="2926080" indent="0">
              <a:buNone/>
              <a:defRPr sz="1400"/>
            </a:lvl5pPr>
            <a:lvl6pPr marL="3657600" indent="0">
              <a:buNone/>
              <a:defRPr sz="1400"/>
            </a:lvl6pPr>
            <a:lvl7pPr marL="4389120" indent="0">
              <a:buNone/>
              <a:defRPr sz="1400"/>
            </a:lvl7pPr>
            <a:lvl8pPr marL="5120640" indent="0">
              <a:buNone/>
              <a:defRPr sz="1400"/>
            </a:lvl8pPr>
            <a:lvl9pPr marL="585216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366184"/>
            <a:ext cx="14813280" cy="1524000"/>
          </a:xfrm>
          <a:prstGeom prst="rect">
            <a:avLst/>
          </a:prstGeom>
        </p:spPr>
        <p:txBody>
          <a:bodyPr vert="horz" lIns="146304" tIns="73152" rIns="146304" bIns="7315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22960" y="2133601"/>
            <a:ext cx="14813280" cy="6034617"/>
          </a:xfrm>
          <a:prstGeom prst="rect">
            <a:avLst/>
          </a:prstGeom>
        </p:spPr>
        <p:txBody>
          <a:bodyPr vert="horz" lIns="146304" tIns="73152" rIns="146304" bIns="731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22960" y="8475134"/>
            <a:ext cx="3840480" cy="486833"/>
          </a:xfrm>
          <a:prstGeom prst="rect">
            <a:avLst/>
          </a:prstGeom>
        </p:spPr>
        <p:txBody>
          <a:bodyPr vert="horz" lIns="146304" tIns="73152" rIns="146304" bIns="73152" rtlCol="0" anchor="ctr"/>
          <a:lstStyle>
            <a:lvl1pPr algn="l">
              <a:defRPr sz="1900">
                <a:solidFill>
                  <a:schemeClr val="tx1">
                    <a:tint val="75000"/>
                  </a:schemeClr>
                </a:solidFill>
              </a:defRPr>
            </a:lvl1pPr>
          </a:lstStyle>
          <a:p>
            <a:fld id="{1D8BD707-D9CF-40AE-B4C6-C98DA3205C09}" type="datetimeFigureOut">
              <a:rPr lang="en-US" smtClean="0"/>
              <a:pPr/>
              <a:t>3/3/2020</a:t>
            </a:fld>
            <a:endParaRPr lang="en-US"/>
          </a:p>
        </p:txBody>
      </p:sp>
      <p:sp>
        <p:nvSpPr>
          <p:cNvPr id="5" name="Footer Placeholder 4"/>
          <p:cNvSpPr>
            <a:spLocks noGrp="1"/>
          </p:cNvSpPr>
          <p:nvPr>
            <p:ph type="ftr" sz="quarter" idx="3"/>
          </p:nvPr>
        </p:nvSpPr>
        <p:spPr>
          <a:xfrm>
            <a:off x="5623560" y="8475134"/>
            <a:ext cx="5212080" cy="486833"/>
          </a:xfrm>
          <a:prstGeom prst="rect">
            <a:avLst/>
          </a:prstGeom>
        </p:spPr>
        <p:txBody>
          <a:bodyPr vert="horz" lIns="146304" tIns="73152" rIns="146304" bIns="73152"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795760" y="8475134"/>
            <a:ext cx="3840480" cy="486833"/>
          </a:xfrm>
          <a:prstGeom prst="rect">
            <a:avLst/>
          </a:prstGeom>
        </p:spPr>
        <p:txBody>
          <a:bodyPr vert="horz" lIns="146304" tIns="73152" rIns="146304" bIns="73152" rtlCol="0" anchor="ctr"/>
          <a:lstStyle>
            <a:lvl1pPr algn="r">
              <a:defRPr sz="19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3040" rtl="0" eaLnBrk="1" latinLnBrk="0" hangingPunct="1">
        <a:spcBef>
          <a:spcPct val="0"/>
        </a:spcBef>
        <a:buNone/>
        <a:defRPr sz="7000" kern="1200">
          <a:solidFill>
            <a:schemeClr val="tx1"/>
          </a:solidFill>
          <a:latin typeface="+mj-lt"/>
          <a:ea typeface="+mj-ea"/>
          <a:cs typeface="+mj-cs"/>
        </a:defRPr>
      </a:lvl1pPr>
    </p:titleStyle>
    <p:bodyStyle>
      <a:lvl1pPr marL="548640" indent="-548640" algn="l" defTabSz="1463040"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8720" indent="-457200" algn="l" defTabSz="1463040" rtl="0" eaLnBrk="1" latinLnBrk="0" hangingPunct="1">
        <a:spcBef>
          <a:spcPct val="20000"/>
        </a:spcBef>
        <a:buFont typeface="Arial" pitchFamily="34" charset="0"/>
        <a:buChar char="–"/>
        <a:defRPr sz="4500" kern="1200">
          <a:solidFill>
            <a:schemeClr val="tx1"/>
          </a:solidFill>
          <a:latin typeface="+mn-lt"/>
          <a:ea typeface="+mn-ea"/>
          <a:cs typeface="+mn-cs"/>
        </a:defRPr>
      </a:lvl2pPr>
      <a:lvl3pPr marL="1828800" indent="-365760" algn="l" defTabSz="1463040"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6032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9184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402336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5488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8640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217920" indent="-365760" algn="l" defTabSz="146304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slide" Target="slide8.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slideLayout" Target="../slideLayouts/slideLayout7.xml"/><Relationship Id="rId7" Type="http://schemas.openxmlformats.org/officeDocument/2006/relationships/image" Target="../media/image47.jpeg"/><Relationship Id="rId12" Type="http://schemas.openxmlformats.org/officeDocument/2006/relationships/image" Target="../media/image52.png"/><Relationship Id="rId2" Type="http://schemas.openxmlformats.org/officeDocument/2006/relationships/audio" Target="file:///C:\Users\Home\Videos\My_AudioRecord%5b43%5d.mp3" TargetMode="External"/><Relationship Id="rId1" Type="http://schemas.openxmlformats.org/officeDocument/2006/relationships/audio" Target="file:///C:\Users\Home\Videos\My_AudioRecord%5b41%5d.mp3" TargetMode="Externa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11.jpeg"/><Relationship Id="rId9"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audio" Target="../media/audio2.wav"/><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5.wav"/><Relationship Id="rId11" Type="http://schemas.openxmlformats.org/officeDocument/2006/relationships/image" Target="../media/image16.jpeg"/><Relationship Id="rId5" Type="http://schemas.openxmlformats.org/officeDocument/2006/relationships/audio" Target="../media/audio4.wav"/><Relationship Id="rId10" Type="http://schemas.openxmlformats.org/officeDocument/2006/relationships/image" Target="../media/image15.jpeg"/><Relationship Id="rId4" Type="http://schemas.openxmlformats.org/officeDocument/2006/relationships/audio" Target="../media/audio3.wav"/><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ro pic.png"/>
          <p:cNvPicPr>
            <a:picLocks noChangeAspect="1"/>
          </p:cNvPicPr>
          <p:nvPr/>
        </p:nvPicPr>
        <p:blipFill>
          <a:blip r:embed="rId2" cstate="print"/>
          <a:srcRect l="10381" r="11294"/>
          <a:stretch>
            <a:fillRect/>
          </a:stretch>
        </p:blipFill>
        <p:spPr>
          <a:xfrm>
            <a:off x="0" y="0"/>
            <a:ext cx="16459200" cy="9144000"/>
          </a:xfrm>
          <a:prstGeom prst="rect">
            <a:avLst/>
          </a:prstGeom>
        </p:spPr>
      </p:pic>
      <p:sp>
        <p:nvSpPr>
          <p:cNvPr id="3" name="Horizontal Scroll 2"/>
          <p:cNvSpPr/>
          <p:nvPr/>
        </p:nvSpPr>
        <p:spPr>
          <a:xfrm>
            <a:off x="1524000" y="-152400"/>
            <a:ext cx="14478000" cy="1349633"/>
          </a:xfrm>
          <a:prstGeom prst="horizontalScroll">
            <a:avLst/>
          </a:prstGeom>
          <a:solidFill>
            <a:srgbClr val="00B050"/>
          </a:solidFill>
          <a:ln w="38100">
            <a:solidFill>
              <a:srgbClr val="FFFF00"/>
            </a:solidFill>
          </a:ln>
        </p:spPr>
        <p:style>
          <a:lnRef idx="1">
            <a:schemeClr val="accent2"/>
          </a:lnRef>
          <a:fillRef idx="3">
            <a:schemeClr val="accent2"/>
          </a:fillRef>
          <a:effectRef idx="2">
            <a:schemeClr val="accent2"/>
          </a:effectRef>
          <a:fontRef idx="minor">
            <a:schemeClr val="lt1"/>
          </a:fontRef>
        </p:style>
        <p:txBody>
          <a:bodyPr wrap="square" lIns="91440" tIns="45720" rIns="91440" bIns="45720">
            <a:spAutoFit/>
          </a:bodyPr>
          <a:lstStyle/>
          <a:p>
            <a:pPr algn="ctr"/>
            <a:r>
              <a:rPr lang="bn-IN" sz="6000" b="1" dirty="0">
                <a:ln w="12700">
                  <a:solidFill>
                    <a:schemeClr val="accent5"/>
                  </a:solidFill>
                  <a:prstDash val="solid"/>
                </a:ln>
                <a:pattFill prst="ltDnDiag">
                  <a:fgClr>
                    <a:schemeClr val="accent5">
                      <a:lumMod val="60000"/>
                      <a:lumOff val="40000"/>
                    </a:schemeClr>
                  </a:fgClr>
                  <a:bgClr>
                    <a:schemeClr val="bg1"/>
                  </a:bgClr>
                </a:pattFill>
                <a:latin typeface="NikoshBAN" pitchFamily="2" charset="0"/>
                <a:cs typeface="NikoshBAN" pitchFamily="2" charset="0"/>
              </a:rPr>
              <a:t>সবাইকে বাংলাদেশ ও বিশ্ব পরিচয়ের পাঠে স্বাগতম </a:t>
            </a:r>
            <a:endParaRPr lang="en-US" sz="6000" b="1" dirty="0">
              <a:ln w="12700">
                <a:solidFill>
                  <a:schemeClr val="accent5"/>
                </a:solidFill>
                <a:prstDash val="solid"/>
              </a:ln>
              <a:pattFill prst="ltDnDiag">
                <a:fgClr>
                  <a:schemeClr val="accent5">
                    <a:lumMod val="60000"/>
                    <a:lumOff val="40000"/>
                  </a:schemeClr>
                </a:fgClr>
                <a:bgClr>
                  <a:schemeClr val="bg1"/>
                </a:bgClr>
              </a:patt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2000" fill="hold"/>
                                        <p:tgtEl>
                                          <p:spTgt spid="2"/>
                                        </p:tgtEl>
                                        <p:attrNameLst>
                                          <p:attrName>ppt_x</p:attrName>
                                        </p:attrNameLst>
                                      </p:cBhvr>
                                      <p:tavLst>
                                        <p:tav tm="0">
                                          <p:val>
                                            <p:strVal val="#ppt_x"/>
                                          </p:val>
                                        </p:tav>
                                        <p:tav tm="100000">
                                          <p:val>
                                            <p:strVal val="#ppt_x"/>
                                          </p:val>
                                        </p:tav>
                                      </p:tavLst>
                                    </p:anim>
                                    <p:anim calcmode="lin" valueType="num">
                                      <p:cBhvr additive="base">
                                        <p:cTn id="11"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_main(52).jpg"/>
          <p:cNvPicPr>
            <a:picLocks noChangeAspect="1"/>
          </p:cNvPicPr>
          <p:nvPr/>
        </p:nvPicPr>
        <p:blipFill>
          <a:blip r:embed="rId2" cstate="print"/>
          <a:stretch>
            <a:fillRect/>
          </a:stretch>
        </p:blipFill>
        <p:spPr>
          <a:xfrm>
            <a:off x="0" y="0"/>
            <a:ext cx="16459200" cy="9144000"/>
          </a:xfrm>
          <a:prstGeom prst="rect">
            <a:avLst/>
          </a:prstGeom>
        </p:spPr>
      </p:pic>
      <p:pic>
        <p:nvPicPr>
          <p:cNvPr id="4" name="Picture 3" descr="indffex.jpg">
            <a:extLst>
              <a:ext uri="{FF2B5EF4-FFF2-40B4-BE49-F238E27FC236}">
                <a16:creationId xmlns:a16="http://schemas.microsoft.com/office/drawing/2014/main" xmlns="" id="{38B26DC7-B37C-44BD-A94D-7AB6E7B5EFD0}"/>
              </a:ext>
            </a:extLst>
          </p:cNvPr>
          <p:cNvPicPr>
            <a:picLocks noChangeAspect="1"/>
          </p:cNvPicPr>
          <p:nvPr/>
        </p:nvPicPr>
        <p:blipFill>
          <a:blip r:embed="rId3" cstate="print"/>
          <a:stretch>
            <a:fillRect/>
          </a:stretch>
        </p:blipFill>
        <p:spPr>
          <a:xfrm>
            <a:off x="228599" y="2100972"/>
            <a:ext cx="6195497" cy="4528428"/>
          </a:xfrm>
          <a:prstGeom prst="round2Diag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imagffes.jpg">
            <a:extLst>
              <a:ext uri="{FF2B5EF4-FFF2-40B4-BE49-F238E27FC236}">
                <a16:creationId xmlns:a16="http://schemas.microsoft.com/office/drawing/2014/main" xmlns="" id="{60E9F24D-33AD-48A1-AA15-190A26B4B9F9}"/>
              </a:ext>
            </a:extLst>
          </p:cNvPr>
          <p:cNvPicPr>
            <a:picLocks noChangeAspect="1"/>
          </p:cNvPicPr>
          <p:nvPr/>
        </p:nvPicPr>
        <p:blipFill>
          <a:blip r:embed="rId4" cstate="print"/>
          <a:stretch>
            <a:fillRect/>
          </a:stretch>
        </p:blipFill>
        <p:spPr>
          <a:xfrm>
            <a:off x="9982200" y="2057400"/>
            <a:ext cx="5932079" cy="4495800"/>
          </a:xfrm>
          <a:prstGeom prst="round2Diag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Arrow: Down 9">
            <a:extLst>
              <a:ext uri="{FF2B5EF4-FFF2-40B4-BE49-F238E27FC236}">
                <a16:creationId xmlns:a16="http://schemas.microsoft.com/office/drawing/2014/main" xmlns="" id="{1C740405-8EDF-4769-A2BB-E544B1E81029}"/>
              </a:ext>
            </a:extLst>
          </p:cNvPr>
          <p:cNvSpPr/>
          <p:nvPr/>
        </p:nvSpPr>
        <p:spPr>
          <a:xfrm>
            <a:off x="5242724" y="412902"/>
            <a:ext cx="6873076" cy="1263498"/>
          </a:xfrm>
          <a:prstGeom prst="downArrowCallout">
            <a:avLst/>
          </a:prstGeom>
          <a:solidFill>
            <a:srgbClr val="92D050"/>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rgbClr val="C00000"/>
                </a:solidFill>
                <a:latin typeface="NikoshBAN" pitchFamily="2" charset="0"/>
                <a:cs typeface="NikoshBAN" pitchFamily="2" charset="0"/>
              </a:rPr>
              <a:t>গারোদের ধর্ম</a:t>
            </a:r>
            <a:endParaRPr lang="en-US" sz="4800" b="1" dirty="0">
              <a:solidFill>
                <a:srgbClr val="C00000"/>
              </a:solidFill>
              <a:latin typeface="NikoshBAN" pitchFamily="2" charset="0"/>
              <a:cs typeface="NikoshBAN" pitchFamily="2" charset="0"/>
            </a:endParaRPr>
          </a:p>
        </p:txBody>
      </p:sp>
      <p:sp>
        <p:nvSpPr>
          <p:cNvPr id="7" name="TextBox 6">
            <a:extLst>
              <a:ext uri="{FF2B5EF4-FFF2-40B4-BE49-F238E27FC236}">
                <a16:creationId xmlns:a16="http://schemas.microsoft.com/office/drawing/2014/main" xmlns="" id="{E9836455-1C39-4311-B2EA-19020F088010}"/>
              </a:ext>
            </a:extLst>
          </p:cNvPr>
          <p:cNvSpPr txBox="1"/>
          <p:nvPr/>
        </p:nvSpPr>
        <p:spPr>
          <a:xfrm>
            <a:off x="152400" y="8131314"/>
            <a:ext cx="6858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err="1">
                <a:solidFill>
                  <a:srgbClr val="002060"/>
                </a:solidFill>
                <a:latin typeface="NikoshBAN" pitchFamily="2" charset="0"/>
                <a:cs typeface="NikoshBAN" pitchFamily="2" charset="0"/>
              </a:rPr>
              <a:t>গারোদের</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আদি</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ধর্মের</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নাম</a:t>
            </a:r>
            <a:r>
              <a:rPr lang="en-US" sz="4000" b="1" dirty="0">
                <a:solidFill>
                  <a:srgbClr val="002060"/>
                </a:solidFill>
                <a:latin typeface="NikoshBAN" pitchFamily="2" charset="0"/>
                <a:cs typeface="NikoshBAN" pitchFamily="2" charset="0"/>
              </a:rPr>
              <a:t> </a:t>
            </a:r>
            <a:r>
              <a:rPr lang="en-US" sz="4000" b="1" dirty="0" err="1">
                <a:solidFill>
                  <a:srgbClr val="00B050"/>
                </a:solidFill>
                <a:latin typeface="NikoshBAN" pitchFamily="2" charset="0"/>
                <a:cs typeface="NikoshBAN" pitchFamily="2" charset="0"/>
              </a:rPr>
              <a:t>সাংসারেক</a:t>
            </a:r>
            <a:r>
              <a:rPr lang="en-US" sz="4000" b="1" dirty="0">
                <a:solidFill>
                  <a:srgbClr val="00B050"/>
                </a:solidFill>
                <a:latin typeface="NikoshBAN" pitchFamily="2" charset="0"/>
                <a:cs typeface="NikoshBAN" pitchFamily="2" charset="0"/>
              </a:rPr>
              <a:t>।</a:t>
            </a:r>
          </a:p>
        </p:txBody>
      </p:sp>
      <p:sp>
        <p:nvSpPr>
          <p:cNvPr id="8" name="TextBox 7">
            <a:extLst>
              <a:ext uri="{FF2B5EF4-FFF2-40B4-BE49-F238E27FC236}">
                <a16:creationId xmlns:a16="http://schemas.microsoft.com/office/drawing/2014/main" xmlns="" id="{0BD1268B-90BC-4739-9B2E-CE8E34FC27FD}"/>
              </a:ext>
            </a:extLst>
          </p:cNvPr>
          <p:cNvSpPr txBox="1"/>
          <p:nvPr/>
        </p:nvSpPr>
        <p:spPr>
          <a:xfrm>
            <a:off x="9223266" y="8207514"/>
            <a:ext cx="6778734"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err="1">
                <a:solidFill>
                  <a:srgbClr val="002060"/>
                </a:solidFill>
                <a:latin typeface="NikoshBAN" pitchFamily="2" charset="0"/>
                <a:cs typeface="NikoshBAN" pitchFamily="2" charset="0"/>
              </a:rPr>
              <a:t>বর্তমানে</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বেশির</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ভাগ</a:t>
            </a:r>
            <a:r>
              <a:rPr lang="en-US" sz="4000" b="1" dirty="0">
                <a:solidFill>
                  <a:srgbClr val="002060"/>
                </a:solidFill>
                <a:latin typeface="NikoshBAN" pitchFamily="2" charset="0"/>
                <a:cs typeface="NikoshBAN" pitchFamily="2" charset="0"/>
              </a:rPr>
              <a:t> </a:t>
            </a:r>
            <a:r>
              <a:rPr lang="en-US" sz="4000" b="1" dirty="0" err="1">
                <a:solidFill>
                  <a:srgbClr val="002060"/>
                </a:solidFill>
                <a:latin typeface="NikoshBAN" pitchFamily="2" charset="0"/>
                <a:cs typeface="NikoshBAN" pitchFamily="2" charset="0"/>
              </a:rPr>
              <a:t>গারো</a:t>
            </a:r>
            <a:r>
              <a:rPr lang="en-US" sz="4000" b="1" dirty="0">
                <a:solidFill>
                  <a:srgbClr val="002060"/>
                </a:solidFill>
                <a:latin typeface="NikoshBAN" pitchFamily="2" charset="0"/>
                <a:cs typeface="NikoshBAN" pitchFamily="2" charset="0"/>
              </a:rPr>
              <a:t> </a:t>
            </a:r>
            <a:r>
              <a:rPr lang="en-US" sz="4000" b="1" dirty="0" err="1">
                <a:solidFill>
                  <a:srgbClr val="00B050"/>
                </a:solidFill>
                <a:latin typeface="NikoshBAN" pitchFamily="2" charset="0"/>
                <a:cs typeface="NikoshBAN" pitchFamily="2" charset="0"/>
              </a:rPr>
              <a:t>খ্রিষ্ট</a:t>
            </a:r>
            <a:r>
              <a:rPr lang="en-US" sz="4000" b="1" dirty="0">
                <a:solidFill>
                  <a:srgbClr val="00B050"/>
                </a:solidFill>
                <a:latin typeface="NikoshBAN" pitchFamily="2" charset="0"/>
                <a:cs typeface="NikoshBAN" pitchFamily="2" charset="0"/>
              </a:rPr>
              <a:t> </a:t>
            </a:r>
            <a:r>
              <a:rPr lang="en-US" sz="4000" b="1" dirty="0" err="1">
                <a:solidFill>
                  <a:srgbClr val="00B050"/>
                </a:solidFill>
                <a:latin typeface="NikoshBAN" pitchFamily="2" charset="0"/>
                <a:cs typeface="NikoshBAN" pitchFamily="2" charset="0"/>
              </a:rPr>
              <a:t>ধর্মাবল</a:t>
            </a:r>
            <a:r>
              <a:rPr lang="bn-BD" sz="4000" b="1" dirty="0">
                <a:solidFill>
                  <a:srgbClr val="00B050"/>
                </a:solidFill>
                <a:latin typeface="NikoshBAN" pitchFamily="2" charset="0"/>
                <a:cs typeface="NikoshBAN" pitchFamily="2" charset="0"/>
              </a:rPr>
              <a:t>ম্বী</a:t>
            </a:r>
            <a:r>
              <a:rPr lang="en-US" sz="4000" b="1" dirty="0">
                <a:solidFill>
                  <a:srgbClr val="00B050"/>
                </a:solidFill>
                <a:latin typeface="NikoshBAN" pitchFamily="2" charset="0"/>
                <a:cs typeface="NikoshBAN"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late_main(32).jpg"/>
          <p:cNvPicPr>
            <a:picLocks noChangeAspect="1"/>
          </p:cNvPicPr>
          <p:nvPr/>
        </p:nvPicPr>
        <p:blipFill>
          <a:blip r:embed="rId2" cstate="print"/>
          <a:stretch>
            <a:fillRect/>
          </a:stretch>
        </p:blipFill>
        <p:spPr>
          <a:xfrm>
            <a:off x="0" y="0"/>
            <a:ext cx="16459200" cy="9144000"/>
          </a:xfrm>
          <a:prstGeom prst="rect">
            <a:avLst/>
          </a:prstGeom>
        </p:spPr>
      </p:pic>
      <p:sp>
        <p:nvSpPr>
          <p:cNvPr id="4" name="Arrow: Down 18">
            <a:extLst>
              <a:ext uri="{FF2B5EF4-FFF2-40B4-BE49-F238E27FC236}">
                <a16:creationId xmlns:a16="http://schemas.microsoft.com/office/drawing/2014/main" xmlns="" id="{0A83C724-937B-4887-95A0-08FC495042FD}"/>
              </a:ext>
            </a:extLst>
          </p:cNvPr>
          <p:cNvSpPr/>
          <p:nvPr/>
        </p:nvSpPr>
        <p:spPr>
          <a:xfrm>
            <a:off x="4648200" y="76200"/>
            <a:ext cx="6418377" cy="1295400"/>
          </a:xfrm>
          <a:prstGeom prst="downArrow">
            <a:avLst/>
          </a:prstGeom>
          <a:solidFill>
            <a:srgbClr val="92D050"/>
          </a:solid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a:solidFill>
                  <a:srgbClr val="FF0000"/>
                </a:solidFill>
                <a:latin typeface="NikoshBAN" pitchFamily="2" charset="0"/>
                <a:cs typeface="NikoshBAN" pitchFamily="2" charset="0"/>
              </a:rPr>
              <a:t>মূল্যায়ন </a:t>
            </a:r>
            <a:r>
              <a:rPr lang="en-US" sz="4000" b="1" dirty="0">
                <a:solidFill>
                  <a:srgbClr val="FF0000"/>
                </a:solidFill>
                <a:latin typeface="NikoshBAN" pitchFamily="2" charset="0"/>
                <a:cs typeface="NikoshBAN" pitchFamily="2" charset="0"/>
              </a:rPr>
              <a:t> </a:t>
            </a:r>
            <a:r>
              <a:rPr lang="bn-BD" sz="4000" b="1" dirty="0">
                <a:solidFill>
                  <a:srgbClr val="FF0000"/>
                </a:solidFill>
                <a:latin typeface="NikoshBAN" pitchFamily="2" charset="0"/>
                <a:cs typeface="NikoshBAN" pitchFamily="2" charset="0"/>
              </a:rPr>
              <a:t>(</a:t>
            </a:r>
            <a:r>
              <a:rPr lang="bn-BD" sz="4000" b="1" dirty="0">
                <a:solidFill>
                  <a:srgbClr val="0070C0"/>
                </a:solidFill>
                <a:latin typeface="NikoshBAN" pitchFamily="2" charset="0"/>
                <a:cs typeface="NikoshBAN" pitchFamily="2" charset="0"/>
              </a:rPr>
              <a:t>মৌখিক</a:t>
            </a:r>
            <a:r>
              <a:rPr lang="bn-BD" sz="4000" b="1" dirty="0">
                <a:solidFill>
                  <a:srgbClr val="FF0000"/>
                </a:solidFill>
                <a:latin typeface="NikoshBAN" pitchFamily="2" charset="0"/>
                <a:cs typeface="NikoshBAN" pitchFamily="2" charset="0"/>
              </a:rPr>
              <a:t>)</a:t>
            </a:r>
            <a:endParaRPr lang="en-US" sz="4000" b="1" dirty="0">
              <a:solidFill>
                <a:srgbClr val="FF0000"/>
              </a:solidFill>
              <a:latin typeface="NikoshBAN" pitchFamily="2" charset="0"/>
              <a:cs typeface="NikoshBAN" pitchFamily="2" charset="0"/>
            </a:endParaRPr>
          </a:p>
        </p:txBody>
      </p:sp>
      <p:sp>
        <p:nvSpPr>
          <p:cNvPr id="5" name="Rectangle 4">
            <a:extLst>
              <a:ext uri="{FF2B5EF4-FFF2-40B4-BE49-F238E27FC236}">
                <a16:creationId xmlns:a16="http://schemas.microsoft.com/office/drawing/2014/main" xmlns="" id="{842BB49D-3085-414E-89DD-56AA53E8A681}"/>
              </a:ext>
            </a:extLst>
          </p:cNvPr>
          <p:cNvSpPr/>
          <p:nvPr/>
        </p:nvSpPr>
        <p:spPr>
          <a:xfrm>
            <a:off x="3204688" y="1447800"/>
            <a:ext cx="9368311" cy="91440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rgbClr val="FF0000"/>
                </a:solidFill>
                <a:latin typeface="NikoshBAN" pitchFamily="2" charset="0"/>
                <a:cs typeface="NikoshBAN" pitchFamily="2" charset="0"/>
              </a:rPr>
              <a:t>১।  </a:t>
            </a:r>
            <a:r>
              <a:rPr lang="bn-BD" sz="4000" b="1" dirty="0">
                <a:solidFill>
                  <a:srgbClr val="FF0000"/>
                </a:solidFill>
                <a:latin typeface="NikoshBAN" pitchFamily="2" charset="0"/>
                <a:cs typeface="NikoshBAN" pitchFamily="2" charset="0"/>
              </a:rPr>
              <a:t>গারো জনগোষ্ঠী</a:t>
            </a:r>
            <a:r>
              <a:rPr lang="en-US" sz="4000" b="1" dirty="0">
                <a:solidFill>
                  <a:srgbClr val="FF0000"/>
                </a:solidFill>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কত</a:t>
            </a:r>
            <a:r>
              <a:rPr lang="en-US" sz="4000" b="1" dirty="0">
                <a:solidFill>
                  <a:srgbClr val="FF0000"/>
                </a:solidFill>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বছর</a:t>
            </a:r>
            <a:r>
              <a:rPr lang="en-US" sz="4000" b="1" dirty="0">
                <a:solidFill>
                  <a:srgbClr val="FF0000"/>
                </a:solidFill>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পূর্ব</a:t>
            </a:r>
            <a:r>
              <a:rPr lang="en-US" sz="4000" b="1" dirty="0">
                <a:solidFill>
                  <a:srgbClr val="FF0000"/>
                </a:solidFill>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থেকে</a:t>
            </a:r>
            <a:r>
              <a:rPr lang="en-US" sz="4000" b="1" dirty="0">
                <a:solidFill>
                  <a:srgbClr val="FF0000"/>
                </a:solidFill>
                <a:latin typeface="NikoshBAN" pitchFamily="2" charset="0"/>
                <a:cs typeface="NikoshBAN" pitchFamily="2" charset="0"/>
              </a:rPr>
              <a:t> </a:t>
            </a:r>
            <a:r>
              <a:rPr lang="bn-BD" sz="4000" b="1" dirty="0">
                <a:solidFill>
                  <a:srgbClr val="FF0000"/>
                </a:solidFill>
                <a:latin typeface="NikoshBAN" pitchFamily="2" charset="0"/>
                <a:cs typeface="NikoshBAN" pitchFamily="2" charset="0"/>
              </a:rPr>
              <a:t>বাংলাদেশে</a:t>
            </a:r>
            <a:r>
              <a:rPr lang="en-US" sz="4000" b="1" dirty="0">
                <a:solidFill>
                  <a:srgbClr val="FF0000"/>
                </a:solidFill>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বসবাস</a:t>
            </a:r>
            <a:r>
              <a:rPr lang="en-US" sz="4000" b="1" dirty="0">
                <a:solidFill>
                  <a:srgbClr val="FF0000"/>
                </a:solidFill>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করছে</a:t>
            </a:r>
            <a:r>
              <a:rPr lang="en-US" sz="4000" b="1" dirty="0">
                <a:solidFill>
                  <a:srgbClr val="FF0000"/>
                </a:solidFill>
                <a:latin typeface="NikoshBAN" pitchFamily="2" charset="0"/>
                <a:cs typeface="NikoshBAN" pitchFamily="2" charset="0"/>
              </a:rPr>
              <a:t>?</a:t>
            </a:r>
          </a:p>
        </p:txBody>
      </p:sp>
      <p:sp>
        <p:nvSpPr>
          <p:cNvPr id="6" name="Rectangle 5">
            <a:extLst>
              <a:ext uri="{FF2B5EF4-FFF2-40B4-BE49-F238E27FC236}">
                <a16:creationId xmlns:a16="http://schemas.microsoft.com/office/drawing/2014/main" xmlns="" id="{C4190AA6-C058-4C03-8242-37420424CAB2}"/>
              </a:ext>
            </a:extLst>
          </p:cNvPr>
          <p:cNvSpPr/>
          <p:nvPr/>
        </p:nvSpPr>
        <p:spPr>
          <a:xfrm>
            <a:off x="3200418" y="2590800"/>
            <a:ext cx="7141999" cy="426721"/>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rgbClr val="0070C0"/>
                </a:solidFill>
                <a:latin typeface="NikoshBAN" pitchFamily="2" charset="0"/>
                <a:cs typeface="NikoshBAN" pitchFamily="2" charset="0"/>
              </a:rPr>
              <a:t>উঃ</a:t>
            </a:r>
            <a:r>
              <a:rPr lang="en-US" sz="4000" b="1" dirty="0">
                <a:solidFill>
                  <a:schemeClr val="tx1"/>
                </a:solidFill>
                <a:latin typeface="NikoshBAN" pitchFamily="2" charset="0"/>
                <a:cs typeface="NikoshBAN" pitchFamily="2" charset="0"/>
              </a:rPr>
              <a:t> ৪০০ </a:t>
            </a:r>
            <a:r>
              <a:rPr lang="en-US" sz="4000" b="1" dirty="0" err="1">
                <a:solidFill>
                  <a:schemeClr val="tx1"/>
                </a:solidFill>
                <a:latin typeface="NikoshBAN" pitchFamily="2" charset="0"/>
                <a:cs typeface="NikoshBAN" pitchFamily="2" charset="0"/>
              </a:rPr>
              <a:t>বছর</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পূর্ব</a:t>
            </a:r>
            <a:r>
              <a:rPr lang="en-US" sz="4000" b="1" dirty="0">
                <a:solidFill>
                  <a:schemeClr val="tx1"/>
                </a:solidFill>
                <a:latin typeface="NikoshBAN" pitchFamily="2" charset="0"/>
                <a:cs typeface="NikoshBAN" pitchFamily="2" charset="0"/>
              </a:rPr>
              <a:t> </a:t>
            </a:r>
            <a:r>
              <a:rPr lang="en-US" sz="4000" b="1" dirty="0" err="1">
                <a:solidFill>
                  <a:schemeClr val="tx1"/>
                </a:solidFill>
                <a:latin typeface="NikoshBAN" pitchFamily="2" charset="0"/>
                <a:cs typeface="NikoshBAN" pitchFamily="2" charset="0"/>
              </a:rPr>
              <a:t>থেকে</a:t>
            </a:r>
            <a:r>
              <a:rPr lang="en-US" sz="4000" b="1" dirty="0">
                <a:solidFill>
                  <a:schemeClr val="tx1"/>
                </a:solidFill>
                <a:latin typeface="NikoshBAN" pitchFamily="2" charset="0"/>
                <a:cs typeface="NikoshBAN" pitchFamily="2" charset="0"/>
              </a:rPr>
              <a:t> ।</a:t>
            </a:r>
          </a:p>
        </p:txBody>
      </p:sp>
      <p:sp>
        <p:nvSpPr>
          <p:cNvPr id="7" name="Rectangle 6">
            <a:extLst>
              <a:ext uri="{FF2B5EF4-FFF2-40B4-BE49-F238E27FC236}">
                <a16:creationId xmlns:a16="http://schemas.microsoft.com/office/drawing/2014/main" xmlns="" id="{F3D49423-530F-450C-A26C-EC56C3497045}"/>
              </a:ext>
            </a:extLst>
          </p:cNvPr>
          <p:cNvSpPr/>
          <p:nvPr/>
        </p:nvSpPr>
        <p:spPr>
          <a:xfrm>
            <a:off x="3182914" y="3124200"/>
            <a:ext cx="8932885" cy="914400"/>
          </a:xfrm>
          <a:prstGeom prst="rect">
            <a:avLst/>
          </a:prstGeom>
          <a:solidFill>
            <a:schemeClr val="accent1">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rgbClr val="FF0000"/>
                </a:solidFill>
                <a:latin typeface="NikoshBAN" pitchFamily="2" charset="0"/>
                <a:cs typeface="NikoshBAN" pitchFamily="2" charset="0"/>
              </a:rPr>
              <a:t>২।  </a:t>
            </a:r>
            <a:r>
              <a:rPr lang="bn-BD" sz="4000" b="1" dirty="0">
                <a:solidFill>
                  <a:srgbClr val="FF0000"/>
                </a:solidFill>
                <a:latin typeface="NikoshBAN" pitchFamily="2" charset="0"/>
                <a:cs typeface="NikoshBAN" pitchFamily="2" charset="0"/>
              </a:rPr>
              <a:t>গারো জনগোষ্ঠী </a:t>
            </a:r>
            <a:r>
              <a:rPr lang="en-US" sz="4000" b="1" dirty="0">
                <a:solidFill>
                  <a:srgbClr val="FF0000"/>
                </a:solidFill>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কোথা</a:t>
            </a:r>
            <a:r>
              <a:rPr lang="en-US" sz="4000" b="1" dirty="0">
                <a:solidFill>
                  <a:srgbClr val="FF0000"/>
                </a:solidFill>
                <a:latin typeface="NikoshBAN" pitchFamily="2" charset="0"/>
                <a:cs typeface="NikoshBAN" pitchFamily="2" charset="0"/>
              </a:rPr>
              <a:t> </a:t>
            </a:r>
            <a:r>
              <a:rPr lang="bn-BD" sz="4000" b="1" dirty="0">
                <a:solidFill>
                  <a:srgbClr val="FF0000"/>
                </a:solidFill>
                <a:latin typeface="NikoshBAN" pitchFamily="2" charset="0"/>
                <a:cs typeface="NikoshBAN" pitchFamily="2" charset="0"/>
              </a:rPr>
              <a:t>থেকে বাংলাদেশে</a:t>
            </a:r>
            <a:r>
              <a:rPr lang="en-US" sz="4000" b="1" dirty="0">
                <a:solidFill>
                  <a:srgbClr val="FF0000"/>
                </a:solidFill>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এসেছে</a:t>
            </a:r>
            <a:r>
              <a:rPr lang="en-US" sz="4000" b="1" dirty="0">
                <a:solidFill>
                  <a:srgbClr val="FF0000"/>
                </a:solidFill>
                <a:latin typeface="NikoshBAN" pitchFamily="2" charset="0"/>
                <a:cs typeface="NikoshBAN" pitchFamily="2" charset="0"/>
              </a:rPr>
              <a:t>?</a:t>
            </a:r>
          </a:p>
        </p:txBody>
      </p:sp>
      <p:sp>
        <p:nvSpPr>
          <p:cNvPr id="8" name="Rectangle 7">
            <a:extLst>
              <a:ext uri="{FF2B5EF4-FFF2-40B4-BE49-F238E27FC236}">
                <a16:creationId xmlns:a16="http://schemas.microsoft.com/office/drawing/2014/main" xmlns="" id="{3C44DD77-79B5-48CA-9E7C-D25194C7E810}"/>
              </a:ext>
            </a:extLst>
          </p:cNvPr>
          <p:cNvSpPr/>
          <p:nvPr/>
        </p:nvSpPr>
        <p:spPr>
          <a:xfrm>
            <a:off x="3182914" y="4145279"/>
            <a:ext cx="7159502" cy="426721"/>
          </a:xfrm>
          <a:prstGeom prst="rect">
            <a:avLst/>
          </a:prstGeom>
          <a:solidFill>
            <a:schemeClr val="accent1">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a:solidFill>
                  <a:srgbClr val="0070C0"/>
                </a:solidFill>
                <a:latin typeface="NikoshBAN" pitchFamily="2" charset="0"/>
                <a:cs typeface="NikoshBAN" pitchFamily="2" charset="0"/>
              </a:rPr>
              <a:t>উঃ</a:t>
            </a:r>
            <a:r>
              <a:rPr lang="en-US" sz="4000" b="1" dirty="0">
                <a:solidFill>
                  <a:schemeClr val="tx1"/>
                </a:solidFill>
                <a:latin typeface="NikoshBAN" pitchFamily="2" charset="0"/>
                <a:cs typeface="NikoshBAN" pitchFamily="2" charset="0"/>
              </a:rPr>
              <a:t> </a:t>
            </a:r>
            <a:r>
              <a:rPr lang="bn-BD" sz="4000" b="1" dirty="0">
                <a:solidFill>
                  <a:schemeClr val="tx1"/>
                </a:solidFill>
                <a:latin typeface="NikoshBAN" pitchFamily="2" charset="0"/>
                <a:cs typeface="NikoshBAN" pitchFamily="2" charset="0"/>
              </a:rPr>
              <a:t>তিব্বত </a:t>
            </a:r>
            <a:r>
              <a:rPr lang="en-US" sz="4000" b="1" dirty="0" err="1">
                <a:solidFill>
                  <a:schemeClr val="tx1"/>
                </a:solidFill>
                <a:latin typeface="NikoshBAN" pitchFamily="2" charset="0"/>
                <a:cs typeface="NikoshBAN" pitchFamily="2" charset="0"/>
              </a:rPr>
              <a:t>থেকে</a:t>
            </a:r>
            <a:r>
              <a:rPr lang="en-US" sz="4000" b="1" dirty="0">
                <a:solidFill>
                  <a:schemeClr val="tx1"/>
                </a:solidFill>
                <a:latin typeface="NikoshBAN" pitchFamily="2" charset="0"/>
                <a:cs typeface="NikoshBAN" pitchFamily="2" charset="0"/>
              </a:rPr>
              <a:t>।</a:t>
            </a:r>
          </a:p>
        </p:txBody>
      </p:sp>
      <p:sp>
        <p:nvSpPr>
          <p:cNvPr id="9" name="TextBox 8">
            <a:extLst>
              <a:ext uri="{FF2B5EF4-FFF2-40B4-BE49-F238E27FC236}">
                <a16:creationId xmlns:a16="http://schemas.microsoft.com/office/drawing/2014/main" xmlns="" id="{B5AF0605-C7DA-420C-9A16-C9F8F1999D23}"/>
              </a:ext>
            </a:extLst>
          </p:cNvPr>
          <p:cNvSpPr txBox="1"/>
          <p:nvPr/>
        </p:nvSpPr>
        <p:spPr>
          <a:xfrm>
            <a:off x="3156629" y="5486400"/>
            <a:ext cx="10940371" cy="1938992"/>
          </a:xfrm>
          <a:prstGeom prst="rect">
            <a:avLst/>
          </a:prstGeom>
          <a:solidFill>
            <a:schemeClr val="bg1">
              <a:lumMod val="85000"/>
            </a:schemeClr>
          </a:solidFill>
        </p:spPr>
        <p:txBody>
          <a:bodyPr wrap="square" rtlCol="0">
            <a:spAutoFit/>
          </a:bodyPr>
          <a:lstStyle/>
          <a:p>
            <a:r>
              <a:rPr lang="en-US" sz="4000" b="1" dirty="0" err="1">
                <a:solidFill>
                  <a:srgbClr val="0070C0"/>
                </a:solidFill>
                <a:latin typeface="NikoshBAN" pitchFamily="2" charset="0"/>
                <a:cs typeface="NikoshBAN" pitchFamily="2" charset="0"/>
              </a:rPr>
              <a:t>উঃ</a:t>
            </a:r>
            <a:r>
              <a:rPr lang="en-US" sz="4000" b="1" dirty="0">
                <a:latin typeface="NikoshBAN" pitchFamily="2" charset="0"/>
                <a:cs typeface="NikoshBAN" pitchFamily="2" charset="0"/>
              </a:rPr>
              <a:t> </a:t>
            </a:r>
            <a:r>
              <a:rPr lang="bn-BD" sz="4000" b="1" dirty="0">
                <a:latin typeface="NikoshBAN" pitchFamily="2" charset="0"/>
                <a:cs typeface="NikoshBAN" pitchFamily="2" charset="0"/>
              </a:rPr>
              <a:t>গারো জনগোষ্ঠী</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বাংলাদেশের</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ময়মনসিংহ</a:t>
            </a:r>
            <a:r>
              <a:rPr lang="en-US" sz="4000" b="1" dirty="0">
                <a:latin typeface="NikoshBAN" pitchFamily="2" charset="0"/>
                <a:cs typeface="NikoshBAN" pitchFamily="2" charset="0"/>
              </a:rPr>
              <a:t> ও </a:t>
            </a:r>
            <a:r>
              <a:rPr lang="en-US" sz="4000" b="1" dirty="0" err="1">
                <a:latin typeface="NikoshBAN" pitchFamily="2" charset="0"/>
                <a:cs typeface="NikoshBAN" pitchFamily="2" charset="0"/>
              </a:rPr>
              <a:t>টাঙ্গাইল</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জেলায়</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অবস্থান</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করে</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এছাড়া</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সিলেট</a:t>
            </a:r>
            <a:r>
              <a:rPr lang="en-US" sz="4000" b="1" dirty="0">
                <a:latin typeface="NikoshBAN" pitchFamily="2" charset="0"/>
                <a:cs typeface="NikoshBAN" pitchFamily="2" charset="0"/>
              </a:rPr>
              <a:t> ও </a:t>
            </a:r>
            <a:r>
              <a:rPr lang="en-US" sz="4000" b="1" dirty="0" err="1">
                <a:latin typeface="NikoshBAN" pitchFamily="2" charset="0"/>
                <a:cs typeface="NikoshBAN" pitchFamily="2" charset="0"/>
              </a:rPr>
              <a:t>সুনামগঞ্জ</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জেলায়</a:t>
            </a:r>
            <a:r>
              <a:rPr lang="en-US" sz="4000" b="1" dirty="0">
                <a:latin typeface="NikoshBAN" pitchFamily="2" charset="0"/>
                <a:cs typeface="NikoshBAN" pitchFamily="2" charset="0"/>
              </a:rPr>
              <a:t> ও </a:t>
            </a:r>
            <a:r>
              <a:rPr lang="en-US" sz="4000" b="1" dirty="0" err="1">
                <a:latin typeface="NikoshBAN" pitchFamily="2" charset="0"/>
                <a:cs typeface="NikoshBAN" pitchFamily="2" charset="0"/>
              </a:rPr>
              <a:t>কিছু</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সংখ্যক</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গারো</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বসবাস</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করে</a:t>
            </a:r>
            <a:r>
              <a:rPr lang="en-US" sz="4000" b="1" dirty="0">
                <a:latin typeface="NikoshBAN" pitchFamily="2" charset="0"/>
                <a:cs typeface="NikoshBAN" pitchFamily="2" charset="0"/>
              </a:rPr>
              <a:t>।</a:t>
            </a:r>
            <a:endParaRPr lang="en-US" sz="4000" dirty="0">
              <a:latin typeface="NikoshBAN" pitchFamily="2" charset="0"/>
              <a:cs typeface="NikoshBAN" pitchFamily="2" charset="0"/>
            </a:endParaRPr>
          </a:p>
        </p:txBody>
      </p:sp>
      <p:sp>
        <p:nvSpPr>
          <p:cNvPr id="10" name="Rectangle 9">
            <a:extLst>
              <a:ext uri="{FF2B5EF4-FFF2-40B4-BE49-F238E27FC236}">
                <a16:creationId xmlns:a16="http://schemas.microsoft.com/office/drawing/2014/main" xmlns="" id="{EE18642F-3719-4FEC-9074-D0C5C7F438BC}"/>
              </a:ext>
            </a:extLst>
          </p:cNvPr>
          <p:cNvSpPr/>
          <p:nvPr/>
        </p:nvSpPr>
        <p:spPr>
          <a:xfrm>
            <a:off x="3156629" y="7445514"/>
            <a:ext cx="7185786" cy="707886"/>
          </a:xfrm>
          <a:prstGeom prst="rect">
            <a:avLst/>
          </a:prstGeom>
          <a:solidFill>
            <a:schemeClr val="accent1">
              <a:lumMod val="60000"/>
              <a:lumOff val="40000"/>
            </a:schemeClr>
          </a:solidFill>
        </p:spPr>
        <p:txBody>
          <a:bodyPr wrap="square">
            <a:spAutoFit/>
          </a:bodyPr>
          <a:lstStyle/>
          <a:p>
            <a:r>
              <a:rPr lang="en-US" sz="4000" b="1" dirty="0">
                <a:solidFill>
                  <a:srgbClr val="FF0000"/>
                </a:solidFill>
                <a:latin typeface="NikoshBAN" pitchFamily="2" charset="0"/>
                <a:cs typeface="NikoshBAN" pitchFamily="2" charset="0"/>
              </a:rPr>
              <a:t>৪।  </a:t>
            </a:r>
            <a:r>
              <a:rPr lang="bn-BD" sz="4000" b="1" dirty="0">
                <a:solidFill>
                  <a:srgbClr val="FF0000"/>
                </a:solidFill>
                <a:latin typeface="NikoshBAN" pitchFamily="2" charset="0"/>
                <a:cs typeface="NikoshBAN" pitchFamily="2" charset="0"/>
              </a:rPr>
              <a:t>গারোদের নিজস্ব ভাষা</a:t>
            </a:r>
            <a:r>
              <a:rPr lang="en-US" sz="4000" b="1" dirty="0">
                <a:solidFill>
                  <a:srgbClr val="FF0000"/>
                </a:solidFill>
                <a:latin typeface="NikoshBAN" pitchFamily="2" charset="0"/>
                <a:cs typeface="NikoshBAN" pitchFamily="2" charset="0"/>
              </a:rPr>
              <a:t>র </a:t>
            </a:r>
            <a:r>
              <a:rPr lang="en-US" sz="4000" b="1" dirty="0" err="1">
                <a:solidFill>
                  <a:srgbClr val="FF0000"/>
                </a:solidFill>
                <a:latin typeface="NikoshBAN" pitchFamily="2" charset="0"/>
                <a:cs typeface="NikoshBAN" pitchFamily="2" charset="0"/>
              </a:rPr>
              <a:t>নাম</a:t>
            </a:r>
            <a:r>
              <a:rPr lang="en-US" sz="4000" b="1" dirty="0">
                <a:solidFill>
                  <a:srgbClr val="FF0000"/>
                </a:solidFill>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কী</a:t>
            </a:r>
            <a:r>
              <a:rPr lang="en-US" sz="4000" b="1" dirty="0">
                <a:solidFill>
                  <a:srgbClr val="FF0000"/>
                </a:solidFill>
                <a:latin typeface="NikoshBAN" pitchFamily="2" charset="0"/>
                <a:cs typeface="NikoshBAN" pitchFamily="2" charset="0"/>
              </a:rPr>
              <a:t>?</a:t>
            </a:r>
          </a:p>
        </p:txBody>
      </p:sp>
      <p:sp>
        <p:nvSpPr>
          <p:cNvPr id="11" name="TextBox 10">
            <a:extLst>
              <a:ext uri="{FF2B5EF4-FFF2-40B4-BE49-F238E27FC236}">
                <a16:creationId xmlns:a16="http://schemas.microsoft.com/office/drawing/2014/main" xmlns="" id="{01AEB4F8-BEFD-4015-BDFF-50A9B7441462}"/>
              </a:ext>
            </a:extLst>
          </p:cNvPr>
          <p:cNvSpPr txBox="1"/>
          <p:nvPr/>
        </p:nvSpPr>
        <p:spPr>
          <a:xfrm>
            <a:off x="3156629" y="4724400"/>
            <a:ext cx="10864171" cy="707886"/>
          </a:xfrm>
          <a:prstGeom prst="rect">
            <a:avLst/>
          </a:prstGeom>
          <a:solidFill>
            <a:schemeClr val="bg1">
              <a:lumMod val="85000"/>
            </a:schemeClr>
          </a:solidFill>
        </p:spPr>
        <p:txBody>
          <a:bodyPr wrap="square" rtlCol="0">
            <a:spAutoFit/>
          </a:bodyPr>
          <a:lstStyle/>
          <a:p>
            <a:r>
              <a:rPr lang="en-US" sz="4000" b="1" dirty="0">
                <a:solidFill>
                  <a:srgbClr val="FF0000"/>
                </a:solidFill>
                <a:latin typeface="NikoshBAN" pitchFamily="2" charset="0"/>
                <a:cs typeface="NikoshBAN" pitchFamily="2" charset="0"/>
              </a:rPr>
              <a:t>৩।  </a:t>
            </a:r>
            <a:r>
              <a:rPr lang="bn-BD" sz="4000" b="1" dirty="0">
                <a:solidFill>
                  <a:srgbClr val="FF0000"/>
                </a:solidFill>
                <a:latin typeface="NikoshBAN" pitchFamily="2" charset="0"/>
                <a:cs typeface="NikoshBAN" pitchFamily="2" charset="0"/>
              </a:rPr>
              <a:t>গারো জনগোষ্ঠী</a:t>
            </a:r>
            <a:r>
              <a:rPr lang="en-US" sz="4000" b="1" dirty="0">
                <a:solidFill>
                  <a:srgbClr val="FF0000"/>
                </a:solidFill>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বাংলাদেশের</a:t>
            </a:r>
            <a:r>
              <a:rPr lang="en-US" sz="4000" b="1" dirty="0">
                <a:solidFill>
                  <a:srgbClr val="FF0000"/>
                </a:solidFill>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কোন্</a:t>
            </a:r>
            <a:r>
              <a:rPr lang="en-US" sz="4000" b="1" dirty="0">
                <a:solidFill>
                  <a:srgbClr val="FF0000"/>
                </a:solidFill>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কোন্</a:t>
            </a:r>
            <a:r>
              <a:rPr lang="en-US" sz="4000" b="1" dirty="0">
                <a:solidFill>
                  <a:srgbClr val="FF0000"/>
                </a:solidFill>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অঞ্চলে</a:t>
            </a:r>
            <a:r>
              <a:rPr lang="en-US" sz="4000" b="1" dirty="0">
                <a:solidFill>
                  <a:srgbClr val="FF0000"/>
                </a:solidFill>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অবস্থান</a:t>
            </a:r>
            <a:r>
              <a:rPr lang="en-US" sz="4000" b="1" dirty="0">
                <a:solidFill>
                  <a:srgbClr val="FF0000"/>
                </a:solidFill>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করে</a:t>
            </a:r>
            <a:r>
              <a:rPr lang="en-US" sz="4000" b="1" dirty="0">
                <a:solidFill>
                  <a:srgbClr val="FF0000"/>
                </a:solidFill>
                <a:latin typeface="NikoshBAN" pitchFamily="2" charset="0"/>
                <a:cs typeface="NikoshBAN" pitchFamily="2" charset="0"/>
              </a:rPr>
              <a:t>?</a:t>
            </a:r>
          </a:p>
        </p:txBody>
      </p:sp>
      <p:sp>
        <p:nvSpPr>
          <p:cNvPr id="12" name="Rectangle 11">
            <a:extLst>
              <a:ext uri="{FF2B5EF4-FFF2-40B4-BE49-F238E27FC236}">
                <a16:creationId xmlns:a16="http://schemas.microsoft.com/office/drawing/2014/main" xmlns="" id="{838512EB-2127-4581-B1B8-874D176425E4}"/>
              </a:ext>
            </a:extLst>
          </p:cNvPr>
          <p:cNvSpPr/>
          <p:nvPr/>
        </p:nvSpPr>
        <p:spPr>
          <a:xfrm>
            <a:off x="3156628" y="8283714"/>
            <a:ext cx="7185785" cy="707886"/>
          </a:xfrm>
          <a:prstGeom prst="rect">
            <a:avLst/>
          </a:prstGeom>
          <a:solidFill>
            <a:schemeClr val="accent1">
              <a:lumMod val="60000"/>
              <a:lumOff val="40000"/>
            </a:schemeClr>
          </a:solidFill>
        </p:spPr>
        <p:txBody>
          <a:bodyPr wrap="square">
            <a:spAutoFit/>
          </a:bodyPr>
          <a:lstStyle/>
          <a:p>
            <a:r>
              <a:rPr lang="en-US" sz="4000" b="1" dirty="0" err="1">
                <a:solidFill>
                  <a:srgbClr val="0070C0"/>
                </a:solidFill>
                <a:latin typeface="NikoshBAN" pitchFamily="2" charset="0"/>
                <a:cs typeface="NikoshBAN" pitchFamily="2" charset="0"/>
              </a:rPr>
              <a:t>উঃ</a:t>
            </a:r>
            <a:r>
              <a:rPr lang="en-US" sz="4000" b="1" dirty="0">
                <a:latin typeface="NikoshBAN" pitchFamily="2" charset="0"/>
                <a:cs typeface="NikoshBAN" pitchFamily="2" charset="0"/>
              </a:rPr>
              <a:t> </a:t>
            </a:r>
            <a:r>
              <a:rPr lang="bn-BD" sz="4000" b="1" dirty="0">
                <a:latin typeface="NikoshBAN" pitchFamily="2" charset="0"/>
                <a:cs typeface="NikoshBAN" pitchFamily="2" charset="0"/>
              </a:rPr>
              <a:t>গারোদের নিজস্ব ভাষা</a:t>
            </a:r>
            <a:r>
              <a:rPr lang="en-US" sz="4000" b="1" dirty="0">
                <a:latin typeface="NikoshBAN" pitchFamily="2" charset="0"/>
                <a:cs typeface="NikoshBAN" pitchFamily="2" charset="0"/>
              </a:rPr>
              <a:t>র </a:t>
            </a:r>
            <a:r>
              <a:rPr lang="en-US" sz="4000" b="1" dirty="0" err="1">
                <a:latin typeface="NikoshBAN" pitchFamily="2" charset="0"/>
                <a:cs typeface="NikoshBAN" pitchFamily="2" charset="0"/>
              </a:rPr>
              <a:t>নাম</a:t>
            </a:r>
            <a:r>
              <a:rPr lang="en-US" sz="4000" b="1" dirty="0">
                <a:latin typeface="NikoshBAN" pitchFamily="2" charset="0"/>
                <a:cs typeface="NikoshBAN" pitchFamily="2" charset="0"/>
              </a:rPr>
              <a:t> </a:t>
            </a:r>
            <a:r>
              <a:rPr lang="bn-BD" sz="4000" b="1" dirty="0">
                <a:solidFill>
                  <a:srgbClr val="C00000"/>
                </a:solidFill>
                <a:latin typeface="NikoshBAN" pitchFamily="2" charset="0"/>
                <a:cs typeface="NikoshBAN" pitchFamily="2" charset="0"/>
              </a:rPr>
              <a:t>আচিক</a:t>
            </a:r>
            <a:r>
              <a:rPr lang="en-US" sz="4000" b="1" dirty="0">
                <a:latin typeface="NikoshBAN" pitchFamily="2" charset="0"/>
                <a:cs typeface="NikoshBAN" pitchFamily="2" charset="0"/>
              </a:rPr>
              <a:t>।</a:t>
            </a:r>
          </a:p>
        </p:txBody>
      </p:sp>
      <p:sp>
        <p:nvSpPr>
          <p:cNvPr id="13" name="Thought Bubble: Cloud 11">
            <a:extLst>
              <a:ext uri="{FF2B5EF4-FFF2-40B4-BE49-F238E27FC236}">
                <a16:creationId xmlns:a16="http://schemas.microsoft.com/office/drawing/2014/main" xmlns="" id="{A2EF908F-4EA1-4050-8640-79B1100603DE}"/>
              </a:ext>
            </a:extLst>
          </p:cNvPr>
          <p:cNvSpPr/>
          <p:nvPr/>
        </p:nvSpPr>
        <p:spPr>
          <a:xfrm>
            <a:off x="12649200" y="609600"/>
            <a:ext cx="2966550" cy="1600200"/>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NikoshBAN" pitchFamily="2" charset="0"/>
                <a:cs typeface="NikoshBAN" pitchFamily="2" charset="0"/>
              </a:rPr>
              <a:t>জোড়ায়</a:t>
            </a:r>
            <a:r>
              <a:rPr lang="en-US" sz="4000" b="1" dirty="0">
                <a:solidFill>
                  <a:srgbClr val="FF0000"/>
                </a:solidFill>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কাজ</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_main(40).jpg"/>
          <p:cNvPicPr>
            <a:picLocks noChangeAspect="1"/>
          </p:cNvPicPr>
          <p:nvPr/>
        </p:nvPicPr>
        <p:blipFill>
          <a:blip r:embed="rId2" cstate="print"/>
          <a:stretch>
            <a:fillRect/>
          </a:stretch>
        </p:blipFill>
        <p:spPr>
          <a:xfrm>
            <a:off x="0" y="0"/>
            <a:ext cx="16459200" cy="9144000"/>
          </a:xfrm>
          <a:prstGeom prst="rect">
            <a:avLst/>
          </a:prstGeom>
        </p:spPr>
      </p:pic>
      <p:sp>
        <p:nvSpPr>
          <p:cNvPr id="3" name="TextBox 2">
            <a:extLst>
              <a:ext uri="{FF2B5EF4-FFF2-40B4-BE49-F238E27FC236}">
                <a16:creationId xmlns:a16="http://schemas.microsoft.com/office/drawing/2014/main" xmlns="" id="{9E955138-B65B-4936-BF60-8C1695598BAE}"/>
              </a:ext>
            </a:extLst>
          </p:cNvPr>
          <p:cNvSpPr txBox="1"/>
          <p:nvPr/>
        </p:nvSpPr>
        <p:spPr>
          <a:xfrm>
            <a:off x="228600" y="8207514"/>
            <a:ext cx="4572000" cy="707886"/>
          </a:xfrm>
          <a:prstGeom prst="rect">
            <a:avLst/>
          </a:prstGeom>
          <a:solidFill>
            <a:schemeClr val="bg2">
              <a:lumMod val="20000"/>
              <a:lumOff val="80000"/>
            </a:schemeClr>
          </a:solidFill>
          <a:ln w="57150">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000" dirty="0">
                <a:solidFill>
                  <a:srgbClr val="002060"/>
                </a:solidFill>
                <a:latin typeface="NikoshBAN" pitchFamily="2" charset="0"/>
                <a:cs typeface="NikoshBAN" pitchFamily="2" charset="0"/>
              </a:rPr>
              <a:t>গারো সমাজ </a:t>
            </a:r>
            <a:r>
              <a:rPr lang="bn-BD" sz="4000" dirty="0">
                <a:solidFill>
                  <a:srgbClr val="00B050"/>
                </a:solidFill>
                <a:latin typeface="NikoshBAN" pitchFamily="2" charset="0"/>
                <a:cs typeface="NikoshBAN" pitchFamily="2" charset="0"/>
              </a:rPr>
              <a:t>মাতৃতান্ত্রিক</a:t>
            </a:r>
            <a:r>
              <a:rPr lang="bn-BD" sz="4000" dirty="0">
                <a:solidFill>
                  <a:srgbClr val="002060"/>
                </a:solidFill>
                <a:latin typeface="NikoshBAN" pitchFamily="2" charset="0"/>
                <a:cs typeface="NikoshBAN" pitchFamily="2" charset="0"/>
              </a:rPr>
              <a:t>।</a:t>
            </a:r>
            <a:endParaRPr lang="en-US" sz="4000" dirty="0">
              <a:solidFill>
                <a:srgbClr val="002060"/>
              </a:solidFill>
              <a:latin typeface="NikoshBAN" pitchFamily="2" charset="0"/>
              <a:cs typeface="NikoshBAN" pitchFamily="2" charset="0"/>
            </a:endParaRPr>
          </a:p>
        </p:txBody>
      </p:sp>
      <p:pic>
        <p:nvPicPr>
          <p:cNvPr id="4" name="Picture 3" descr="Sreebordi+Correspondejjnt+24-9-2011-.jpg">
            <a:extLst>
              <a:ext uri="{FF2B5EF4-FFF2-40B4-BE49-F238E27FC236}">
                <a16:creationId xmlns:a16="http://schemas.microsoft.com/office/drawing/2014/main" xmlns="" id="{F08B9C1A-005C-4C19-ACCA-6E6FDDBAF4D0}"/>
              </a:ext>
            </a:extLst>
          </p:cNvPr>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a:xfrm>
            <a:off x="8915400" y="2026108"/>
            <a:ext cx="6477000" cy="4831892"/>
          </a:xfrm>
          <a:prstGeom prst="round2DiagRect">
            <a:avLst/>
          </a:prstGeom>
          <a:ln w="2286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xmlns="" id="{D1D29E8F-720A-4A22-9B6F-5DF1D9A8A246}"/>
              </a:ext>
            </a:extLst>
          </p:cNvPr>
          <p:cNvSpPr txBox="1"/>
          <p:nvPr/>
        </p:nvSpPr>
        <p:spPr>
          <a:xfrm>
            <a:off x="10058400" y="7416225"/>
            <a:ext cx="4343400" cy="584775"/>
          </a:xfrm>
          <a:prstGeom prst="rect">
            <a:avLst/>
          </a:prstGeom>
          <a:solidFill>
            <a:srgbClr val="92D050"/>
          </a:solidFill>
          <a:ln w="38100">
            <a:solidFill>
              <a:srgbClr val="FF0000"/>
            </a:solidFill>
          </a:ln>
        </p:spPr>
        <p:txBody>
          <a:bodyPr wrap="square" rtlCol="0">
            <a:spAutoFit/>
          </a:bodyPr>
          <a:lstStyle/>
          <a:p>
            <a:pPr algn="ctr"/>
            <a:r>
              <a:rPr lang="bn-BD" dirty="0">
                <a:latin typeface="NikoshBAN" pitchFamily="2" charset="0"/>
                <a:cs typeface="NikoshBAN" pitchFamily="2" charset="0"/>
              </a:rPr>
              <a:t>মা হলেন </a:t>
            </a:r>
            <a:r>
              <a:rPr lang="bn-BD" sz="3200" dirty="0">
                <a:latin typeface="NikoshBAN" pitchFamily="2" charset="0"/>
                <a:cs typeface="NikoshBAN" pitchFamily="2" charset="0"/>
              </a:rPr>
              <a:t>পরিবার</a:t>
            </a:r>
            <a:r>
              <a:rPr lang="bn-BD" dirty="0">
                <a:latin typeface="NikoshBAN" pitchFamily="2" charset="0"/>
                <a:cs typeface="NikoshBAN" pitchFamily="2" charset="0"/>
              </a:rPr>
              <a:t> ও সমাজ প্রধান</a:t>
            </a:r>
          </a:p>
        </p:txBody>
      </p:sp>
      <p:sp>
        <p:nvSpPr>
          <p:cNvPr id="6" name="Arrow: Down 17">
            <a:extLst>
              <a:ext uri="{FF2B5EF4-FFF2-40B4-BE49-F238E27FC236}">
                <a16:creationId xmlns:a16="http://schemas.microsoft.com/office/drawing/2014/main" xmlns="" id="{CBB77756-2B23-443A-A4B6-2AB121E44ACE}"/>
              </a:ext>
            </a:extLst>
          </p:cNvPr>
          <p:cNvSpPr/>
          <p:nvPr/>
        </p:nvSpPr>
        <p:spPr>
          <a:xfrm>
            <a:off x="5431965" y="0"/>
            <a:ext cx="7030185" cy="1371600"/>
          </a:xfrm>
          <a:prstGeom prst="horizontalScroll">
            <a:avLst/>
          </a:prstGeom>
          <a:solidFill>
            <a:srgbClr val="92D050"/>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a:solidFill>
                  <a:srgbClr val="FF0000"/>
                </a:solidFill>
                <a:latin typeface="NikoshBAN" pitchFamily="2" charset="0"/>
                <a:cs typeface="NikoshBAN" pitchFamily="2" charset="0"/>
              </a:rPr>
              <a:t>গারোদের সমাজ ব্যবস্থা</a:t>
            </a:r>
            <a:endParaRPr lang="en-US" sz="6000" b="1" dirty="0">
              <a:solidFill>
                <a:srgbClr val="FF0000"/>
              </a:solidFill>
              <a:latin typeface="NikoshBAN" pitchFamily="2" charset="0"/>
              <a:cs typeface="NikoshBAN" pitchFamily="2" charset="0"/>
            </a:endParaRPr>
          </a:p>
        </p:txBody>
      </p:sp>
      <p:pic>
        <p:nvPicPr>
          <p:cNvPr id="7" name="Picture 6" descr="46350Bandarban-ccom-pic-2.10.2014.jpg">
            <a:extLst>
              <a:ext uri="{FF2B5EF4-FFF2-40B4-BE49-F238E27FC236}">
                <a16:creationId xmlns:a16="http://schemas.microsoft.com/office/drawing/2014/main" xmlns="" id="{4198C5C1-37E2-443F-B034-6261DD994088}"/>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61261" y="2063436"/>
            <a:ext cx="6701539" cy="4870764"/>
          </a:xfrm>
          <a:prstGeom prst="round2DiagRect">
            <a:avLst/>
          </a:prstGeom>
          <a:ln w="228600" cap="sq" cmpd="thickThin">
            <a:solidFill>
              <a:srgbClr val="000000"/>
            </a:solidFill>
            <a:prstDash val="solid"/>
            <a:miter lim="800000"/>
          </a:ln>
          <a:effectLst>
            <a:innerShdw blurRad="76200">
              <a:srgbClr val="000000"/>
            </a:innerShdw>
          </a:effectLst>
        </p:spPr>
      </p:pic>
      <p:sp>
        <p:nvSpPr>
          <p:cNvPr id="8" name="TextBox 7">
            <a:extLst>
              <a:ext uri="{FF2B5EF4-FFF2-40B4-BE49-F238E27FC236}">
                <a16:creationId xmlns:a16="http://schemas.microsoft.com/office/drawing/2014/main" xmlns="" id="{E53F964D-690F-4AE6-90EA-566C60A5B313}"/>
              </a:ext>
            </a:extLst>
          </p:cNvPr>
          <p:cNvSpPr txBox="1"/>
          <p:nvPr/>
        </p:nvSpPr>
        <p:spPr>
          <a:xfrm>
            <a:off x="8534400" y="8229600"/>
            <a:ext cx="7696200" cy="707886"/>
          </a:xfrm>
          <a:prstGeom prst="rect">
            <a:avLst/>
          </a:prstGeom>
          <a:solidFill>
            <a:schemeClr val="bg2">
              <a:lumMod val="20000"/>
              <a:lumOff val="80000"/>
            </a:schemeClr>
          </a:solidFill>
          <a:ln w="57150">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000" dirty="0">
                <a:solidFill>
                  <a:srgbClr val="002060"/>
                </a:solidFill>
                <a:latin typeface="NikoshBAN" pitchFamily="2" charset="0"/>
                <a:cs typeface="NikoshBAN" pitchFamily="2" charset="0"/>
              </a:rPr>
              <a:t>মায়ের সূত্র ধরেই দল, গোত্র ও বংশ গড়ে ওঠে।</a:t>
            </a:r>
            <a:endParaRPr lang="en-US" sz="4000" dirty="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500" fill="hold"/>
                                        <p:tgtEl>
                                          <p:spTgt spid="3"/>
                                        </p:tgtEl>
                                        <p:attrNameLst>
                                          <p:attrName>ppt_w</p:attrName>
                                        </p:attrNameLst>
                                      </p:cBhvr>
                                      <p:tavLst>
                                        <p:tav tm="0">
                                          <p:val>
                                            <p:fltVal val="0"/>
                                          </p:val>
                                        </p:tav>
                                        <p:tav tm="100000">
                                          <p:val>
                                            <p:strVal val="#ppt_w"/>
                                          </p:val>
                                        </p:tav>
                                      </p:tavLst>
                                    </p:anim>
                                    <p:anim calcmode="lin" valueType="num">
                                      <p:cBhvr>
                                        <p:cTn id="31" dur="500" fill="hold"/>
                                        <p:tgtEl>
                                          <p:spTgt spid="3"/>
                                        </p:tgtEl>
                                        <p:attrNameLst>
                                          <p:attrName>ppt_h</p:attrName>
                                        </p:attrNameLst>
                                      </p:cBhvr>
                                      <p:tavLst>
                                        <p:tav tm="0">
                                          <p:val>
                                            <p:fltVal val="0"/>
                                          </p:val>
                                        </p:tav>
                                        <p:tav tm="100000">
                                          <p:val>
                                            <p:strVal val="#ppt_h"/>
                                          </p:val>
                                        </p:tav>
                                      </p:tavLst>
                                    </p:anim>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8"/>
                                        </p:tgtEl>
                                        <p:attrNameLst>
                                          <p:attrName>ppt_y</p:attrName>
                                        </p:attrNameLst>
                                      </p:cBhvr>
                                      <p:tavLst>
                                        <p:tav tm="0">
                                          <p:val>
                                            <p:strVal val="#ppt_y"/>
                                          </p:val>
                                        </p:tav>
                                        <p:tav tm="100000">
                                          <p:val>
                                            <p:strVal val="#ppt_y"/>
                                          </p:val>
                                        </p:tav>
                                      </p:tavLst>
                                    </p:anim>
                                    <p:anim calcmode="lin" valueType="num">
                                      <p:cBhvr>
                                        <p:cTn id="3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_internal.jpg"/>
          <p:cNvPicPr>
            <a:picLocks noChangeAspect="1"/>
          </p:cNvPicPr>
          <p:nvPr/>
        </p:nvPicPr>
        <p:blipFill>
          <a:blip r:embed="rId2" cstate="print"/>
          <a:stretch>
            <a:fillRect/>
          </a:stretch>
        </p:blipFill>
        <p:spPr>
          <a:xfrm>
            <a:off x="0" y="0"/>
            <a:ext cx="16459200" cy="9144000"/>
          </a:xfrm>
          <a:prstGeom prst="rect">
            <a:avLst/>
          </a:prstGeom>
        </p:spPr>
      </p:pic>
      <p:pic>
        <p:nvPicPr>
          <p:cNvPr id="3" name="Picture 2" descr="2016021311ff2036.png">
            <a:extLst>
              <a:ext uri="{FF2B5EF4-FFF2-40B4-BE49-F238E27FC236}">
                <a16:creationId xmlns:a16="http://schemas.microsoft.com/office/drawing/2014/main" xmlns="" id="{5D4A67C2-71C2-4176-A9C1-6F0EC79335AF}"/>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81000" y="1066800"/>
            <a:ext cx="5181600" cy="3200400"/>
          </a:xfrm>
          <a:prstGeom prst="round2DiagRect">
            <a:avLst/>
          </a:prstGeom>
          <a:ln w="228600" cap="sq" cmpd="thickThin">
            <a:solidFill>
              <a:srgbClr val="000000"/>
            </a:solidFill>
            <a:prstDash val="solid"/>
            <a:miter lim="800000"/>
          </a:ln>
          <a:effectLst>
            <a:innerShdw blurRad="76200">
              <a:srgbClr val="000000"/>
            </a:innerShdw>
          </a:effectLst>
        </p:spPr>
      </p:pic>
      <p:pic>
        <p:nvPicPr>
          <p:cNvPr id="4" name="Picture 3" descr="2jj8.jpg">
            <a:extLst>
              <a:ext uri="{FF2B5EF4-FFF2-40B4-BE49-F238E27FC236}">
                <a16:creationId xmlns:a16="http://schemas.microsoft.com/office/drawing/2014/main" xmlns="" id="{F602ACF3-503F-4FDC-945F-7098AFC9E7AC}"/>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81000" y="4953000"/>
            <a:ext cx="5257800" cy="2971800"/>
          </a:xfrm>
          <a:prstGeom prst="round2DiagRect">
            <a:avLst/>
          </a:prstGeom>
          <a:ln w="228600" cap="sq" cmpd="thickThin">
            <a:solidFill>
              <a:srgbClr val="000000"/>
            </a:solidFill>
            <a:prstDash val="solid"/>
            <a:miter lim="800000"/>
          </a:ln>
          <a:effectLst>
            <a:innerShdw blurRad="76200">
              <a:srgbClr val="000000"/>
            </a:innerShdw>
          </a:effectLst>
        </p:spPr>
      </p:pic>
      <p:pic>
        <p:nvPicPr>
          <p:cNvPr id="5" name="Picture 4" descr="imagestt.jpg">
            <a:extLst>
              <a:ext uri="{FF2B5EF4-FFF2-40B4-BE49-F238E27FC236}">
                <a16:creationId xmlns:a16="http://schemas.microsoft.com/office/drawing/2014/main" xmlns="" id="{5A94195C-51BD-4D55-807D-48A339981EB0}"/>
              </a:ext>
            </a:extLst>
          </p:cNvPr>
          <p:cNvPicPr>
            <a:picLocks noChangeAspect="1"/>
          </p:cNvPicPr>
          <p:nvPr/>
        </p:nvPicPr>
        <p:blipFill>
          <a:blip r:embed="rId5" cstate="print"/>
          <a:stretch>
            <a:fillRect/>
          </a:stretch>
        </p:blipFill>
        <p:spPr>
          <a:xfrm>
            <a:off x="10820400" y="1219200"/>
            <a:ext cx="4800600" cy="3200400"/>
          </a:xfrm>
          <a:prstGeom prst="round2DiagRect">
            <a:avLst/>
          </a:prstGeom>
          <a:ln w="228600" cap="sq" cmpd="thickThin">
            <a:solidFill>
              <a:srgbClr val="000000"/>
            </a:solidFill>
            <a:prstDash val="solid"/>
            <a:miter lim="800000"/>
          </a:ln>
          <a:effectLst>
            <a:innerShdw blurRad="76200">
              <a:srgbClr val="000000"/>
            </a:innerShdw>
          </a:effectLst>
        </p:spPr>
      </p:pic>
      <p:pic>
        <p:nvPicPr>
          <p:cNvPr id="6" name="Picture 5" descr="imahhges.jpg">
            <a:extLst>
              <a:ext uri="{FF2B5EF4-FFF2-40B4-BE49-F238E27FC236}">
                <a16:creationId xmlns:a16="http://schemas.microsoft.com/office/drawing/2014/main" xmlns="" id="{A7C23B33-7976-493D-BB48-4D52185C825E}"/>
              </a:ext>
            </a:extLst>
          </p:cNvPr>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a:xfrm>
            <a:off x="10751233" y="5029200"/>
            <a:ext cx="5098367" cy="2819400"/>
          </a:xfrm>
          <a:prstGeom prst="round2DiagRect">
            <a:avLst/>
          </a:prstGeom>
          <a:ln w="228600" cap="sq" cmpd="thickThin">
            <a:solidFill>
              <a:srgbClr val="000000"/>
            </a:solidFill>
            <a:prstDash val="solid"/>
            <a:miter lim="800000"/>
          </a:ln>
          <a:effectLst>
            <a:innerShdw blurRad="76200">
              <a:srgbClr val="000000"/>
            </a:innerShdw>
          </a:effectLst>
        </p:spPr>
      </p:pic>
      <p:sp>
        <p:nvSpPr>
          <p:cNvPr id="7" name="Arrow: Down 15">
            <a:extLst>
              <a:ext uri="{FF2B5EF4-FFF2-40B4-BE49-F238E27FC236}">
                <a16:creationId xmlns:a16="http://schemas.microsoft.com/office/drawing/2014/main" xmlns="" id="{CB5781CB-53FC-4D7E-A8DC-853F1115E183}"/>
              </a:ext>
            </a:extLst>
          </p:cNvPr>
          <p:cNvSpPr/>
          <p:nvPr/>
        </p:nvSpPr>
        <p:spPr>
          <a:xfrm>
            <a:off x="5805850" y="84054"/>
            <a:ext cx="4616970" cy="1135146"/>
          </a:xfrm>
          <a:prstGeom prst="horizontalScroll">
            <a:avLst/>
          </a:prstGeom>
          <a:solidFill>
            <a:srgbClr val="92D050"/>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a:solidFill>
                  <a:srgbClr val="FF0000"/>
                </a:solidFill>
                <a:latin typeface="NikoshBAN" pitchFamily="2" charset="0"/>
                <a:cs typeface="NikoshBAN" pitchFamily="2" charset="0"/>
              </a:rPr>
              <a:t>খাদ্য ব্যবস্থা</a:t>
            </a:r>
            <a:endParaRPr lang="en-US" sz="4000" b="1" dirty="0">
              <a:solidFill>
                <a:srgbClr val="FF0000"/>
              </a:solidFill>
              <a:latin typeface="NikoshBAN" pitchFamily="2" charset="0"/>
              <a:cs typeface="NikoshBAN" pitchFamily="2" charset="0"/>
            </a:endParaRPr>
          </a:p>
        </p:txBody>
      </p:sp>
      <p:sp>
        <p:nvSpPr>
          <p:cNvPr id="8" name="TextBox 7">
            <a:extLst>
              <a:ext uri="{FF2B5EF4-FFF2-40B4-BE49-F238E27FC236}">
                <a16:creationId xmlns:a16="http://schemas.microsoft.com/office/drawing/2014/main" xmlns="" id="{62BA3F2F-CA46-47A6-999D-21F7C8AA55AA}"/>
              </a:ext>
            </a:extLst>
          </p:cNvPr>
          <p:cNvSpPr txBox="1"/>
          <p:nvPr/>
        </p:nvSpPr>
        <p:spPr>
          <a:xfrm>
            <a:off x="3594191" y="8283714"/>
            <a:ext cx="9969409" cy="707886"/>
          </a:xfrm>
          <a:prstGeom prst="rect">
            <a:avLst/>
          </a:prstGeom>
          <a:solidFill>
            <a:srgbClr val="92D050"/>
          </a:solidFill>
          <a:effectLst>
            <a:glow rad="63500">
              <a:schemeClr val="accent4">
                <a:satMod val="175000"/>
                <a:alpha val="40000"/>
              </a:schemeClr>
            </a:glow>
            <a:outerShdw blurRad="76200" dist="50800" dir="5400000" rotWithShape="0">
              <a:srgbClr val="4E3B30">
                <a:alpha val="60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000" b="1" dirty="0">
                <a:solidFill>
                  <a:srgbClr val="7030A0"/>
                </a:solidFill>
                <a:latin typeface="NikoshBAN" pitchFamily="2" charset="0"/>
                <a:cs typeface="NikoshBAN" pitchFamily="2" charset="0"/>
              </a:rPr>
              <a:t>গারোদের প্রধান খাবার </a:t>
            </a:r>
            <a:r>
              <a:rPr lang="bn-BD" sz="4000" b="1" dirty="0">
                <a:solidFill>
                  <a:schemeClr val="bg1"/>
                </a:solidFill>
                <a:latin typeface="NikoshBAN" pitchFamily="2" charset="0"/>
                <a:cs typeface="NikoshBAN" pitchFamily="2" charset="0"/>
              </a:rPr>
              <a:t>ভাত</a:t>
            </a:r>
            <a:r>
              <a:rPr lang="bn-BD" sz="4000" b="1" dirty="0">
                <a:solidFill>
                  <a:srgbClr val="7030A0"/>
                </a:solidFill>
                <a:latin typeface="NikoshBAN" pitchFamily="2" charset="0"/>
                <a:cs typeface="NikoshBAN" pitchFamily="2" charset="0"/>
              </a:rPr>
              <a:t>, </a:t>
            </a:r>
            <a:r>
              <a:rPr lang="bn-BD" sz="4000" b="1" dirty="0">
                <a:solidFill>
                  <a:srgbClr val="C00000"/>
                </a:solidFill>
                <a:latin typeface="NikoshBAN" pitchFamily="2" charset="0"/>
                <a:cs typeface="NikoshBAN" pitchFamily="2" charset="0"/>
              </a:rPr>
              <a:t>মাছ</a:t>
            </a:r>
            <a:r>
              <a:rPr lang="bn-BD" sz="4000" b="1" dirty="0">
                <a:solidFill>
                  <a:srgbClr val="7030A0"/>
                </a:solidFill>
                <a:latin typeface="NikoshBAN" pitchFamily="2" charset="0"/>
                <a:cs typeface="NikoshBAN" pitchFamily="2" charset="0"/>
              </a:rPr>
              <a:t>, </a:t>
            </a:r>
            <a:r>
              <a:rPr lang="bn-BD" sz="4000" b="1" dirty="0">
                <a:solidFill>
                  <a:srgbClr val="0070C0"/>
                </a:solidFill>
                <a:latin typeface="NikoshBAN" pitchFamily="2" charset="0"/>
                <a:cs typeface="NikoshBAN" pitchFamily="2" charset="0"/>
              </a:rPr>
              <a:t>মাংস</a:t>
            </a:r>
            <a:r>
              <a:rPr lang="bn-BD" sz="4000" b="1" dirty="0">
                <a:solidFill>
                  <a:srgbClr val="7030A0"/>
                </a:solidFill>
                <a:latin typeface="NikoshBAN" pitchFamily="2" charset="0"/>
                <a:cs typeface="NikoshBAN" pitchFamily="2" charset="0"/>
              </a:rPr>
              <a:t> ও শাকসবজি।  </a:t>
            </a:r>
            <a:endParaRPr lang="en-US" sz="4000" b="1" dirty="0">
              <a:solidFill>
                <a:srgbClr val="7030A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ming-Frames-Butterfly-PPT-Backgrounds.jpg"/>
          <p:cNvPicPr>
            <a:picLocks noChangeAspect="1"/>
          </p:cNvPicPr>
          <p:nvPr/>
        </p:nvPicPr>
        <p:blipFill>
          <a:blip r:embed="rId2" cstate="print"/>
          <a:stretch>
            <a:fillRect/>
          </a:stretch>
        </p:blipFill>
        <p:spPr>
          <a:xfrm>
            <a:off x="0" y="0"/>
            <a:ext cx="16916400" cy="9144000"/>
          </a:xfrm>
          <a:prstGeom prst="rect">
            <a:avLst/>
          </a:prstGeom>
        </p:spPr>
      </p:pic>
      <p:sp>
        <p:nvSpPr>
          <p:cNvPr id="3" name="TextBox 2">
            <a:extLst>
              <a:ext uri="{FF2B5EF4-FFF2-40B4-BE49-F238E27FC236}">
                <a16:creationId xmlns:a16="http://schemas.microsoft.com/office/drawing/2014/main" xmlns="" id="{ED65650C-8DF7-4170-BDD6-F2019574F76F}"/>
              </a:ext>
            </a:extLst>
          </p:cNvPr>
          <p:cNvSpPr txBox="1"/>
          <p:nvPr/>
        </p:nvSpPr>
        <p:spPr>
          <a:xfrm>
            <a:off x="3354151" y="2586335"/>
            <a:ext cx="8087513" cy="584775"/>
          </a:xfrm>
          <a:prstGeom prst="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a:solidFill>
                  <a:srgbClr val="FF0000"/>
                </a:solidFill>
                <a:latin typeface="NikoshBAN" pitchFamily="2" charset="0"/>
                <a:cs typeface="NikoshBAN" pitchFamily="2" charset="0"/>
              </a:rPr>
              <a:t>৫।   </a:t>
            </a:r>
            <a:r>
              <a:rPr lang="en-US" sz="3200" b="1" dirty="0" err="1">
                <a:solidFill>
                  <a:srgbClr val="FF0000"/>
                </a:solidFill>
                <a:latin typeface="NikoshBAN" pitchFamily="2" charset="0"/>
                <a:cs typeface="NikoshBAN" pitchFamily="2" charset="0"/>
              </a:rPr>
              <a:t>গারোদের</a:t>
            </a:r>
            <a:r>
              <a:rPr lang="en-US" sz="3200" b="1" dirty="0">
                <a:solidFill>
                  <a:srgbClr val="FF0000"/>
                </a:solidFill>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আদি</a:t>
            </a:r>
            <a:r>
              <a:rPr lang="en-US" sz="3200" b="1" dirty="0">
                <a:solidFill>
                  <a:srgbClr val="FF0000"/>
                </a:solidFill>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ধর্মের</a:t>
            </a:r>
            <a:r>
              <a:rPr lang="en-US" sz="3200" b="1" dirty="0">
                <a:solidFill>
                  <a:srgbClr val="FF0000"/>
                </a:solidFill>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নাম</a:t>
            </a:r>
            <a:r>
              <a:rPr lang="en-US" sz="3200" b="1" dirty="0">
                <a:solidFill>
                  <a:srgbClr val="FF0000"/>
                </a:solidFill>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কী</a:t>
            </a:r>
            <a:r>
              <a:rPr lang="en-US" sz="3200" b="1" dirty="0">
                <a:solidFill>
                  <a:srgbClr val="FF0000"/>
                </a:solidFill>
                <a:latin typeface="NikoshBAN" pitchFamily="2" charset="0"/>
                <a:cs typeface="NikoshBAN" pitchFamily="2" charset="0"/>
              </a:rPr>
              <a:t>?</a:t>
            </a:r>
          </a:p>
        </p:txBody>
      </p:sp>
      <p:sp>
        <p:nvSpPr>
          <p:cNvPr id="4" name="TextBox 3">
            <a:extLst>
              <a:ext uri="{FF2B5EF4-FFF2-40B4-BE49-F238E27FC236}">
                <a16:creationId xmlns:a16="http://schemas.microsoft.com/office/drawing/2014/main" xmlns="" id="{DCC0B4F7-C044-46F5-9D0A-50EF0FF45453}"/>
              </a:ext>
            </a:extLst>
          </p:cNvPr>
          <p:cNvSpPr txBox="1"/>
          <p:nvPr/>
        </p:nvSpPr>
        <p:spPr>
          <a:xfrm>
            <a:off x="3354152" y="3810000"/>
            <a:ext cx="8087514" cy="584775"/>
          </a:xfrm>
          <a:prstGeom prst="rect">
            <a:avLst/>
          </a:prstGeom>
          <a:solidFill>
            <a:schemeClr val="bg1">
              <a:lumMod val="95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a:solidFill>
                  <a:srgbClr val="FF0000"/>
                </a:solidFill>
                <a:latin typeface="NikoshBAN" pitchFamily="2" charset="0"/>
                <a:cs typeface="NikoshBAN" pitchFamily="2" charset="0"/>
              </a:rPr>
              <a:t>৬।  </a:t>
            </a:r>
            <a:r>
              <a:rPr lang="en-US" sz="3200" b="1" dirty="0" err="1">
                <a:solidFill>
                  <a:srgbClr val="FF0000"/>
                </a:solidFill>
                <a:latin typeface="NikoshBAN" pitchFamily="2" charset="0"/>
                <a:cs typeface="NikoshBAN" pitchFamily="2" charset="0"/>
              </a:rPr>
              <a:t>বর্তমানে</a:t>
            </a:r>
            <a:r>
              <a:rPr lang="en-US" sz="3200" b="1" dirty="0">
                <a:solidFill>
                  <a:srgbClr val="FF0000"/>
                </a:solidFill>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বেশির</a:t>
            </a:r>
            <a:r>
              <a:rPr lang="en-US" sz="3200" b="1" dirty="0">
                <a:solidFill>
                  <a:srgbClr val="FF0000"/>
                </a:solidFill>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ভাগ</a:t>
            </a:r>
            <a:r>
              <a:rPr lang="en-US" sz="3200" b="1" dirty="0">
                <a:solidFill>
                  <a:srgbClr val="FF0000"/>
                </a:solidFill>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গারো</a:t>
            </a:r>
            <a:r>
              <a:rPr lang="en-US" sz="3200" b="1" dirty="0">
                <a:solidFill>
                  <a:srgbClr val="FF0000"/>
                </a:solidFill>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কোন্</a:t>
            </a:r>
            <a:r>
              <a:rPr lang="en-US" sz="3200" b="1" dirty="0">
                <a:solidFill>
                  <a:srgbClr val="FF0000"/>
                </a:solidFill>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ধর্মাবল</a:t>
            </a:r>
            <a:r>
              <a:rPr lang="bn-BD" sz="3200" b="1" dirty="0">
                <a:solidFill>
                  <a:srgbClr val="FF0000"/>
                </a:solidFill>
                <a:latin typeface="NikoshBAN" pitchFamily="2" charset="0"/>
                <a:cs typeface="NikoshBAN" pitchFamily="2" charset="0"/>
              </a:rPr>
              <a:t>ম্বী</a:t>
            </a:r>
            <a:r>
              <a:rPr lang="en-US" sz="3200" b="1" dirty="0">
                <a:solidFill>
                  <a:srgbClr val="FF0000"/>
                </a:solidFill>
                <a:latin typeface="NikoshBAN" pitchFamily="2" charset="0"/>
                <a:cs typeface="NikoshBAN" pitchFamily="2" charset="0"/>
              </a:rPr>
              <a:t>?</a:t>
            </a:r>
          </a:p>
        </p:txBody>
      </p:sp>
      <p:sp>
        <p:nvSpPr>
          <p:cNvPr id="5" name="TextBox 4">
            <a:extLst>
              <a:ext uri="{FF2B5EF4-FFF2-40B4-BE49-F238E27FC236}">
                <a16:creationId xmlns:a16="http://schemas.microsoft.com/office/drawing/2014/main" xmlns="" id="{F19F0F1B-10C5-4B91-82EF-3A5D7CD665F8}"/>
              </a:ext>
            </a:extLst>
          </p:cNvPr>
          <p:cNvSpPr txBox="1"/>
          <p:nvPr/>
        </p:nvSpPr>
        <p:spPr>
          <a:xfrm>
            <a:off x="3354151" y="3195935"/>
            <a:ext cx="8087514" cy="584775"/>
          </a:xfrm>
          <a:prstGeom prst="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err="1">
                <a:solidFill>
                  <a:srgbClr val="002060"/>
                </a:solidFill>
                <a:latin typeface="NikoshBAN" pitchFamily="2" charset="0"/>
                <a:cs typeface="NikoshBAN" pitchFamily="2" charset="0"/>
              </a:rPr>
              <a:t>উঃ</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গারোদের</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আদি</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ধর্মের</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নাম</a:t>
            </a:r>
            <a:r>
              <a:rPr lang="en-US" sz="3200" b="1" dirty="0">
                <a:solidFill>
                  <a:srgbClr val="002060"/>
                </a:solidFill>
                <a:latin typeface="NikoshBAN" pitchFamily="2" charset="0"/>
                <a:cs typeface="NikoshBAN" pitchFamily="2" charset="0"/>
              </a:rPr>
              <a:t> </a:t>
            </a:r>
            <a:r>
              <a:rPr lang="en-US" sz="3200" b="1" dirty="0" err="1">
                <a:solidFill>
                  <a:srgbClr val="0070C0"/>
                </a:solidFill>
                <a:latin typeface="NikoshBAN" pitchFamily="2" charset="0"/>
                <a:cs typeface="NikoshBAN" pitchFamily="2" charset="0"/>
                <a:hlinkClick r:id="rId3" action="ppaction://hlinksldjump">
                  <a:extLst>
                    <a:ext uri="{A12FA001-AC4F-418D-AE19-62706E023703}">
                      <ahyp:hlinkClr xmlns:ahyp="http://schemas.microsoft.com/office/drawing/2018/hyperlinkcolor" xmlns="" val="tx"/>
                    </a:ext>
                  </a:extLst>
                </a:hlinkClick>
              </a:rPr>
              <a:t>সাংসারেক</a:t>
            </a:r>
            <a:r>
              <a:rPr lang="en-US" sz="3200" b="1" dirty="0">
                <a:solidFill>
                  <a:srgbClr val="00B050"/>
                </a:solidFill>
                <a:latin typeface="NikoshBAN" pitchFamily="2" charset="0"/>
                <a:cs typeface="NikoshBAN" pitchFamily="2" charset="0"/>
              </a:rPr>
              <a:t>।</a:t>
            </a:r>
          </a:p>
        </p:txBody>
      </p:sp>
      <p:sp>
        <p:nvSpPr>
          <p:cNvPr id="6" name="TextBox 5">
            <a:extLst>
              <a:ext uri="{FF2B5EF4-FFF2-40B4-BE49-F238E27FC236}">
                <a16:creationId xmlns:a16="http://schemas.microsoft.com/office/drawing/2014/main" xmlns="" id="{B0FD3535-C7FE-4DBF-BB77-BD9A6781DBC0}"/>
              </a:ext>
            </a:extLst>
          </p:cNvPr>
          <p:cNvSpPr txBox="1"/>
          <p:nvPr/>
        </p:nvSpPr>
        <p:spPr>
          <a:xfrm>
            <a:off x="3352800" y="4491335"/>
            <a:ext cx="8088866" cy="584775"/>
          </a:xfrm>
          <a:prstGeom prst="rect">
            <a:avLst/>
          </a:prstGeom>
          <a:solidFill>
            <a:schemeClr val="bg1">
              <a:lumMod val="95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err="1">
                <a:solidFill>
                  <a:srgbClr val="002060"/>
                </a:solidFill>
                <a:latin typeface="NikoshBAN" pitchFamily="2" charset="0"/>
                <a:cs typeface="NikoshBAN" pitchFamily="2" charset="0"/>
              </a:rPr>
              <a:t>উঃ</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বর্তমানে</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বেশির</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ভাগ</a:t>
            </a:r>
            <a:r>
              <a:rPr lang="en-US" sz="3200" b="1" dirty="0">
                <a:solidFill>
                  <a:srgbClr val="00206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গারো</a:t>
            </a:r>
            <a:r>
              <a:rPr lang="en-US" sz="3200" b="1" dirty="0">
                <a:solidFill>
                  <a:srgbClr val="002060"/>
                </a:solidFill>
                <a:latin typeface="NikoshBAN" pitchFamily="2" charset="0"/>
                <a:cs typeface="NikoshBAN" pitchFamily="2" charset="0"/>
              </a:rPr>
              <a:t> </a:t>
            </a:r>
            <a:r>
              <a:rPr lang="en-US" sz="3200" b="1" dirty="0" err="1">
                <a:solidFill>
                  <a:srgbClr val="00B050"/>
                </a:solidFill>
                <a:latin typeface="NikoshBAN" pitchFamily="2" charset="0"/>
                <a:cs typeface="NikoshBAN" pitchFamily="2" charset="0"/>
              </a:rPr>
              <a:t>খ্রিষ্ট</a:t>
            </a:r>
            <a:r>
              <a:rPr lang="en-US" sz="3200" b="1" dirty="0">
                <a:solidFill>
                  <a:srgbClr val="00B050"/>
                </a:solidFill>
                <a:latin typeface="NikoshBAN" pitchFamily="2" charset="0"/>
                <a:cs typeface="NikoshBAN" pitchFamily="2" charset="0"/>
              </a:rPr>
              <a:t> </a:t>
            </a:r>
            <a:r>
              <a:rPr lang="en-US" sz="3200" b="1" dirty="0" err="1">
                <a:solidFill>
                  <a:srgbClr val="00B050"/>
                </a:solidFill>
                <a:latin typeface="NikoshBAN" pitchFamily="2" charset="0"/>
                <a:cs typeface="NikoshBAN" pitchFamily="2" charset="0"/>
              </a:rPr>
              <a:t>ধর্মাবল</a:t>
            </a:r>
            <a:r>
              <a:rPr lang="bn-BD" sz="3200" b="1" dirty="0">
                <a:solidFill>
                  <a:srgbClr val="00B050"/>
                </a:solidFill>
                <a:latin typeface="NikoshBAN" pitchFamily="2" charset="0"/>
                <a:cs typeface="NikoshBAN" pitchFamily="2" charset="0"/>
              </a:rPr>
              <a:t>ম্বী</a:t>
            </a:r>
            <a:r>
              <a:rPr lang="en-US" sz="3200" b="1" dirty="0">
                <a:solidFill>
                  <a:srgbClr val="00B050"/>
                </a:solidFill>
                <a:latin typeface="NikoshBAN" pitchFamily="2" charset="0"/>
                <a:cs typeface="NikoshBAN" pitchFamily="2" charset="0"/>
              </a:rPr>
              <a:t>।</a:t>
            </a:r>
          </a:p>
        </p:txBody>
      </p:sp>
      <p:sp>
        <p:nvSpPr>
          <p:cNvPr id="7" name="TextBox 6">
            <a:extLst>
              <a:ext uri="{FF2B5EF4-FFF2-40B4-BE49-F238E27FC236}">
                <a16:creationId xmlns:a16="http://schemas.microsoft.com/office/drawing/2014/main" xmlns="" id="{3B965517-ED9D-463F-9B48-F1D45EE0E1DC}"/>
              </a:ext>
            </a:extLst>
          </p:cNvPr>
          <p:cNvSpPr txBox="1"/>
          <p:nvPr/>
        </p:nvSpPr>
        <p:spPr>
          <a:xfrm>
            <a:off x="3352800" y="5715000"/>
            <a:ext cx="8088866" cy="1077218"/>
          </a:xfrm>
          <a:prstGeom prst="rect">
            <a:avLst/>
          </a:prstGeom>
          <a:solidFill>
            <a:schemeClr val="accent4">
              <a:lumMod val="40000"/>
              <a:lumOff val="60000"/>
            </a:schemeClr>
          </a:solidFill>
          <a:ln w="57150">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b="1" dirty="0" err="1">
                <a:solidFill>
                  <a:srgbClr val="002060"/>
                </a:solidFill>
                <a:latin typeface="NikoshBAN" pitchFamily="2" charset="0"/>
                <a:cs typeface="NikoshBAN" pitchFamily="2" charset="0"/>
              </a:rPr>
              <a:t>উঃ</a:t>
            </a:r>
            <a:r>
              <a:rPr lang="en-US" sz="3200" b="1" dirty="0">
                <a:solidFill>
                  <a:srgbClr val="002060"/>
                </a:solidFill>
                <a:latin typeface="NikoshBAN" pitchFamily="2" charset="0"/>
                <a:cs typeface="NikoshBAN" pitchFamily="2" charset="0"/>
              </a:rPr>
              <a:t>  </a:t>
            </a:r>
            <a:r>
              <a:rPr lang="bn-BD" sz="3200" b="1" dirty="0">
                <a:solidFill>
                  <a:srgbClr val="002060"/>
                </a:solidFill>
                <a:latin typeface="NikoshBAN" pitchFamily="2" charset="0"/>
                <a:cs typeface="NikoshBAN" pitchFamily="2" charset="0"/>
              </a:rPr>
              <a:t>গারো সমাজ </a:t>
            </a:r>
            <a:r>
              <a:rPr lang="bn-BD" sz="3200" b="1" dirty="0">
                <a:solidFill>
                  <a:srgbClr val="C00000"/>
                </a:solidFill>
                <a:latin typeface="NikoshBAN" pitchFamily="2" charset="0"/>
                <a:cs typeface="NikoshBAN" pitchFamily="2" charset="0"/>
                <a:hlinkClick r:id="" action="ppaction://noaction">
                  <a:extLst>
                    <a:ext uri="{A12FA001-AC4F-418D-AE19-62706E023703}">
                      <ahyp:hlinkClr xmlns:ahyp="http://schemas.microsoft.com/office/drawing/2018/hyperlinkcolor" xmlns="" val="tx"/>
                    </a:ext>
                  </a:extLst>
                </a:hlinkClick>
              </a:rPr>
              <a:t>মাতৃতান্ত্রিক</a:t>
            </a:r>
            <a:r>
              <a:rPr lang="bn-BD" sz="3200" b="1" dirty="0">
                <a:solidFill>
                  <a:srgbClr val="002060"/>
                </a:solidFill>
                <a:latin typeface="NikoshBAN" pitchFamily="2" charset="0"/>
                <a:cs typeface="NikoshBAN" pitchFamily="2" charset="0"/>
              </a:rPr>
              <a:t>।</a:t>
            </a:r>
            <a:r>
              <a:rPr lang="en-US" sz="3200" b="1" dirty="0">
                <a:solidFill>
                  <a:srgbClr val="002060"/>
                </a:solidFill>
                <a:latin typeface="NikoshBAN" pitchFamily="2" charset="0"/>
                <a:cs typeface="NikoshBAN" pitchFamily="2" charset="0"/>
              </a:rPr>
              <a:t> </a:t>
            </a:r>
            <a:r>
              <a:rPr lang="bn-BD" sz="3200" b="1" dirty="0">
                <a:solidFill>
                  <a:srgbClr val="002060"/>
                </a:solidFill>
                <a:latin typeface="NikoshBAN" pitchFamily="2" charset="0"/>
                <a:cs typeface="NikoshBAN" pitchFamily="2" charset="0"/>
              </a:rPr>
              <a:t>মায়ের সূত্র ধরেই দল, গোত্র ও বংশ গড়ে ওঠে।</a:t>
            </a:r>
            <a:endParaRPr lang="en-US" sz="3200" b="1" dirty="0">
              <a:solidFill>
                <a:srgbClr val="002060"/>
              </a:solidFill>
              <a:latin typeface="NikoshBAN" pitchFamily="2" charset="0"/>
              <a:cs typeface="NikoshBAN" pitchFamily="2" charset="0"/>
            </a:endParaRPr>
          </a:p>
        </p:txBody>
      </p:sp>
      <p:sp>
        <p:nvSpPr>
          <p:cNvPr id="8" name="TextBox 7">
            <a:extLst>
              <a:ext uri="{FF2B5EF4-FFF2-40B4-BE49-F238E27FC236}">
                <a16:creationId xmlns:a16="http://schemas.microsoft.com/office/drawing/2014/main" xmlns="" id="{E5F5DCC5-EFB1-4934-8522-19BE3C05B5A4}"/>
              </a:ext>
            </a:extLst>
          </p:cNvPr>
          <p:cNvSpPr txBox="1"/>
          <p:nvPr/>
        </p:nvSpPr>
        <p:spPr>
          <a:xfrm>
            <a:off x="3376282" y="5100935"/>
            <a:ext cx="8065384" cy="584775"/>
          </a:xfrm>
          <a:prstGeom prst="rect">
            <a:avLst/>
          </a:prstGeom>
          <a:solidFill>
            <a:schemeClr val="accent4">
              <a:lumMod val="40000"/>
              <a:lumOff val="60000"/>
            </a:schemeClr>
          </a:solidFill>
          <a:ln w="57150">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b="1" dirty="0">
                <a:solidFill>
                  <a:srgbClr val="FF0000"/>
                </a:solidFill>
                <a:latin typeface="NikoshBAN" pitchFamily="2" charset="0"/>
                <a:cs typeface="NikoshBAN" pitchFamily="2" charset="0"/>
              </a:rPr>
              <a:t>৭।  </a:t>
            </a:r>
            <a:r>
              <a:rPr lang="bn-BD" sz="3200" b="1" dirty="0">
                <a:solidFill>
                  <a:srgbClr val="FF0000"/>
                </a:solidFill>
                <a:latin typeface="NikoshBAN" pitchFamily="2" charset="0"/>
                <a:cs typeface="NikoshBAN" pitchFamily="2" charset="0"/>
              </a:rPr>
              <a:t>গারো সমাজ </a:t>
            </a:r>
            <a:r>
              <a:rPr lang="en-US" sz="3200" b="1" dirty="0">
                <a:solidFill>
                  <a:srgbClr val="FF0000"/>
                </a:solidFill>
                <a:latin typeface="NikoshBAN" pitchFamily="2" charset="0"/>
                <a:cs typeface="NikoshBAN" pitchFamily="2" charset="0"/>
              </a:rPr>
              <a:t>ক</a:t>
            </a:r>
            <a:r>
              <a:rPr lang="as-IN" sz="3200" b="1" dirty="0">
                <a:solidFill>
                  <a:srgbClr val="FF0000"/>
                </a:solidFill>
                <a:latin typeface="NikoshBAN" pitchFamily="2" charset="0"/>
                <a:cs typeface="NikoshBAN" pitchFamily="2" charset="0"/>
              </a:rPr>
              <a:t>ে</a:t>
            </a:r>
            <a:r>
              <a:rPr lang="en-US" sz="3200" b="1" dirty="0">
                <a:solidFill>
                  <a:srgbClr val="FF0000"/>
                </a:solidFill>
                <a:latin typeface="NikoshBAN" pitchFamily="2" charset="0"/>
                <a:cs typeface="NikoshBAN" pitchFamily="2" charset="0"/>
              </a:rPr>
              <a:t>ম</a:t>
            </a:r>
            <a:r>
              <a:rPr lang="as-IN" sz="3200" b="1" dirty="0">
                <a:solidFill>
                  <a:srgbClr val="FF0000"/>
                </a:solidFill>
                <a:latin typeface="NikoshBAN" pitchFamily="2" charset="0"/>
                <a:cs typeface="NikoshBAN" pitchFamily="2" charset="0"/>
              </a:rPr>
              <a:t>ন</a:t>
            </a:r>
            <a:r>
              <a:rPr lang="en-US" sz="3200" b="1" dirty="0">
                <a:solidFill>
                  <a:srgbClr val="FF0000"/>
                </a:solidFill>
                <a:latin typeface="NikoshBAN" pitchFamily="2" charset="0"/>
                <a:cs typeface="NikoshBAN" pitchFamily="2" charset="0"/>
              </a:rPr>
              <a:t>?</a:t>
            </a:r>
          </a:p>
        </p:txBody>
      </p:sp>
      <p:sp>
        <p:nvSpPr>
          <p:cNvPr id="9" name="TextBox 8">
            <a:extLst>
              <a:ext uri="{FF2B5EF4-FFF2-40B4-BE49-F238E27FC236}">
                <a16:creationId xmlns:a16="http://schemas.microsoft.com/office/drawing/2014/main" xmlns="" id="{F0F3DC33-F42B-4D25-9FAD-F35D48DD6106}"/>
              </a:ext>
            </a:extLst>
          </p:cNvPr>
          <p:cNvSpPr txBox="1"/>
          <p:nvPr/>
        </p:nvSpPr>
        <p:spPr>
          <a:xfrm>
            <a:off x="3390959" y="7615535"/>
            <a:ext cx="8087513" cy="584775"/>
          </a:xfrm>
          <a:prstGeom prst="rect">
            <a:avLst/>
          </a:prstGeom>
          <a:solidFill>
            <a:schemeClr val="bg1">
              <a:lumMod val="95000"/>
            </a:schemeClr>
          </a:solidFill>
          <a:effectLst>
            <a:glow rad="63500">
              <a:schemeClr val="accent4">
                <a:satMod val="175000"/>
                <a:alpha val="40000"/>
              </a:schemeClr>
            </a:glow>
            <a:outerShdw blurRad="76200" dist="50800" dir="5400000" rotWithShape="0">
              <a:srgbClr val="4E3B30">
                <a:alpha val="60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err="1">
                <a:solidFill>
                  <a:srgbClr val="002060"/>
                </a:solidFill>
                <a:latin typeface="NikoshBAN" pitchFamily="2" charset="0"/>
                <a:cs typeface="NikoshBAN" pitchFamily="2" charset="0"/>
              </a:rPr>
              <a:t>উঃ</a:t>
            </a:r>
            <a:r>
              <a:rPr lang="en-US" sz="3200" b="1" dirty="0">
                <a:solidFill>
                  <a:srgbClr val="002060"/>
                </a:solidFill>
                <a:latin typeface="NikoshBAN" pitchFamily="2" charset="0"/>
                <a:cs typeface="NikoshBAN" pitchFamily="2" charset="0"/>
              </a:rPr>
              <a:t>  </a:t>
            </a:r>
            <a:r>
              <a:rPr lang="bn-BD" sz="3200" b="1" dirty="0">
                <a:solidFill>
                  <a:srgbClr val="7030A0"/>
                </a:solidFill>
                <a:latin typeface="NikoshBAN" pitchFamily="2" charset="0"/>
                <a:cs typeface="NikoshBAN" pitchFamily="2" charset="0"/>
              </a:rPr>
              <a:t>গারোদের প্রধান খাবার </a:t>
            </a:r>
            <a:r>
              <a:rPr lang="bn-BD" sz="3200" b="1" dirty="0">
                <a:solidFill>
                  <a:srgbClr val="00B0F0"/>
                </a:solidFill>
                <a:latin typeface="NikoshBAN" pitchFamily="2" charset="0"/>
                <a:cs typeface="NikoshBAN" pitchFamily="2" charset="0"/>
              </a:rPr>
              <a:t>ভাত, </a:t>
            </a:r>
            <a:r>
              <a:rPr lang="bn-BD" sz="3200" b="1" dirty="0">
                <a:solidFill>
                  <a:srgbClr val="C00000"/>
                </a:solidFill>
                <a:latin typeface="NikoshBAN" pitchFamily="2" charset="0"/>
                <a:cs typeface="NikoshBAN" pitchFamily="2" charset="0"/>
              </a:rPr>
              <a:t>মাছ</a:t>
            </a:r>
            <a:r>
              <a:rPr lang="bn-BD" sz="3200" b="1" dirty="0">
                <a:solidFill>
                  <a:srgbClr val="7030A0"/>
                </a:solidFill>
                <a:latin typeface="NikoshBAN" pitchFamily="2" charset="0"/>
                <a:cs typeface="NikoshBAN" pitchFamily="2" charset="0"/>
              </a:rPr>
              <a:t>, </a:t>
            </a:r>
            <a:r>
              <a:rPr lang="bn-BD" sz="3200" b="1" dirty="0">
                <a:solidFill>
                  <a:srgbClr val="0070C0"/>
                </a:solidFill>
                <a:latin typeface="NikoshBAN" pitchFamily="2" charset="0"/>
                <a:cs typeface="NikoshBAN" pitchFamily="2" charset="0"/>
              </a:rPr>
              <a:t>মাংস</a:t>
            </a:r>
            <a:r>
              <a:rPr lang="bn-BD" sz="3200" b="1" dirty="0">
                <a:solidFill>
                  <a:srgbClr val="7030A0"/>
                </a:solidFill>
                <a:latin typeface="NikoshBAN" pitchFamily="2" charset="0"/>
                <a:cs typeface="NikoshBAN" pitchFamily="2" charset="0"/>
              </a:rPr>
              <a:t> ও শাকসবজি।  </a:t>
            </a:r>
            <a:endParaRPr lang="en-US" sz="3200" b="1" dirty="0">
              <a:solidFill>
                <a:srgbClr val="7030A0"/>
              </a:solidFill>
              <a:latin typeface="NikoshBAN" pitchFamily="2" charset="0"/>
              <a:cs typeface="NikoshBAN" pitchFamily="2" charset="0"/>
            </a:endParaRPr>
          </a:p>
        </p:txBody>
      </p:sp>
      <p:sp>
        <p:nvSpPr>
          <p:cNvPr id="10" name="TextBox 9">
            <a:extLst>
              <a:ext uri="{FF2B5EF4-FFF2-40B4-BE49-F238E27FC236}">
                <a16:creationId xmlns:a16="http://schemas.microsoft.com/office/drawing/2014/main" xmlns="" id="{0DDBE3CB-D620-438A-8DAB-AD5FDA1ADB50}"/>
              </a:ext>
            </a:extLst>
          </p:cNvPr>
          <p:cNvSpPr txBox="1"/>
          <p:nvPr/>
        </p:nvSpPr>
        <p:spPr>
          <a:xfrm>
            <a:off x="3376282" y="6934200"/>
            <a:ext cx="8065382" cy="584775"/>
          </a:xfrm>
          <a:prstGeom prst="rect">
            <a:avLst/>
          </a:prstGeom>
          <a:solidFill>
            <a:schemeClr val="bg1">
              <a:lumMod val="95000"/>
            </a:schemeClr>
          </a:solidFill>
          <a:effectLst>
            <a:glow rad="63500">
              <a:schemeClr val="accent4">
                <a:satMod val="175000"/>
                <a:alpha val="40000"/>
              </a:schemeClr>
            </a:glow>
            <a:outerShdw blurRad="76200" dist="50800" dir="5400000" rotWithShape="0">
              <a:srgbClr val="4E3B30">
                <a:alpha val="60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b="1" dirty="0">
                <a:solidFill>
                  <a:srgbClr val="FF0000"/>
                </a:solidFill>
                <a:latin typeface="NikoshBAN" pitchFamily="2" charset="0"/>
                <a:cs typeface="NikoshBAN" pitchFamily="2" charset="0"/>
              </a:rPr>
              <a:t>৮।  </a:t>
            </a:r>
            <a:r>
              <a:rPr lang="bn-BD" sz="3200" b="1" dirty="0">
                <a:solidFill>
                  <a:srgbClr val="FF0000"/>
                </a:solidFill>
                <a:latin typeface="NikoshBAN" pitchFamily="2" charset="0"/>
                <a:cs typeface="NikoshBAN" pitchFamily="2" charset="0"/>
              </a:rPr>
              <a:t>গারোদের প্রধান খাবার </a:t>
            </a:r>
            <a:r>
              <a:rPr lang="en-US" sz="3200" b="1" dirty="0" err="1">
                <a:solidFill>
                  <a:srgbClr val="FF0000"/>
                </a:solidFill>
                <a:latin typeface="NikoshBAN" pitchFamily="2" charset="0"/>
                <a:cs typeface="NikoshBAN" pitchFamily="2" charset="0"/>
              </a:rPr>
              <a:t>কী</a:t>
            </a:r>
            <a:r>
              <a:rPr lang="en-US" sz="3200" b="1" dirty="0">
                <a:solidFill>
                  <a:srgbClr val="FF0000"/>
                </a:solidFill>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কী</a:t>
            </a:r>
            <a:r>
              <a:rPr lang="en-US" sz="3200" b="1" dirty="0">
                <a:solidFill>
                  <a:srgbClr val="FF0000"/>
                </a:solidFill>
                <a:latin typeface="NikoshBAN" pitchFamily="2" charset="0"/>
                <a:cs typeface="NikoshBAN" pitchFamily="2" charset="0"/>
              </a:rPr>
              <a:t>?</a:t>
            </a:r>
            <a:r>
              <a:rPr lang="bn-BD" sz="3200" b="1" dirty="0">
                <a:solidFill>
                  <a:srgbClr val="FF0000"/>
                </a:solidFill>
                <a:latin typeface="NikoshBAN" pitchFamily="2" charset="0"/>
                <a:cs typeface="NikoshBAN" pitchFamily="2" charset="0"/>
              </a:rPr>
              <a:t>  </a:t>
            </a:r>
            <a:endParaRPr lang="en-US" sz="3200" b="1" dirty="0">
              <a:solidFill>
                <a:srgbClr val="FF0000"/>
              </a:solidFill>
              <a:latin typeface="NikoshBAN" pitchFamily="2" charset="0"/>
              <a:cs typeface="NikoshBAN" pitchFamily="2" charset="0"/>
            </a:endParaRPr>
          </a:p>
        </p:txBody>
      </p:sp>
      <p:sp>
        <p:nvSpPr>
          <p:cNvPr id="11" name="Arrow: Down 19">
            <a:extLst>
              <a:ext uri="{FF2B5EF4-FFF2-40B4-BE49-F238E27FC236}">
                <a16:creationId xmlns:a16="http://schemas.microsoft.com/office/drawing/2014/main" xmlns="" id="{A7D18F04-70E4-4DAF-A0E9-661ABAA796D8}"/>
              </a:ext>
            </a:extLst>
          </p:cNvPr>
          <p:cNvSpPr/>
          <p:nvPr/>
        </p:nvSpPr>
        <p:spPr>
          <a:xfrm>
            <a:off x="4267200" y="762000"/>
            <a:ext cx="7391400" cy="1295400"/>
          </a:xfrm>
          <a:prstGeom prst="ribbon2">
            <a:avLst/>
          </a:prstGeom>
          <a:solidFill>
            <a:srgbClr val="92D050"/>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solidFill>
                  <a:srgbClr val="FF0000"/>
                </a:solidFill>
                <a:latin typeface="NikoshBAN" pitchFamily="2" charset="0"/>
                <a:cs typeface="NikoshBAN" pitchFamily="2" charset="0"/>
              </a:rPr>
              <a:t>মূল্যায়ন </a:t>
            </a:r>
            <a:r>
              <a:rPr lang="en-US" sz="3600" b="1" dirty="0">
                <a:solidFill>
                  <a:srgbClr val="FF0000"/>
                </a:solidFill>
                <a:latin typeface="NikoshBAN" pitchFamily="2" charset="0"/>
                <a:cs typeface="NikoshBAN" pitchFamily="2" charset="0"/>
              </a:rPr>
              <a:t> </a:t>
            </a:r>
            <a:r>
              <a:rPr lang="bn-BD" sz="3600" b="1" dirty="0">
                <a:solidFill>
                  <a:srgbClr val="FF0000"/>
                </a:solidFill>
                <a:latin typeface="NikoshBAN" pitchFamily="2" charset="0"/>
                <a:cs typeface="NikoshBAN" pitchFamily="2" charset="0"/>
              </a:rPr>
              <a:t>(</a:t>
            </a:r>
            <a:r>
              <a:rPr lang="bn-BD" sz="3600" b="1" dirty="0">
                <a:solidFill>
                  <a:srgbClr val="0070C0"/>
                </a:solidFill>
                <a:latin typeface="NikoshBAN" pitchFamily="2" charset="0"/>
                <a:cs typeface="NikoshBAN" pitchFamily="2" charset="0"/>
              </a:rPr>
              <a:t>মৌখিক</a:t>
            </a:r>
            <a:r>
              <a:rPr lang="bn-BD" sz="3600" b="1" dirty="0">
                <a:solidFill>
                  <a:srgbClr val="FF0000"/>
                </a:solidFill>
                <a:latin typeface="NikoshBAN" pitchFamily="2" charset="0"/>
                <a:cs typeface="NikoshBAN" pitchFamily="2" charset="0"/>
              </a:rPr>
              <a:t>)</a:t>
            </a:r>
            <a:endParaRPr lang="en-US" sz="3600" b="1"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_main(21).jpg"/>
          <p:cNvPicPr>
            <a:picLocks noChangeAspect="1"/>
          </p:cNvPicPr>
          <p:nvPr/>
        </p:nvPicPr>
        <p:blipFill>
          <a:blip r:embed="rId2" cstate="print"/>
          <a:stretch>
            <a:fillRect/>
          </a:stretch>
        </p:blipFill>
        <p:spPr>
          <a:xfrm>
            <a:off x="0" y="0"/>
            <a:ext cx="16459200" cy="9144000"/>
          </a:xfrm>
          <a:prstGeom prst="rect">
            <a:avLst/>
          </a:prstGeom>
        </p:spPr>
      </p:pic>
      <p:sp>
        <p:nvSpPr>
          <p:cNvPr id="3" name="TextBox 2">
            <a:extLst>
              <a:ext uri="{FF2B5EF4-FFF2-40B4-BE49-F238E27FC236}">
                <a16:creationId xmlns="" xmlns:a16="http://schemas.microsoft.com/office/drawing/2014/main" id="{3D11C1A4-D4B9-4EE7-B04F-9740DDEB9FA5}"/>
              </a:ext>
            </a:extLst>
          </p:cNvPr>
          <p:cNvSpPr txBox="1"/>
          <p:nvPr/>
        </p:nvSpPr>
        <p:spPr>
          <a:xfrm>
            <a:off x="9372600" y="7902714"/>
            <a:ext cx="5792138" cy="707886"/>
          </a:xfrm>
          <a:prstGeom prst="rect">
            <a:avLst/>
          </a:prstGeom>
          <a:solidFill>
            <a:srgbClr val="92D050"/>
          </a:solidFill>
          <a:ln>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a:solidFill>
                  <a:srgbClr val="FF0000"/>
                </a:solidFill>
                <a:latin typeface="NikoshBAN" pitchFamily="2" charset="0"/>
                <a:cs typeface="NikoshBAN" pitchFamily="2" charset="0"/>
              </a:rPr>
              <a:t>বর্তমানে </a:t>
            </a:r>
            <a:r>
              <a:rPr lang="en-US" sz="4000" dirty="0" err="1">
                <a:solidFill>
                  <a:srgbClr val="FF0000"/>
                </a:solidFill>
                <a:latin typeface="NikoshBAN" pitchFamily="2" charset="0"/>
                <a:cs typeface="NikoshBAN" pitchFamily="2" charset="0"/>
              </a:rPr>
              <a:t>করোগেটেড</a:t>
            </a:r>
            <a:r>
              <a:rPr lang="en-US" sz="3200" dirty="0">
                <a:solidFill>
                  <a:srgbClr val="FF0000"/>
                </a:solidFill>
                <a:latin typeface="NikoshBAN" pitchFamily="2" charset="0"/>
                <a:cs typeface="NikoshBAN" pitchFamily="2" charset="0"/>
              </a:rPr>
              <a:t> </a:t>
            </a:r>
            <a:r>
              <a:rPr lang="bn-BD" sz="3200" dirty="0">
                <a:solidFill>
                  <a:srgbClr val="FF0000"/>
                </a:solidFill>
                <a:latin typeface="NikoshBAN" pitchFamily="2" charset="0"/>
                <a:cs typeface="NikoshBAN" pitchFamily="2" charset="0"/>
              </a:rPr>
              <a:t>টিনের তৈরি বাড়ি।</a:t>
            </a:r>
            <a:endParaRPr lang="en-US" sz="3200" dirty="0">
              <a:solidFill>
                <a:srgbClr val="FF0000"/>
              </a:solidFill>
              <a:latin typeface="NikoshBAN" pitchFamily="2" charset="0"/>
              <a:cs typeface="NikoshBAN" pitchFamily="2" charset="0"/>
            </a:endParaRPr>
          </a:p>
        </p:txBody>
      </p:sp>
      <p:pic>
        <p:nvPicPr>
          <p:cNvPr id="4" name="Picture 3" descr="macc.jpg">
            <a:extLst>
              <a:ext uri="{FF2B5EF4-FFF2-40B4-BE49-F238E27FC236}">
                <a16:creationId xmlns="" xmlns:a16="http://schemas.microsoft.com/office/drawing/2014/main" id="{FDA1E323-370F-4369-9358-F8BF504248D4}"/>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990599" y="2077383"/>
            <a:ext cx="6659659" cy="4628217"/>
          </a:xfrm>
          <a:prstGeom prst="round2DiagRect">
            <a:avLst/>
          </a:prstGeom>
          <a:ln w="228600" cap="sq" cmpd="thickThin">
            <a:solidFill>
              <a:srgbClr val="000000"/>
            </a:solidFill>
            <a:prstDash val="solid"/>
            <a:miter lim="800000"/>
          </a:ln>
          <a:effectLst>
            <a:innerShdw blurRad="76200">
              <a:srgbClr val="000000"/>
            </a:innerShdw>
          </a:effectLst>
        </p:spPr>
      </p:pic>
      <p:pic>
        <p:nvPicPr>
          <p:cNvPr id="6" name="Picture 5" descr="imagecccs.jpg">
            <a:extLst>
              <a:ext uri="{FF2B5EF4-FFF2-40B4-BE49-F238E27FC236}">
                <a16:creationId xmlns="" xmlns:a16="http://schemas.microsoft.com/office/drawing/2014/main" id="{45316EAC-FFAE-4768-83B5-E2DD79F2BD5B}"/>
              </a:ext>
            </a:extLst>
          </p:cNvPr>
          <p:cNvPicPr>
            <a:picLocks noChangeAspect="1"/>
          </p:cNvPicPr>
          <p:nvPr/>
        </p:nvPicPr>
        <p:blipFill>
          <a:blip r:embed="rId4" cstate="print"/>
          <a:stretch>
            <a:fillRect/>
          </a:stretch>
        </p:blipFill>
        <p:spPr>
          <a:xfrm>
            <a:off x="8816325" y="2001182"/>
            <a:ext cx="6613181" cy="4704418"/>
          </a:xfrm>
          <a:prstGeom prst="round2DiagRect">
            <a:avLst/>
          </a:prstGeom>
          <a:ln w="228600" cap="sq" cmpd="thickThin">
            <a:solidFill>
              <a:srgbClr val="000000"/>
            </a:solidFill>
            <a:prstDash val="solid"/>
            <a:miter lim="800000"/>
          </a:ln>
          <a:effectLst>
            <a:innerShdw blurRad="76200">
              <a:srgbClr val="000000"/>
            </a:innerShdw>
          </a:effectLst>
        </p:spPr>
      </p:pic>
      <p:sp>
        <p:nvSpPr>
          <p:cNvPr id="8" name="Arrow: Down 12">
            <a:extLst>
              <a:ext uri="{FF2B5EF4-FFF2-40B4-BE49-F238E27FC236}">
                <a16:creationId xmlns="" xmlns:a16="http://schemas.microsoft.com/office/drawing/2014/main" id="{1D00D455-3687-4C82-AC30-E9854E43A19E}"/>
              </a:ext>
            </a:extLst>
          </p:cNvPr>
          <p:cNvSpPr/>
          <p:nvPr/>
        </p:nvSpPr>
        <p:spPr>
          <a:xfrm>
            <a:off x="5081212" y="406248"/>
            <a:ext cx="6586905" cy="1117752"/>
          </a:xfrm>
          <a:prstGeom prst="horizontalScroll">
            <a:avLst/>
          </a:prstGeom>
          <a:solidFill>
            <a:srgbClr val="92D050"/>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a:solidFill>
                  <a:srgbClr val="C00000"/>
                </a:solidFill>
                <a:latin typeface="NikoshBAN" pitchFamily="2" charset="0"/>
                <a:cs typeface="NikoshBAN" pitchFamily="2" charset="0"/>
              </a:rPr>
              <a:t>গারোদের বাড়ি</a:t>
            </a:r>
            <a:endParaRPr lang="en-US" sz="6000" b="1" dirty="0">
              <a:solidFill>
                <a:srgbClr val="C00000"/>
              </a:solidFill>
              <a:latin typeface="NikoshBAN" pitchFamily="2" charset="0"/>
              <a:cs typeface="NikoshBAN" pitchFamily="2" charset="0"/>
            </a:endParaRPr>
          </a:p>
        </p:txBody>
      </p:sp>
      <p:sp>
        <p:nvSpPr>
          <p:cNvPr id="9" name="Rectangle 8">
            <a:extLst>
              <a:ext uri="{FF2B5EF4-FFF2-40B4-BE49-F238E27FC236}">
                <a16:creationId xmlns="" xmlns:a16="http://schemas.microsoft.com/office/drawing/2014/main" id="{BAEDFD5F-09CB-45AB-B377-ED524D4FBA50}"/>
              </a:ext>
            </a:extLst>
          </p:cNvPr>
          <p:cNvSpPr/>
          <p:nvPr/>
        </p:nvSpPr>
        <p:spPr>
          <a:xfrm>
            <a:off x="990600" y="7961093"/>
            <a:ext cx="6019800" cy="707886"/>
          </a:xfrm>
          <a:prstGeom prst="rect">
            <a:avLst/>
          </a:prstGeom>
          <a:solidFill>
            <a:srgbClr val="92D050"/>
          </a:solidFill>
          <a:ln>
            <a:solidFill>
              <a:srgbClr val="FF0000"/>
            </a:solidFill>
          </a:ln>
        </p:spPr>
        <p:txBody>
          <a:bodyPr wrap="square">
            <a:spAutoFit/>
          </a:bodyPr>
          <a:lstStyle/>
          <a:p>
            <a:r>
              <a:rPr lang="bn-BD" sz="4000" dirty="0">
                <a:solidFill>
                  <a:srgbClr val="FF0000"/>
                </a:solidFill>
                <a:latin typeface="NikoshBAN" pitchFamily="2" charset="0"/>
                <a:cs typeface="NikoshBAN" pitchFamily="2" charset="0"/>
              </a:rPr>
              <a:t>গারোদের পূর্বের বাড়ির নাম নকমান্দি। </a:t>
            </a: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fltVal val="0"/>
                                          </p:val>
                                        </p:tav>
                                        <p:tav tm="100000">
                                          <p:val>
                                            <p:strVal val="#ppt_w"/>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animEffect transition="in" filter="fade">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2000" fill="hold"/>
                                        <p:tgtEl>
                                          <p:spTgt spid="6"/>
                                        </p:tgtEl>
                                        <p:attrNameLst>
                                          <p:attrName>ppt_w</p:attrName>
                                        </p:attrNameLst>
                                      </p:cBhvr>
                                      <p:tavLst>
                                        <p:tav tm="0">
                                          <p:val>
                                            <p:fltVal val="0"/>
                                          </p:val>
                                        </p:tav>
                                        <p:tav tm="100000">
                                          <p:val>
                                            <p:strVal val="#ppt_w"/>
                                          </p:val>
                                        </p:tav>
                                      </p:tavLst>
                                    </p:anim>
                                    <p:anim calcmode="lin" valueType="num">
                                      <p:cBhvr>
                                        <p:cTn id="19" dur="2000" fill="hold"/>
                                        <p:tgtEl>
                                          <p:spTgt spid="6"/>
                                        </p:tgtEl>
                                        <p:attrNameLst>
                                          <p:attrName>ppt_h</p:attrName>
                                        </p:attrNameLst>
                                      </p:cBhvr>
                                      <p:tavLst>
                                        <p:tav tm="0">
                                          <p:val>
                                            <p:fltVal val="0"/>
                                          </p:val>
                                        </p:tav>
                                        <p:tav tm="100000">
                                          <p:val>
                                            <p:strVal val="#ppt_h"/>
                                          </p:val>
                                        </p:tav>
                                      </p:tavLst>
                                    </p:anim>
                                    <p:animEffect transition="in" filter="fade">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26" presetClass="emph" presetSubtype="0" fill="hold" nodeType="withEffect">
                                  <p:stCondLst>
                                    <p:cond delay="0"/>
                                  </p:stCondLst>
                                  <p:childTnLst>
                                    <p:animEffect transition="out" filter="fade">
                                      <p:cBhvr>
                                        <p:cTn id="29" dur="500" tmFilter="0, 0; .2, .5; .8, .5; 1, 0"/>
                                        <p:tgtEl>
                                          <p:spTgt spid="4"/>
                                        </p:tgtEl>
                                      </p:cBhvr>
                                    </p:animEffect>
                                    <p:animScale>
                                      <p:cBhvr>
                                        <p:cTn id="30" dur="250" autoRev="1" fill="hold"/>
                                        <p:tgtEl>
                                          <p:spTgt spid="4"/>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par>
                                <p:cTn id="38" presetID="26" presetClass="emph" presetSubtype="0" fill="hold" nodeType="withEffect">
                                  <p:stCondLst>
                                    <p:cond delay="0"/>
                                  </p:stCondLst>
                                  <p:childTnLst>
                                    <p:animEffect transition="out" filter="fade">
                                      <p:cBhvr>
                                        <p:cTn id="39" dur="500" tmFilter="0, 0; .2, .5; .8, .5; 1, 0"/>
                                        <p:tgtEl>
                                          <p:spTgt spid="6"/>
                                        </p:tgtEl>
                                      </p:cBhvr>
                                    </p:animEffect>
                                    <p:animScale>
                                      <p:cBhvr>
                                        <p:cTn id="4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_main(51).jpg"/>
          <p:cNvPicPr>
            <a:picLocks noChangeAspect="1"/>
          </p:cNvPicPr>
          <p:nvPr/>
        </p:nvPicPr>
        <p:blipFill>
          <a:blip r:embed="rId2" cstate="print"/>
          <a:stretch>
            <a:fillRect/>
          </a:stretch>
        </p:blipFill>
        <p:spPr>
          <a:xfrm>
            <a:off x="0" y="0"/>
            <a:ext cx="16459200" cy="9144000"/>
          </a:xfrm>
          <a:prstGeom prst="rect">
            <a:avLst/>
          </a:prstGeom>
        </p:spPr>
      </p:pic>
      <p:pic>
        <p:nvPicPr>
          <p:cNvPr id="3" name="Picture 2" descr="147956257gg3.jpg">
            <a:extLst>
              <a:ext uri="{FF2B5EF4-FFF2-40B4-BE49-F238E27FC236}">
                <a16:creationId xmlns="" xmlns:a16="http://schemas.microsoft.com/office/drawing/2014/main" id="{C5A92AF3-1304-4541-BF5E-8F3A7EDCE047}"/>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381000" y="1295400"/>
            <a:ext cx="5334000" cy="4470088"/>
          </a:xfrm>
          <a:prstGeom prst="round2DiagRect">
            <a:avLst/>
          </a:prstGeom>
          <a:ln w="228600" cap="sq" cmpd="thickThin">
            <a:solidFill>
              <a:srgbClr val="000000"/>
            </a:solidFill>
            <a:prstDash val="solid"/>
            <a:miter lim="800000"/>
          </a:ln>
          <a:effectLst>
            <a:innerShdw blurRad="76200">
              <a:srgbClr val="000000"/>
            </a:innerShdw>
          </a:effectLst>
        </p:spPr>
      </p:pic>
      <p:pic>
        <p:nvPicPr>
          <p:cNvPr id="4" name="Picture 3" descr="dealdetailsff1.jpg">
            <a:extLst>
              <a:ext uri="{FF2B5EF4-FFF2-40B4-BE49-F238E27FC236}">
                <a16:creationId xmlns="" xmlns:a16="http://schemas.microsoft.com/office/drawing/2014/main" id="{2D78F190-5D2C-4EF2-A65B-F2B180E8D645}"/>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8001000" y="2035702"/>
            <a:ext cx="2514600" cy="2667185"/>
          </a:xfrm>
          <a:prstGeom prst="round2DiagRect">
            <a:avLst/>
          </a:prstGeom>
          <a:ln w="228600" cap="sq" cmpd="thickThin">
            <a:solidFill>
              <a:srgbClr val="000000"/>
            </a:solidFill>
            <a:prstDash val="solid"/>
            <a:miter lim="800000"/>
          </a:ln>
          <a:effectLst>
            <a:innerShdw blurRad="76200">
              <a:srgbClr val="000000"/>
            </a:innerShdw>
          </a:effectLst>
        </p:spPr>
      </p:pic>
      <p:pic>
        <p:nvPicPr>
          <p:cNvPr id="5" name="Picture 4" descr="imffages.jpg">
            <a:extLst>
              <a:ext uri="{FF2B5EF4-FFF2-40B4-BE49-F238E27FC236}">
                <a16:creationId xmlns="" xmlns:a16="http://schemas.microsoft.com/office/drawing/2014/main" id="{28DC9B6D-7E4E-4971-8EC4-76AEC10AD50D}"/>
              </a:ext>
            </a:extLst>
          </p:cNvPr>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12954000" y="2133600"/>
            <a:ext cx="2255349" cy="2493949"/>
          </a:xfrm>
          <a:prstGeom prst="round2DiagRect">
            <a:avLst/>
          </a:prstGeom>
          <a:ln w="228600" cap="sq" cmpd="thickThin">
            <a:solidFill>
              <a:srgbClr val="000000"/>
            </a:solidFill>
            <a:prstDash val="solid"/>
            <a:miter lim="800000"/>
          </a:ln>
          <a:effectLst>
            <a:innerShdw blurRad="76200">
              <a:srgbClr val="000000"/>
            </a:innerShdw>
          </a:effectLst>
        </p:spPr>
      </p:pic>
      <p:pic>
        <p:nvPicPr>
          <p:cNvPr id="6" name="Picture 5" descr="indeccx.jpg">
            <a:extLst>
              <a:ext uri="{FF2B5EF4-FFF2-40B4-BE49-F238E27FC236}">
                <a16:creationId xmlns="" xmlns:a16="http://schemas.microsoft.com/office/drawing/2014/main" id="{089FD358-239D-4FB4-BC18-E3196DC9B4B9}"/>
              </a:ext>
            </a:extLst>
          </p:cNvPr>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10210800" y="5175775"/>
            <a:ext cx="2767693" cy="2596625"/>
          </a:xfrm>
          <a:prstGeom prst="round2DiagRect">
            <a:avLst/>
          </a:prstGeom>
          <a:ln w="228600" cap="sq" cmpd="thickThin">
            <a:solidFill>
              <a:srgbClr val="000000"/>
            </a:solidFill>
            <a:prstDash val="solid"/>
            <a:miter lim="800000"/>
          </a:ln>
          <a:effectLst>
            <a:innerShdw blurRad="76200">
              <a:srgbClr val="000000"/>
            </a:innerShdw>
          </a:effectLst>
        </p:spPr>
      </p:pic>
      <p:sp>
        <p:nvSpPr>
          <p:cNvPr id="7" name="Arrow: Down 15">
            <a:extLst>
              <a:ext uri="{FF2B5EF4-FFF2-40B4-BE49-F238E27FC236}">
                <a16:creationId xmlns="" xmlns:a16="http://schemas.microsoft.com/office/drawing/2014/main" id="{61C79CBF-7E52-40A0-8B15-01A12FD50A4B}"/>
              </a:ext>
            </a:extLst>
          </p:cNvPr>
          <p:cNvSpPr/>
          <p:nvPr/>
        </p:nvSpPr>
        <p:spPr>
          <a:xfrm>
            <a:off x="4904179" y="205249"/>
            <a:ext cx="6992398" cy="785351"/>
          </a:xfrm>
          <a:prstGeom prst="horizontalScroll">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rgbClr val="FF0000"/>
                </a:solidFill>
                <a:latin typeface="NikoshBAN" pitchFamily="2" charset="0"/>
                <a:cs typeface="NikoshBAN" pitchFamily="2" charset="0"/>
              </a:rPr>
              <a:t>গারোদের পোশাক</a:t>
            </a:r>
            <a:endParaRPr lang="en-US" sz="4800" b="1" dirty="0">
              <a:solidFill>
                <a:srgbClr val="FF0000"/>
              </a:solidFill>
              <a:latin typeface="NikoshBAN" pitchFamily="2" charset="0"/>
              <a:cs typeface="NikoshBAN" pitchFamily="2" charset="0"/>
            </a:endParaRPr>
          </a:p>
        </p:txBody>
      </p:sp>
      <p:sp>
        <p:nvSpPr>
          <p:cNvPr id="8" name="TextBox 7">
            <a:extLst>
              <a:ext uri="{FF2B5EF4-FFF2-40B4-BE49-F238E27FC236}">
                <a16:creationId xmlns="" xmlns:a16="http://schemas.microsoft.com/office/drawing/2014/main" id="{603690CB-9D61-4C67-ACCD-2D9ADFE6A3D6}"/>
              </a:ext>
            </a:extLst>
          </p:cNvPr>
          <p:cNvSpPr txBox="1"/>
          <p:nvPr/>
        </p:nvSpPr>
        <p:spPr>
          <a:xfrm>
            <a:off x="171682" y="7315200"/>
            <a:ext cx="6457718" cy="1323439"/>
          </a:xfrm>
          <a:prstGeom prst="rect">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000" b="1" dirty="0">
                <a:solidFill>
                  <a:srgbClr val="0070C0"/>
                </a:solidFill>
                <a:latin typeface="NikoshBAN" pitchFamily="2" charset="0"/>
                <a:cs typeface="NikoshBAN" pitchFamily="2" charset="0"/>
              </a:rPr>
              <a:t>গারো নারীদের ঐতিহ্যবাহী পোষাকের নাম </a:t>
            </a:r>
            <a:r>
              <a:rPr lang="bn-BD" sz="4000" b="1" dirty="0">
                <a:solidFill>
                  <a:srgbClr val="C00000"/>
                </a:solidFill>
                <a:latin typeface="NikoshBAN" pitchFamily="2" charset="0"/>
                <a:cs typeface="NikoshBAN" pitchFamily="2" charset="0"/>
              </a:rPr>
              <a:t>দকবান্দা</a:t>
            </a:r>
            <a:r>
              <a:rPr lang="bn-BD" sz="4000" b="1" dirty="0">
                <a:solidFill>
                  <a:srgbClr val="00B050"/>
                </a:solidFill>
                <a:latin typeface="NikoshBAN" pitchFamily="2" charset="0"/>
                <a:cs typeface="NikoshBAN" pitchFamily="2" charset="0"/>
              </a:rPr>
              <a:t> </a:t>
            </a:r>
            <a:r>
              <a:rPr lang="bn-BD" sz="4000" b="1" dirty="0">
                <a:solidFill>
                  <a:srgbClr val="0070C0"/>
                </a:solidFill>
                <a:latin typeface="NikoshBAN" pitchFamily="2" charset="0"/>
                <a:cs typeface="NikoshBAN" pitchFamily="2" charset="0"/>
              </a:rPr>
              <a:t>বা </a:t>
            </a:r>
            <a:r>
              <a:rPr lang="bn-BD" sz="4000" b="1" dirty="0">
                <a:solidFill>
                  <a:srgbClr val="C00000"/>
                </a:solidFill>
                <a:latin typeface="NikoshBAN" pitchFamily="2" charset="0"/>
                <a:cs typeface="NikoshBAN" pitchFamily="2" charset="0"/>
              </a:rPr>
              <a:t>দকসারি</a:t>
            </a:r>
            <a:r>
              <a:rPr lang="bn-BD" sz="4000" b="1" dirty="0" smtClean="0">
                <a:solidFill>
                  <a:srgbClr val="0070C0"/>
                </a:solidFill>
                <a:latin typeface="NikoshBAN" pitchFamily="2" charset="0"/>
                <a:cs typeface="NikoshBAN" pitchFamily="2" charset="0"/>
              </a:rPr>
              <a:t>।</a:t>
            </a:r>
            <a:r>
              <a:rPr lang="en-US" sz="4000" b="1" dirty="0" smtClean="0">
                <a:solidFill>
                  <a:srgbClr val="0070C0"/>
                </a:solidFill>
                <a:latin typeface="NikoshBAN" pitchFamily="2" charset="0"/>
                <a:cs typeface="NikoshBAN" pitchFamily="2" charset="0"/>
              </a:rPr>
              <a:t>               </a:t>
            </a:r>
            <a:endParaRPr lang="en-US" sz="4000" b="1" dirty="0">
              <a:latin typeface="NikoshBAN" pitchFamily="2" charset="0"/>
              <a:cs typeface="NikoshBAN" pitchFamily="2" charset="0"/>
            </a:endParaRPr>
          </a:p>
        </p:txBody>
      </p:sp>
      <p:sp>
        <p:nvSpPr>
          <p:cNvPr id="9" name="TextBox 8">
            <a:extLst>
              <a:ext uri="{FF2B5EF4-FFF2-40B4-BE49-F238E27FC236}">
                <a16:creationId xmlns="" xmlns:a16="http://schemas.microsoft.com/office/drawing/2014/main" id="{5EC13DAC-9169-4548-9740-15168E0D4511}"/>
              </a:ext>
            </a:extLst>
          </p:cNvPr>
          <p:cNvSpPr txBox="1"/>
          <p:nvPr/>
        </p:nvSpPr>
        <p:spPr>
          <a:xfrm>
            <a:off x="7924800" y="8305800"/>
            <a:ext cx="8382000" cy="707886"/>
          </a:xfrm>
          <a:prstGeom prst="rect">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b="1" dirty="0">
                <a:solidFill>
                  <a:srgbClr val="0070C0"/>
                </a:solidFill>
                <a:latin typeface="NikoshBAN" pitchFamily="2" charset="0"/>
                <a:cs typeface="NikoshBAN" pitchFamily="2" charset="0"/>
              </a:rPr>
              <a:t>গারো পুরুষেরা পরিধান করেন </a:t>
            </a:r>
            <a:r>
              <a:rPr lang="bn-BD" sz="4000" b="1" dirty="0">
                <a:solidFill>
                  <a:srgbClr val="C00000"/>
                </a:solidFill>
                <a:latin typeface="NikoshBAN" pitchFamily="2" charset="0"/>
                <a:cs typeface="NikoshBAN" pitchFamily="2" charset="0"/>
              </a:rPr>
              <a:t>শার্ট,</a:t>
            </a:r>
            <a:r>
              <a:rPr lang="bn-BD" sz="4000" b="1" dirty="0">
                <a:solidFill>
                  <a:srgbClr val="7030A0"/>
                </a:solidFill>
                <a:latin typeface="NikoshBAN" pitchFamily="2" charset="0"/>
                <a:cs typeface="NikoshBAN" pitchFamily="2" charset="0"/>
              </a:rPr>
              <a:t>লুঙ্গি</a:t>
            </a:r>
            <a:r>
              <a:rPr lang="bn-BD" sz="4000" b="1" dirty="0">
                <a:solidFill>
                  <a:srgbClr val="0070C0"/>
                </a:solidFill>
                <a:latin typeface="NikoshBAN" pitchFamily="2" charset="0"/>
                <a:cs typeface="NikoshBAN" pitchFamily="2" charset="0"/>
              </a:rPr>
              <a:t> ও </a:t>
            </a:r>
            <a:r>
              <a:rPr lang="bn-BD" sz="4000" b="1" dirty="0">
                <a:solidFill>
                  <a:srgbClr val="C00000"/>
                </a:solidFill>
                <a:latin typeface="NikoshBAN" pitchFamily="2" charset="0"/>
                <a:cs typeface="NikoshBAN" pitchFamily="2" charset="0"/>
              </a:rPr>
              <a:t>ধূতি</a:t>
            </a:r>
            <a:r>
              <a:rPr lang="bn-BD" sz="4000" b="1" dirty="0">
                <a:latin typeface="NikoshBAN" pitchFamily="2" charset="0"/>
                <a:cs typeface="NikoshBAN" pitchFamily="2" charset="0"/>
              </a:rPr>
              <a:t>। </a:t>
            </a:r>
            <a:endParaRPr lang="en-US" sz="40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000" fill="hold"/>
                                        <p:tgtEl>
                                          <p:spTgt spid="3"/>
                                        </p:tgtEl>
                                        <p:attrNameLst>
                                          <p:attrName>ppt_w</p:attrName>
                                        </p:attrNameLst>
                                      </p:cBhvr>
                                      <p:tavLst>
                                        <p:tav tm="0">
                                          <p:val>
                                            <p:fltVal val="0"/>
                                          </p:val>
                                        </p:tav>
                                        <p:tav tm="100000">
                                          <p:val>
                                            <p:strVal val="#ppt_w"/>
                                          </p:val>
                                        </p:tav>
                                      </p:tavLst>
                                    </p:anim>
                                    <p:anim calcmode="lin" valueType="num">
                                      <p:cBhvr>
                                        <p:cTn id="12" dur="2000" fill="hold"/>
                                        <p:tgtEl>
                                          <p:spTgt spid="3"/>
                                        </p:tgtEl>
                                        <p:attrNameLst>
                                          <p:attrName>ppt_h</p:attrName>
                                        </p:attrNameLst>
                                      </p:cBhvr>
                                      <p:tavLst>
                                        <p:tav tm="0">
                                          <p:val>
                                            <p:fltVal val="0"/>
                                          </p:val>
                                        </p:tav>
                                        <p:tav tm="100000">
                                          <p:val>
                                            <p:strVal val="#ppt_h"/>
                                          </p:val>
                                        </p:tav>
                                      </p:tavLst>
                                    </p:anim>
                                    <p:animEffect transition="in" filter="fad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_internal.jpg"/>
          <p:cNvPicPr>
            <a:picLocks noChangeAspect="1"/>
          </p:cNvPicPr>
          <p:nvPr/>
        </p:nvPicPr>
        <p:blipFill>
          <a:blip r:embed="rId2" cstate="print"/>
          <a:stretch>
            <a:fillRect/>
          </a:stretch>
        </p:blipFill>
        <p:spPr>
          <a:xfrm>
            <a:off x="0" y="0"/>
            <a:ext cx="16459200" cy="9144000"/>
          </a:xfrm>
          <a:prstGeom prst="rect">
            <a:avLst/>
          </a:prstGeom>
        </p:spPr>
      </p:pic>
      <p:pic>
        <p:nvPicPr>
          <p:cNvPr id="3" name="Picture 2" descr="indzzex.jpg">
            <a:extLst>
              <a:ext uri="{FF2B5EF4-FFF2-40B4-BE49-F238E27FC236}">
                <a16:creationId xmlns="" xmlns:a16="http://schemas.microsoft.com/office/drawing/2014/main" id="{731BDD3D-945A-45EB-97E5-353495F33165}"/>
              </a:ext>
            </a:extLst>
          </p:cNvPr>
          <p:cNvPicPr>
            <a:picLocks noChangeAspect="1"/>
          </p:cNvPicPr>
          <p:nvPr/>
        </p:nvPicPr>
        <p:blipFill>
          <a:blip r:embed="rId3" cstate="print"/>
          <a:stretch>
            <a:fillRect/>
          </a:stretch>
        </p:blipFill>
        <p:spPr>
          <a:xfrm>
            <a:off x="9761283" y="1682590"/>
            <a:ext cx="6240717" cy="4642010"/>
          </a:xfrm>
          <a:prstGeom prst="round2DiagRect">
            <a:avLst/>
          </a:prstGeom>
          <a:ln w="228600" cap="sq" cmpd="thickThin">
            <a:solidFill>
              <a:srgbClr val="000000"/>
            </a:solidFill>
            <a:prstDash val="solid"/>
            <a:miter lim="800000"/>
          </a:ln>
          <a:effectLst>
            <a:innerShdw blurRad="76200">
              <a:srgbClr val="000000"/>
            </a:innerShdw>
          </a:effectLst>
        </p:spPr>
      </p:pic>
      <p:sp>
        <p:nvSpPr>
          <p:cNvPr id="4" name="Arrow: Down 10">
            <a:extLst>
              <a:ext uri="{FF2B5EF4-FFF2-40B4-BE49-F238E27FC236}">
                <a16:creationId xmlns="" xmlns:a16="http://schemas.microsoft.com/office/drawing/2014/main" id="{D9997CDA-8C4E-4114-B448-00EE7DDD2EAB}"/>
              </a:ext>
            </a:extLst>
          </p:cNvPr>
          <p:cNvSpPr/>
          <p:nvPr/>
        </p:nvSpPr>
        <p:spPr>
          <a:xfrm>
            <a:off x="4430936" y="315315"/>
            <a:ext cx="7158528" cy="827685"/>
          </a:xfrm>
          <a:prstGeom prst="downArrowCallout">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rgbClr val="FF0000"/>
                </a:solidFill>
                <a:latin typeface="NikoshBAN" pitchFamily="2" charset="0"/>
                <a:cs typeface="NikoshBAN" pitchFamily="2" charset="0"/>
              </a:rPr>
              <a:t>গারোদের উৎসব</a:t>
            </a:r>
            <a:endParaRPr lang="en-US" sz="4800" b="1" dirty="0">
              <a:solidFill>
                <a:srgbClr val="FF0000"/>
              </a:solidFill>
              <a:latin typeface="NikoshBAN" pitchFamily="2" charset="0"/>
              <a:cs typeface="NikoshBAN" pitchFamily="2" charset="0"/>
            </a:endParaRPr>
          </a:p>
        </p:txBody>
      </p:sp>
      <p:pic>
        <p:nvPicPr>
          <p:cNvPr id="5" name="Picture 4">
            <a:extLst>
              <a:ext uri="{FF2B5EF4-FFF2-40B4-BE49-F238E27FC236}">
                <a16:creationId xmlns="" xmlns:a16="http://schemas.microsoft.com/office/drawing/2014/main" id="{4CE521AB-AF06-4B65-B101-F165C9DDD093}"/>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81000" y="1808769"/>
            <a:ext cx="6477000" cy="4515831"/>
          </a:xfrm>
          <a:prstGeom prst="round2DiagRect">
            <a:avLst/>
          </a:prstGeom>
          <a:ln w="2286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 xmlns:a16="http://schemas.microsoft.com/office/drawing/2014/main" id="{335A7239-8AE9-4BDF-A2E8-8A767B08BE74}"/>
              </a:ext>
            </a:extLst>
          </p:cNvPr>
          <p:cNvSpPr txBox="1"/>
          <p:nvPr/>
        </p:nvSpPr>
        <p:spPr>
          <a:xfrm>
            <a:off x="76200" y="7772400"/>
            <a:ext cx="76200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000" b="1" dirty="0">
                <a:solidFill>
                  <a:srgbClr val="002060"/>
                </a:solidFill>
                <a:latin typeface="NikoshBAN" pitchFamily="2" charset="0"/>
                <a:cs typeface="NikoshBAN" pitchFamily="2" charset="0"/>
              </a:rPr>
              <a:t>গারোদের ঐতিহ্যবাহী  উৎসবের নাম </a:t>
            </a:r>
            <a:r>
              <a:rPr lang="bn-BD" sz="4000" b="1" dirty="0">
                <a:solidFill>
                  <a:srgbClr val="00B050"/>
                </a:solidFill>
                <a:latin typeface="NikoshBAN" pitchFamily="2" charset="0"/>
                <a:cs typeface="NikoshBAN" pitchFamily="2" charset="0"/>
              </a:rPr>
              <a:t>ওয়াংগালা</a:t>
            </a:r>
            <a:r>
              <a:rPr lang="bn-BD" sz="4000" b="1" dirty="0">
                <a:solidFill>
                  <a:srgbClr val="002060"/>
                </a:solidFill>
                <a:latin typeface="NikoshBAN" pitchFamily="2" charset="0"/>
                <a:cs typeface="NikoshBAN" pitchFamily="2" charset="0"/>
              </a:rPr>
              <a:t>।</a:t>
            </a:r>
            <a:endParaRPr lang="en-US" sz="4000" b="1" dirty="0">
              <a:solidFill>
                <a:srgbClr val="002060"/>
              </a:solidFill>
              <a:latin typeface="NikoshBAN" pitchFamily="2" charset="0"/>
              <a:cs typeface="NikoshBAN" pitchFamily="2" charset="0"/>
            </a:endParaRPr>
          </a:p>
        </p:txBody>
      </p:sp>
      <p:sp>
        <p:nvSpPr>
          <p:cNvPr id="7" name="TextBox 6">
            <a:extLst>
              <a:ext uri="{FF2B5EF4-FFF2-40B4-BE49-F238E27FC236}">
                <a16:creationId xmlns="" xmlns:a16="http://schemas.microsoft.com/office/drawing/2014/main" id="{2F48BD7D-7BBB-4F92-821F-FC535F4F4D1C}"/>
              </a:ext>
            </a:extLst>
          </p:cNvPr>
          <p:cNvSpPr txBox="1"/>
          <p:nvPr/>
        </p:nvSpPr>
        <p:spPr>
          <a:xfrm>
            <a:off x="9656053" y="7391400"/>
            <a:ext cx="6574547"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4000" b="1" dirty="0">
                <a:solidFill>
                  <a:srgbClr val="7030A0"/>
                </a:solidFill>
                <a:latin typeface="NikoshBAN" pitchFamily="2" charset="0"/>
                <a:cs typeface="NikoshBAN" pitchFamily="2" charset="0"/>
              </a:rPr>
              <a:t>এই সময়ে তাঁরা </a:t>
            </a:r>
            <a:r>
              <a:rPr lang="bn-BD" sz="4000" b="1" dirty="0">
                <a:solidFill>
                  <a:srgbClr val="FF0000"/>
                </a:solidFill>
                <a:latin typeface="NikoshBAN" pitchFamily="2" charset="0"/>
                <a:cs typeface="NikoshBAN" pitchFamily="2" charset="0"/>
              </a:rPr>
              <a:t>সূর্য দেবতা </a:t>
            </a:r>
            <a:r>
              <a:rPr lang="bn-BD" sz="4000" b="1" dirty="0">
                <a:solidFill>
                  <a:srgbClr val="00B050"/>
                </a:solidFill>
                <a:latin typeface="NikoshBAN" pitchFamily="2" charset="0"/>
                <a:cs typeface="NikoshBAN" pitchFamily="2" charset="0"/>
              </a:rPr>
              <a:t>সালজং</a:t>
            </a:r>
            <a:r>
              <a:rPr lang="bn-BD" sz="4000" b="1" dirty="0">
                <a:solidFill>
                  <a:srgbClr val="7030A0"/>
                </a:solidFill>
                <a:latin typeface="NikoshBAN" pitchFamily="2" charset="0"/>
                <a:cs typeface="NikoshBAN" pitchFamily="2" charset="0"/>
              </a:rPr>
              <a:t> এর প্রতি নতুন শস্য উৎসর্গ করেন।</a:t>
            </a:r>
            <a:endParaRPr lang="en-US" sz="4000" b="1" dirty="0">
              <a:solidFill>
                <a:srgbClr val="7030A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ppt_w</p:attrName>
                                        </p:attrNameLst>
                                      </p:cBhvr>
                                      <p:tavLst>
                                        <p:tav tm="0">
                                          <p:val>
                                            <p:fltVal val="0"/>
                                          </p:val>
                                        </p:tav>
                                        <p:tav tm="100000">
                                          <p:val>
                                            <p:strVal val="#ppt_w"/>
                                          </p:val>
                                        </p:tav>
                                      </p:tavLst>
                                    </p:anim>
                                    <p:anim calcmode="lin" valueType="num">
                                      <p:cBhvr>
                                        <p:cTn id="12" dur="2000" fill="hold"/>
                                        <p:tgtEl>
                                          <p:spTgt spid="5"/>
                                        </p:tgtEl>
                                        <p:attrNameLst>
                                          <p:attrName>ppt_h</p:attrName>
                                        </p:attrNameLst>
                                      </p:cBhvr>
                                      <p:tavLst>
                                        <p:tav tm="0">
                                          <p:val>
                                            <p:fltVal val="0"/>
                                          </p:val>
                                        </p:tav>
                                        <p:tav tm="100000">
                                          <p:val>
                                            <p:strVal val="#ppt_h"/>
                                          </p:val>
                                        </p:tav>
                                      </p:tavLst>
                                    </p:anim>
                                    <p:animEffect transition="in" filter="fad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2000" fill="hold"/>
                                        <p:tgtEl>
                                          <p:spTgt spid="3"/>
                                        </p:tgtEl>
                                        <p:attrNameLst>
                                          <p:attrName>ppt_w</p:attrName>
                                        </p:attrNameLst>
                                      </p:cBhvr>
                                      <p:tavLst>
                                        <p:tav tm="0">
                                          <p:val>
                                            <p:fltVal val="0"/>
                                          </p:val>
                                        </p:tav>
                                        <p:tav tm="100000">
                                          <p:val>
                                            <p:strVal val="#ppt_w"/>
                                          </p:val>
                                        </p:tav>
                                      </p:tavLst>
                                    </p:anim>
                                    <p:anim calcmode="lin" valueType="num">
                                      <p:cBhvr>
                                        <p:cTn id="19" dur="2000" fill="hold"/>
                                        <p:tgtEl>
                                          <p:spTgt spid="3"/>
                                        </p:tgtEl>
                                        <p:attrNameLst>
                                          <p:attrName>ppt_h</p:attrName>
                                        </p:attrNameLst>
                                      </p:cBhvr>
                                      <p:tavLst>
                                        <p:tav tm="0">
                                          <p:val>
                                            <p:fltVal val="0"/>
                                          </p:val>
                                        </p:tav>
                                        <p:tav tm="100000">
                                          <p:val>
                                            <p:strVal val="#ppt_h"/>
                                          </p:val>
                                        </p:tav>
                                      </p:tavLst>
                                    </p:anim>
                                    <p:animEffect transition="in" filter="fade">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_main(21).jpg"/>
          <p:cNvPicPr>
            <a:picLocks noChangeAspect="1"/>
          </p:cNvPicPr>
          <p:nvPr/>
        </p:nvPicPr>
        <p:blipFill>
          <a:blip r:embed="rId2" cstate="print"/>
          <a:stretch>
            <a:fillRect/>
          </a:stretch>
        </p:blipFill>
        <p:spPr>
          <a:xfrm>
            <a:off x="0" y="0"/>
            <a:ext cx="16459200" cy="9144000"/>
          </a:xfrm>
          <a:prstGeom prst="rect">
            <a:avLst/>
          </a:prstGeom>
        </p:spPr>
      </p:pic>
      <p:sp>
        <p:nvSpPr>
          <p:cNvPr id="3" name="TextBox 2">
            <a:extLst>
              <a:ext uri="{FF2B5EF4-FFF2-40B4-BE49-F238E27FC236}">
                <a16:creationId xmlns="" xmlns:a16="http://schemas.microsoft.com/office/drawing/2014/main" id="{2AB229AA-8EFB-47AA-B438-3DB49A81FB8B}"/>
              </a:ext>
            </a:extLst>
          </p:cNvPr>
          <p:cNvSpPr txBox="1"/>
          <p:nvPr/>
        </p:nvSpPr>
        <p:spPr>
          <a:xfrm>
            <a:off x="3514216" y="1501914"/>
            <a:ext cx="9820784" cy="707886"/>
          </a:xfrm>
          <a:prstGeom prst="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000" b="1" dirty="0">
                <a:solidFill>
                  <a:srgbClr val="FF0000"/>
                </a:solidFill>
                <a:latin typeface="NikoshBAN" pitchFamily="2" charset="0"/>
                <a:cs typeface="NikoshBAN" pitchFamily="2" charset="0"/>
              </a:rPr>
              <a:t>৯।   </a:t>
            </a:r>
            <a:r>
              <a:rPr lang="bn-BD" sz="4000" b="1" dirty="0">
                <a:solidFill>
                  <a:srgbClr val="FF0000"/>
                </a:solidFill>
                <a:latin typeface="NikoshBAN" pitchFamily="2" charset="0"/>
                <a:cs typeface="NikoshBAN" pitchFamily="2" charset="0"/>
              </a:rPr>
              <a:t>গারো নারীদের ঐতিহ্যবাহী পোষাকের নাম </a:t>
            </a:r>
            <a:r>
              <a:rPr lang="en-US" sz="4000" b="1" dirty="0" err="1">
                <a:solidFill>
                  <a:srgbClr val="FF0000"/>
                </a:solidFill>
                <a:latin typeface="NikoshBAN" pitchFamily="2" charset="0"/>
                <a:cs typeface="NikoshBAN" pitchFamily="2" charset="0"/>
              </a:rPr>
              <a:t>কী</a:t>
            </a:r>
            <a:r>
              <a:rPr lang="en-US" sz="4000" b="1" dirty="0">
                <a:solidFill>
                  <a:srgbClr val="FF0000"/>
                </a:solidFill>
                <a:latin typeface="NikoshBAN" pitchFamily="2" charset="0"/>
                <a:cs typeface="NikoshBAN" pitchFamily="2" charset="0"/>
              </a:rPr>
              <a:t>?</a:t>
            </a:r>
          </a:p>
        </p:txBody>
      </p:sp>
      <p:sp>
        <p:nvSpPr>
          <p:cNvPr id="4" name="TextBox 3">
            <a:extLst>
              <a:ext uri="{FF2B5EF4-FFF2-40B4-BE49-F238E27FC236}">
                <a16:creationId xmlns="" xmlns:a16="http://schemas.microsoft.com/office/drawing/2014/main" id="{8FAAC87A-8512-44DC-AC9F-E0ED03A59FDB}"/>
              </a:ext>
            </a:extLst>
          </p:cNvPr>
          <p:cNvSpPr txBox="1"/>
          <p:nvPr/>
        </p:nvSpPr>
        <p:spPr>
          <a:xfrm>
            <a:off x="3513977" y="2443936"/>
            <a:ext cx="9821023" cy="1323439"/>
          </a:xfrm>
          <a:prstGeom prst="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000" b="1" dirty="0" err="1">
                <a:solidFill>
                  <a:srgbClr val="002060"/>
                </a:solidFill>
                <a:latin typeface="NikoshBAN" pitchFamily="2" charset="0"/>
                <a:cs typeface="NikoshBAN" pitchFamily="2" charset="0"/>
              </a:rPr>
              <a:t>উঃ</a:t>
            </a:r>
            <a:r>
              <a:rPr lang="en-US" sz="4000" b="1" dirty="0">
                <a:solidFill>
                  <a:srgbClr val="002060"/>
                </a:solidFill>
                <a:latin typeface="NikoshBAN" pitchFamily="2" charset="0"/>
                <a:cs typeface="NikoshBAN" pitchFamily="2" charset="0"/>
              </a:rPr>
              <a:t>  </a:t>
            </a:r>
            <a:r>
              <a:rPr lang="bn-BD" sz="4000" b="1" dirty="0">
                <a:solidFill>
                  <a:schemeClr val="tx1"/>
                </a:solidFill>
                <a:latin typeface="NikoshBAN" pitchFamily="2" charset="0"/>
                <a:cs typeface="NikoshBAN" pitchFamily="2" charset="0"/>
              </a:rPr>
              <a:t>গারো নারীদের ঐতিহ্যবাহী পোষাকের নাম </a:t>
            </a:r>
            <a:r>
              <a:rPr lang="bn-BD" sz="4000" b="1" dirty="0">
                <a:solidFill>
                  <a:srgbClr val="00B050"/>
                </a:solidFill>
                <a:latin typeface="NikoshBAN" pitchFamily="2" charset="0"/>
                <a:cs typeface="NikoshBAN" pitchFamily="2" charset="0"/>
                <a:hlinkClick r:id="rId3" action="ppaction://hlinksldjump">
                  <a:extLst>
                    <a:ext uri="{A12FA001-AC4F-418D-AE19-62706E023703}">
                      <ahyp:hlinkClr xmlns="" xmlns:ahyp="http://schemas.microsoft.com/office/drawing/2018/hyperlinkcolor" val="tx"/>
                    </a:ext>
                  </a:extLst>
                </a:hlinkClick>
              </a:rPr>
              <a:t>দকবান্দা </a:t>
            </a:r>
            <a:r>
              <a:rPr lang="bn-BD" sz="4000" b="1" dirty="0">
                <a:solidFill>
                  <a:schemeClr val="tx1"/>
                </a:solidFill>
                <a:latin typeface="NikoshBAN" pitchFamily="2" charset="0"/>
                <a:cs typeface="NikoshBAN" pitchFamily="2" charset="0"/>
                <a:hlinkClick r:id="rId3" action="ppaction://hlinksldjump">
                  <a:extLst>
                    <a:ext uri="{A12FA001-AC4F-418D-AE19-62706E023703}">
                      <ahyp:hlinkClr xmlns="" xmlns:ahyp="http://schemas.microsoft.com/office/drawing/2018/hyperlinkcolor" val="tx"/>
                    </a:ext>
                  </a:extLst>
                </a:hlinkClick>
              </a:rPr>
              <a:t>বা</a:t>
            </a:r>
            <a:r>
              <a:rPr lang="bn-BD" sz="4000" b="1" dirty="0">
                <a:solidFill>
                  <a:srgbClr val="00B050"/>
                </a:solidFill>
                <a:latin typeface="NikoshBAN" pitchFamily="2" charset="0"/>
                <a:cs typeface="NikoshBAN" pitchFamily="2" charset="0"/>
                <a:hlinkClick r:id="rId3" action="ppaction://hlinksldjump">
                  <a:extLst>
                    <a:ext uri="{A12FA001-AC4F-418D-AE19-62706E023703}">
                      <ahyp:hlinkClr xmlns="" xmlns:ahyp="http://schemas.microsoft.com/office/drawing/2018/hyperlinkcolor" val="tx"/>
                    </a:ext>
                  </a:extLst>
                </a:hlinkClick>
              </a:rPr>
              <a:t> দকসারি।</a:t>
            </a:r>
            <a:endParaRPr lang="en-US" sz="4000" b="1" dirty="0">
              <a:solidFill>
                <a:srgbClr val="00B050"/>
              </a:solidFill>
              <a:latin typeface="NikoshBAN" pitchFamily="2" charset="0"/>
              <a:cs typeface="NikoshBAN" pitchFamily="2" charset="0"/>
            </a:endParaRPr>
          </a:p>
        </p:txBody>
      </p:sp>
      <p:sp>
        <p:nvSpPr>
          <p:cNvPr id="5" name="TextBox 4">
            <a:extLst>
              <a:ext uri="{FF2B5EF4-FFF2-40B4-BE49-F238E27FC236}">
                <a16:creationId xmlns="" xmlns:a16="http://schemas.microsoft.com/office/drawing/2014/main" id="{9557662A-294A-43FF-8E97-7201741A96C3}"/>
              </a:ext>
            </a:extLst>
          </p:cNvPr>
          <p:cNvSpPr txBox="1"/>
          <p:nvPr/>
        </p:nvSpPr>
        <p:spPr>
          <a:xfrm>
            <a:off x="3513976" y="3694093"/>
            <a:ext cx="9821024" cy="707886"/>
          </a:xfrm>
          <a:prstGeom prst="rect">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000" b="1" dirty="0">
                <a:solidFill>
                  <a:srgbClr val="FF0000"/>
                </a:solidFill>
                <a:latin typeface="NikoshBAN" pitchFamily="2" charset="0"/>
                <a:cs typeface="NikoshBAN" pitchFamily="2" charset="0"/>
              </a:rPr>
              <a:t>১০।   </a:t>
            </a:r>
            <a:r>
              <a:rPr lang="bn-BD" sz="4000" b="1" dirty="0">
                <a:solidFill>
                  <a:srgbClr val="FF0000"/>
                </a:solidFill>
                <a:latin typeface="NikoshBAN" pitchFamily="2" charset="0"/>
                <a:cs typeface="NikoshBAN" pitchFamily="2" charset="0"/>
              </a:rPr>
              <a:t>গারো পুরুষেরা </a:t>
            </a:r>
            <a:r>
              <a:rPr lang="en-US" sz="4000" b="1" dirty="0" err="1">
                <a:solidFill>
                  <a:srgbClr val="FF0000"/>
                </a:solidFill>
                <a:latin typeface="NikoshBAN" pitchFamily="2" charset="0"/>
                <a:cs typeface="NikoshBAN" pitchFamily="2" charset="0"/>
              </a:rPr>
              <a:t>কী</a:t>
            </a:r>
            <a:r>
              <a:rPr lang="en-US" sz="4000" b="1" dirty="0">
                <a:solidFill>
                  <a:srgbClr val="FF0000"/>
                </a:solidFill>
                <a:latin typeface="NikoshBAN" pitchFamily="2" charset="0"/>
                <a:cs typeface="NikoshBAN" pitchFamily="2" charset="0"/>
              </a:rPr>
              <a:t> </a:t>
            </a:r>
            <a:r>
              <a:rPr lang="bn-BD" sz="4000" b="1" dirty="0">
                <a:solidFill>
                  <a:srgbClr val="FF0000"/>
                </a:solidFill>
                <a:latin typeface="NikoshBAN" pitchFamily="2" charset="0"/>
                <a:cs typeface="NikoshBAN" pitchFamily="2" charset="0"/>
              </a:rPr>
              <a:t>পরিধান করেন</a:t>
            </a:r>
            <a:r>
              <a:rPr lang="en-US" sz="4000" b="1" dirty="0">
                <a:solidFill>
                  <a:srgbClr val="FF0000"/>
                </a:solidFill>
                <a:latin typeface="NikoshBAN" pitchFamily="2" charset="0"/>
                <a:cs typeface="NikoshBAN" pitchFamily="2" charset="0"/>
              </a:rPr>
              <a:t>?</a:t>
            </a:r>
          </a:p>
        </p:txBody>
      </p:sp>
      <p:sp>
        <p:nvSpPr>
          <p:cNvPr id="6" name="TextBox 5">
            <a:extLst>
              <a:ext uri="{FF2B5EF4-FFF2-40B4-BE49-F238E27FC236}">
                <a16:creationId xmlns="" xmlns:a16="http://schemas.microsoft.com/office/drawing/2014/main" id="{1AF0C20C-B499-41DC-9C88-13DB2E57C0F3}"/>
              </a:ext>
            </a:extLst>
          </p:cNvPr>
          <p:cNvSpPr txBox="1"/>
          <p:nvPr/>
        </p:nvSpPr>
        <p:spPr>
          <a:xfrm>
            <a:off x="3513976" y="4456093"/>
            <a:ext cx="9821023" cy="707886"/>
          </a:xfrm>
          <a:prstGeom prst="rect">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000" b="1" dirty="0" err="1">
                <a:solidFill>
                  <a:srgbClr val="002060"/>
                </a:solidFill>
                <a:latin typeface="NikoshBAN" pitchFamily="2" charset="0"/>
                <a:cs typeface="NikoshBAN" pitchFamily="2" charset="0"/>
              </a:rPr>
              <a:t>উঃ</a:t>
            </a:r>
            <a:r>
              <a:rPr lang="en-US" sz="4000" b="1" dirty="0">
                <a:solidFill>
                  <a:srgbClr val="002060"/>
                </a:solidFill>
                <a:latin typeface="NikoshBAN" pitchFamily="2" charset="0"/>
                <a:cs typeface="NikoshBAN" pitchFamily="2" charset="0"/>
              </a:rPr>
              <a:t>  </a:t>
            </a:r>
            <a:r>
              <a:rPr lang="bn-BD" sz="4000" b="1" dirty="0">
                <a:solidFill>
                  <a:schemeClr val="tx1"/>
                </a:solidFill>
                <a:latin typeface="NikoshBAN" pitchFamily="2" charset="0"/>
                <a:cs typeface="NikoshBAN" pitchFamily="2" charset="0"/>
              </a:rPr>
              <a:t>গারো পুরুষেরা পরিধান করেন </a:t>
            </a:r>
            <a:r>
              <a:rPr lang="bn-BD" sz="4000" b="1" dirty="0">
                <a:solidFill>
                  <a:srgbClr val="C00000"/>
                </a:solidFill>
                <a:latin typeface="NikoshBAN" pitchFamily="2" charset="0"/>
                <a:cs typeface="NikoshBAN" pitchFamily="2" charset="0"/>
              </a:rPr>
              <a:t>শার্ট,</a:t>
            </a:r>
            <a:r>
              <a:rPr lang="bn-BD" sz="4000" b="1" dirty="0">
                <a:solidFill>
                  <a:srgbClr val="7030A0"/>
                </a:solidFill>
                <a:latin typeface="NikoshBAN" pitchFamily="2" charset="0"/>
                <a:cs typeface="NikoshBAN" pitchFamily="2" charset="0"/>
              </a:rPr>
              <a:t>লুঙ্গি</a:t>
            </a:r>
            <a:r>
              <a:rPr lang="bn-BD" sz="4000" b="1" dirty="0">
                <a:solidFill>
                  <a:srgbClr val="0070C0"/>
                </a:solidFill>
                <a:latin typeface="NikoshBAN" pitchFamily="2" charset="0"/>
                <a:cs typeface="NikoshBAN" pitchFamily="2" charset="0"/>
              </a:rPr>
              <a:t> ও </a:t>
            </a:r>
            <a:r>
              <a:rPr lang="bn-BD" sz="4000" b="1" dirty="0">
                <a:solidFill>
                  <a:srgbClr val="C00000"/>
                </a:solidFill>
                <a:latin typeface="NikoshBAN" pitchFamily="2" charset="0"/>
                <a:cs typeface="NikoshBAN" pitchFamily="2" charset="0"/>
              </a:rPr>
              <a:t>ধূতি</a:t>
            </a:r>
            <a:r>
              <a:rPr lang="bn-BD" sz="4000" b="1" dirty="0">
                <a:latin typeface="NikoshBAN" pitchFamily="2" charset="0"/>
                <a:cs typeface="NikoshBAN" pitchFamily="2" charset="0"/>
              </a:rPr>
              <a:t>। </a:t>
            </a:r>
            <a:endParaRPr lang="en-US" sz="4000" b="1" dirty="0">
              <a:latin typeface="NikoshBAN" pitchFamily="2" charset="0"/>
              <a:cs typeface="NikoshBAN" pitchFamily="2" charset="0"/>
            </a:endParaRPr>
          </a:p>
        </p:txBody>
      </p:sp>
      <p:sp>
        <p:nvSpPr>
          <p:cNvPr id="7" name="TextBox 6">
            <a:extLst>
              <a:ext uri="{FF2B5EF4-FFF2-40B4-BE49-F238E27FC236}">
                <a16:creationId xmlns="" xmlns:a16="http://schemas.microsoft.com/office/drawing/2014/main" id="{9EE519DC-3962-422D-A3FA-F92B0F680807}"/>
              </a:ext>
            </a:extLst>
          </p:cNvPr>
          <p:cNvSpPr txBox="1"/>
          <p:nvPr/>
        </p:nvSpPr>
        <p:spPr>
          <a:xfrm>
            <a:off x="3513976" y="5294293"/>
            <a:ext cx="9821024" cy="707886"/>
          </a:xfrm>
          <a:prstGeom prst="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000" b="1" dirty="0">
                <a:solidFill>
                  <a:srgbClr val="FF0000"/>
                </a:solidFill>
                <a:latin typeface="NikoshBAN" pitchFamily="2" charset="0"/>
                <a:cs typeface="NikoshBAN" pitchFamily="2" charset="0"/>
              </a:rPr>
              <a:t>১১।  </a:t>
            </a:r>
            <a:r>
              <a:rPr lang="bn-BD" sz="4000" b="1" dirty="0">
                <a:solidFill>
                  <a:srgbClr val="FF0000"/>
                </a:solidFill>
                <a:latin typeface="NikoshBAN" pitchFamily="2" charset="0"/>
                <a:cs typeface="NikoshBAN" pitchFamily="2" charset="0"/>
              </a:rPr>
              <a:t>গারোদের ঐতিহ্যবাহী  উৎসবের নাম </a:t>
            </a:r>
            <a:r>
              <a:rPr lang="en-US" sz="4000" b="1" dirty="0" err="1">
                <a:solidFill>
                  <a:srgbClr val="FF0000"/>
                </a:solidFill>
                <a:latin typeface="NikoshBAN" pitchFamily="2" charset="0"/>
                <a:cs typeface="NikoshBAN" pitchFamily="2" charset="0"/>
              </a:rPr>
              <a:t>কি</a:t>
            </a:r>
            <a:r>
              <a:rPr lang="en-US" sz="4000" b="1" dirty="0">
                <a:solidFill>
                  <a:srgbClr val="FF0000"/>
                </a:solidFill>
                <a:latin typeface="NikoshBAN" pitchFamily="2" charset="0"/>
                <a:cs typeface="NikoshBAN" pitchFamily="2" charset="0"/>
              </a:rPr>
              <a:t>?</a:t>
            </a:r>
          </a:p>
        </p:txBody>
      </p:sp>
      <p:sp>
        <p:nvSpPr>
          <p:cNvPr id="8" name="TextBox 7">
            <a:extLst>
              <a:ext uri="{FF2B5EF4-FFF2-40B4-BE49-F238E27FC236}">
                <a16:creationId xmlns="" xmlns:a16="http://schemas.microsoft.com/office/drawing/2014/main" id="{F82AAB01-E82F-4B70-A657-72188799F83D}"/>
              </a:ext>
            </a:extLst>
          </p:cNvPr>
          <p:cNvSpPr txBox="1"/>
          <p:nvPr/>
        </p:nvSpPr>
        <p:spPr>
          <a:xfrm>
            <a:off x="3514216" y="6132493"/>
            <a:ext cx="9896984" cy="707886"/>
          </a:xfrm>
          <a:prstGeom prst="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000" b="1" dirty="0" err="1">
                <a:solidFill>
                  <a:srgbClr val="002060"/>
                </a:solidFill>
                <a:latin typeface="NikoshBAN" pitchFamily="2" charset="0"/>
                <a:cs typeface="NikoshBAN" pitchFamily="2" charset="0"/>
              </a:rPr>
              <a:t>উঃ</a:t>
            </a:r>
            <a:r>
              <a:rPr lang="en-US" sz="4000" b="1" dirty="0">
                <a:solidFill>
                  <a:srgbClr val="002060"/>
                </a:solidFill>
                <a:latin typeface="NikoshBAN" pitchFamily="2" charset="0"/>
                <a:cs typeface="NikoshBAN" pitchFamily="2" charset="0"/>
              </a:rPr>
              <a:t>  </a:t>
            </a:r>
            <a:r>
              <a:rPr lang="bn-BD" sz="4000" b="1" dirty="0">
                <a:solidFill>
                  <a:schemeClr val="tx1"/>
                </a:solidFill>
                <a:latin typeface="NikoshBAN" pitchFamily="2" charset="0"/>
                <a:cs typeface="NikoshBAN" pitchFamily="2" charset="0"/>
              </a:rPr>
              <a:t>গারোদের ঐতিহ্যবাহী  উৎসবের নাম </a:t>
            </a:r>
            <a:r>
              <a:rPr lang="bn-BD" sz="4000" b="1" dirty="0">
                <a:solidFill>
                  <a:srgbClr val="002060"/>
                </a:solidFill>
                <a:latin typeface="NikoshBAN" pitchFamily="2" charset="0"/>
                <a:cs typeface="NikoshBAN" pitchFamily="2" charset="0"/>
                <a:hlinkClick r:id="rId4" action="ppaction://hlinksldjump">
                  <a:extLst>
                    <a:ext uri="{A12FA001-AC4F-418D-AE19-62706E023703}">
                      <ahyp:hlinkClr xmlns="" xmlns:ahyp="http://schemas.microsoft.com/office/drawing/2018/hyperlinkcolor" val="tx"/>
                    </a:ext>
                  </a:extLst>
                </a:hlinkClick>
              </a:rPr>
              <a:t>ওয়াংগালা</a:t>
            </a:r>
            <a:r>
              <a:rPr lang="bn-BD" sz="4000" b="1" dirty="0">
                <a:solidFill>
                  <a:schemeClr val="tx1"/>
                </a:solidFill>
                <a:latin typeface="NikoshBAN" pitchFamily="2" charset="0"/>
                <a:cs typeface="NikoshBAN" pitchFamily="2" charset="0"/>
              </a:rPr>
              <a:t>।</a:t>
            </a:r>
            <a:endParaRPr lang="en-US" sz="4000" b="1" dirty="0">
              <a:solidFill>
                <a:schemeClr val="tx1"/>
              </a:solidFill>
              <a:latin typeface="NikoshBAN" pitchFamily="2" charset="0"/>
              <a:cs typeface="NikoshBAN" pitchFamily="2" charset="0"/>
            </a:endParaRPr>
          </a:p>
        </p:txBody>
      </p:sp>
      <p:sp>
        <p:nvSpPr>
          <p:cNvPr id="9" name="TextBox 8">
            <a:extLst>
              <a:ext uri="{FF2B5EF4-FFF2-40B4-BE49-F238E27FC236}">
                <a16:creationId xmlns="" xmlns:a16="http://schemas.microsoft.com/office/drawing/2014/main" id="{FA082C0D-F017-4BC3-BDAD-AEE84D9D8D88}"/>
              </a:ext>
            </a:extLst>
          </p:cNvPr>
          <p:cNvSpPr txBox="1"/>
          <p:nvPr/>
        </p:nvSpPr>
        <p:spPr>
          <a:xfrm>
            <a:off x="3514216" y="7902714"/>
            <a:ext cx="10049384" cy="707886"/>
          </a:xfrm>
          <a:prstGeom prst="rect">
            <a:avLst/>
          </a:prstGeom>
          <a:solidFill>
            <a:schemeClr val="accent3">
              <a:lumMod val="60000"/>
              <a:lumOff val="40000"/>
            </a:schemeClr>
          </a:solidFill>
          <a:ln w="38100">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000" b="1" dirty="0" err="1">
                <a:solidFill>
                  <a:srgbClr val="002060"/>
                </a:solidFill>
                <a:latin typeface="NikoshBAN" pitchFamily="2" charset="0"/>
                <a:cs typeface="NikoshBAN" pitchFamily="2" charset="0"/>
              </a:rPr>
              <a:t>উঃ</a:t>
            </a:r>
            <a:r>
              <a:rPr lang="en-US" sz="4000" b="1" dirty="0">
                <a:solidFill>
                  <a:srgbClr val="002060"/>
                </a:solidFill>
                <a:latin typeface="NikoshBAN" pitchFamily="2" charset="0"/>
                <a:cs typeface="NikoshBAN" pitchFamily="2" charset="0"/>
              </a:rPr>
              <a:t>  </a:t>
            </a:r>
            <a:r>
              <a:rPr lang="bn-BD" sz="4000" b="1" dirty="0">
                <a:solidFill>
                  <a:schemeClr val="tx1"/>
                </a:solidFill>
                <a:latin typeface="NikoshBAN" pitchFamily="2" charset="0"/>
                <a:cs typeface="NikoshBAN" pitchFamily="2" charset="0"/>
              </a:rPr>
              <a:t>বিভিন্ন ধরণের বাজনা বাজিয়ে এই উৎসবটি পালন করা হয়।</a:t>
            </a:r>
            <a:endParaRPr lang="en-US" sz="4000" b="1" dirty="0">
              <a:solidFill>
                <a:schemeClr val="tx1"/>
              </a:solidFill>
              <a:latin typeface="NikoshBAN" pitchFamily="2" charset="0"/>
              <a:cs typeface="NikoshBAN" pitchFamily="2" charset="0"/>
            </a:endParaRPr>
          </a:p>
        </p:txBody>
      </p:sp>
      <p:sp>
        <p:nvSpPr>
          <p:cNvPr id="10" name="TextBox 9">
            <a:extLst>
              <a:ext uri="{FF2B5EF4-FFF2-40B4-BE49-F238E27FC236}">
                <a16:creationId xmlns="" xmlns:a16="http://schemas.microsoft.com/office/drawing/2014/main" id="{76E952DB-2937-4ECD-BA0A-0615C6BED58A}"/>
              </a:ext>
            </a:extLst>
          </p:cNvPr>
          <p:cNvSpPr txBox="1"/>
          <p:nvPr/>
        </p:nvSpPr>
        <p:spPr>
          <a:xfrm>
            <a:off x="3514216" y="6970693"/>
            <a:ext cx="9973184" cy="707886"/>
          </a:xfrm>
          <a:prstGeom prst="rect">
            <a:avLst/>
          </a:prstGeom>
          <a:solidFill>
            <a:schemeClr val="accent3">
              <a:lumMod val="60000"/>
              <a:lumOff val="40000"/>
            </a:schemeClr>
          </a:solidFill>
          <a:ln w="38100">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000" b="1" dirty="0">
                <a:solidFill>
                  <a:srgbClr val="FF0000"/>
                </a:solidFill>
                <a:latin typeface="NikoshBAN" pitchFamily="2" charset="0"/>
                <a:cs typeface="NikoshBAN" pitchFamily="2" charset="0"/>
              </a:rPr>
              <a:t>১২।  </a:t>
            </a:r>
            <a:r>
              <a:rPr lang="bn-BD" sz="4000" b="1" dirty="0">
                <a:solidFill>
                  <a:srgbClr val="FF0000"/>
                </a:solidFill>
                <a:latin typeface="NikoshBAN" pitchFamily="2" charset="0"/>
                <a:cs typeface="NikoshBAN" pitchFamily="2" charset="0"/>
              </a:rPr>
              <a:t>ওয়াংগালা উৎসবটি </a:t>
            </a:r>
            <a:r>
              <a:rPr lang="en-US" sz="4000" b="1" dirty="0" err="1">
                <a:solidFill>
                  <a:srgbClr val="FF0000"/>
                </a:solidFill>
                <a:latin typeface="NikoshBAN" pitchFamily="2" charset="0"/>
                <a:cs typeface="NikoshBAN" pitchFamily="2" charset="0"/>
              </a:rPr>
              <a:t>তারা</a:t>
            </a:r>
            <a:r>
              <a:rPr lang="en-US" sz="4000" b="1" dirty="0">
                <a:solidFill>
                  <a:srgbClr val="FF0000"/>
                </a:solidFill>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কীভাবে</a:t>
            </a:r>
            <a:r>
              <a:rPr lang="en-US" sz="4000" b="1" dirty="0">
                <a:solidFill>
                  <a:srgbClr val="FF0000"/>
                </a:solidFill>
                <a:latin typeface="NikoshBAN" pitchFamily="2" charset="0"/>
                <a:cs typeface="NikoshBAN" pitchFamily="2" charset="0"/>
              </a:rPr>
              <a:t> </a:t>
            </a:r>
            <a:r>
              <a:rPr lang="bn-BD" sz="4000" b="1" dirty="0">
                <a:solidFill>
                  <a:srgbClr val="FF0000"/>
                </a:solidFill>
                <a:latin typeface="NikoshBAN" pitchFamily="2" charset="0"/>
                <a:cs typeface="NikoshBAN" pitchFamily="2" charset="0"/>
              </a:rPr>
              <a:t>পালন ক</a:t>
            </a:r>
            <a:r>
              <a:rPr lang="en-US" sz="4000" b="1" dirty="0" err="1">
                <a:solidFill>
                  <a:srgbClr val="FF0000"/>
                </a:solidFill>
                <a:latin typeface="NikoshBAN" pitchFamily="2" charset="0"/>
                <a:cs typeface="NikoshBAN" pitchFamily="2" charset="0"/>
              </a:rPr>
              <a:t>রেন</a:t>
            </a:r>
            <a:r>
              <a:rPr lang="en-US" sz="4000" b="1" dirty="0">
                <a:solidFill>
                  <a:srgbClr val="FF0000"/>
                </a:solidFill>
                <a:latin typeface="NikoshBAN" pitchFamily="2" charset="0"/>
                <a:cs typeface="NikoshBAN" pitchFamily="2" charset="0"/>
              </a:rPr>
              <a:t>?</a:t>
            </a:r>
          </a:p>
        </p:txBody>
      </p:sp>
      <p:sp>
        <p:nvSpPr>
          <p:cNvPr id="11" name="Arrow: Down 19">
            <a:extLst>
              <a:ext uri="{FF2B5EF4-FFF2-40B4-BE49-F238E27FC236}">
                <a16:creationId xmlns="" xmlns:a16="http://schemas.microsoft.com/office/drawing/2014/main" id="{479EA915-586A-483B-94E9-0B2C34B5FC36}"/>
              </a:ext>
            </a:extLst>
          </p:cNvPr>
          <p:cNvSpPr/>
          <p:nvPr/>
        </p:nvSpPr>
        <p:spPr>
          <a:xfrm>
            <a:off x="5164023" y="152400"/>
            <a:ext cx="6418377" cy="990600"/>
          </a:xfrm>
          <a:prstGeom prst="flowChartPunchedTape">
            <a:avLst/>
          </a:prstGeom>
          <a:solidFill>
            <a:srgbClr val="92D050"/>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solidFill>
                  <a:srgbClr val="FF0000"/>
                </a:solidFill>
                <a:latin typeface="NikoshBAN" pitchFamily="2" charset="0"/>
                <a:cs typeface="NikoshBAN" pitchFamily="2" charset="0"/>
              </a:rPr>
              <a:t>মূল্যায়ন </a:t>
            </a:r>
            <a:r>
              <a:rPr lang="en-US" sz="3600" b="1" dirty="0">
                <a:solidFill>
                  <a:srgbClr val="FF0000"/>
                </a:solidFill>
                <a:latin typeface="NikoshBAN" pitchFamily="2" charset="0"/>
                <a:cs typeface="NikoshBAN" pitchFamily="2" charset="0"/>
              </a:rPr>
              <a:t> </a:t>
            </a:r>
            <a:r>
              <a:rPr lang="bn-BD" sz="3600" b="1" dirty="0">
                <a:solidFill>
                  <a:srgbClr val="FF0000"/>
                </a:solidFill>
                <a:latin typeface="NikoshBAN" pitchFamily="2" charset="0"/>
                <a:cs typeface="NikoshBAN" pitchFamily="2" charset="0"/>
              </a:rPr>
              <a:t>(</a:t>
            </a:r>
            <a:r>
              <a:rPr lang="bn-BD" sz="3600" b="1" dirty="0">
                <a:solidFill>
                  <a:srgbClr val="0070C0"/>
                </a:solidFill>
                <a:latin typeface="NikoshBAN" pitchFamily="2" charset="0"/>
                <a:cs typeface="NikoshBAN" pitchFamily="2" charset="0"/>
              </a:rPr>
              <a:t>মৌখিক</a:t>
            </a:r>
            <a:r>
              <a:rPr lang="bn-BD" sz="3600" b="1" dirty="0">
                <a:solidFill>
                  <a:srgbClr val="FF0000"/>
                </a:solidFill>
                <a:latin typeface="NikoshBAN" pitchFamily="2" charset="0"/>
                <a:cs typeface="NikoshBAN" pitchFamily="2" charset="0"/>
              </a:rPr>
              <a:t>)</a:t>
            </a:r>
            <a:endParaRPr lang="en-US" sz="3600" b="1"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Effect transition="in" filter="fade">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_main(41).jpg"/>
          <p:cNvPicPr>
            <a:picLocks noChangeAspect="1"/>
          </p:cNvPicPr>
          <p:nvPr/>
        </p:nvPicPr>
        <p:blipFill>
          <a:blip r:embed="rId2" cstate="print"/>
          <a:stretch>
            <a:fillRect/>
          </a:stretch>
        </p:blipFill>
        <p:spPr>
          <a:xfrm>
            <a:off x="0" y="0"/>
            <a:ext cx="16459200" cy="9144000"/>
          </a:xfrm>
          <a:prstGeom prst="rect">
            <a:avLst/>
          </a:prstGeom>
        </p:spPr>
      </p:pic>
      <p:sp>
        <p:nvSpPr>
          <p:cNvPr id="3" name="TextBox 2">
            <a:extLst>
              <a:ext uri="{FF2B5EF4-FFF2-40B4-BE49-F238E27FC236}">
                <a16:creationId xmlns="" xmlns:a16="http://schemas.microsoft.com/office/drawing/2014/main" id="{AA73082E-6715-4907-8EDD-E2A9A711D880}"/>
              </a:ext>
            </a:extLst>
          </p:cNvPr>
          <p:cNvSpPr txBox="1"/>
          <p:nvPr/>
        </p:nvSpPr>
        <p:spPr>
          <a:xfrm>
            <a:off x="4647642" y="152400"/>
            <a:ext cx="8806907" cy="1226196"/>
          </a:xfrm>
          <a:prstGeom prst="horizontalScroll">
            <a:avLst/>
          </a:prstGeom>
          <a:solidFill>
            <a:schemeClr val="accent3">
              <a:lumMod val="50000"/>
            </a:schemeClr>
          </a:solidFill>
          <a:ln w="38100">
            <a:solidFill>
              <a:srgbClr val="FF0000"/>
            </a:solidFill>
            <a:prstDash val="sysDot"/>
          </a:ln>
        </p:spPr>
        <p:txBody>
          <a:bodyPr wrap="square" rtlCol="0">
            <a:prstTxWarp prst="textChevron">
              <a:avLst/>
            </a:prstTxWarp>
            <a:spAutoFit/>
          </a:bodyPr>
          <a:lstStyle/>
          <a:p>
            <a:pPr algn="ctr"/>
            <a:r>
              <a:rPr lang="bn-BD" sz="5400" dirty="0">
                <a:ln w="0"/>
                <a:solidFill>
                  <a:schemeClr val="bg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পাঠ্য বইয়ের সাথে সংযোগ </a:t>
            </a:r>
            <a:endParaRPr lang="en-GB" sz="5400" dirty="0">
              <a:ln w="0"/>
              <a:solidFill>
                <a:schemeClr val="bg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 xmlns:a16="http://schemas.microsoft.com/office/drawing/2014/main" id="{858445DC-3A21-473C-BDAF-BF0D857F6361}"/>
              </a:ext>
            </a:extLst>
          </p:cNvPr>
          <p:cNvSpPr txBox="1"/>
          <p:nvPr/>
        </p:nvSpPr>
        <p:spPr>
          <a:xfrm>
            <a:off x="2362200" y="8001000"/>
            <a:ext cx="12573000" cy="707886"/>
          </a:xfrm>
          <a:prstGeom prst="rect">
            <a:avLst/>
          </a:prstGeom>
          <a:solidFill>
            <a:schemeClr val="accent3">
              <a:lumMod val="50000"/>
            </a:schemeClr>
          </a:solidFill>
          <a:ln w="38100">
            <a:solidFill>
              <a:srgbClr val="FF0000"/>
            </a:solidFill>
            <a:prstDash val="sysDash"/>
          </a:ln>
        </p:spPr>
        <p:txBody>
          <a:bodyPr wrap="square" rtlCol="0">
            <a:spAutoFit/>
          </a:bodyPr>
          <a:lstStyle/>
          <a:p>
            <a:pPr algn="ctr"/>
            <a:r>
              <a:rPr lang="bn-BD" sz="40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তোমা</a:t>
            </a:r>
            <a:r>
              <a:rPr lang="en-US" sz="4000" dirty="0" err="1">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দের</a:t>
            </a:r>
            <a:r>
              <a:rPr lang="bn-BD" sz="40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পাঠ্য বইয়ের </a:t>
            </a:r>
            <a:r>
              <a:rPr lang="bn-BD" sz="400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৮২</a:t>
            </a:r>
            <a:r>
              <a:rPr lang="bn-BD"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0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ও</a:t>
            </a:r>
            <a:r>
              <a:rPr lang="bn-BD" sz="4000" dirty="0">
                <a:ln w="0"/>
                <a:solidFill>
                  <a:srgbClr val="C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00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৮৩</a:t>
            </a:r>
            <a:r>
              <a:rPr lang="en-US" sz="4000" dirty="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a:t>
            </a:r>
            <a:r>
              <a:rPr lang="bn-BD" sz="40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পৃষ্ঠা খুলে নিরবে পড়।</a:t>
            </a:r>
            <a:endParaRPr lang="en-GB" sz="4000" dirty="0">
              <a:ln w="0"/>
              <a:solidFill>
                <a:schemeClr val="bg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 xmlns:a16="http://schemas.microsoft.com/office/drawing/2014/main" id="{D5D58232-4BD8-41EA-9955-9D0901797A10}"/>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304800" y="1676399"/>
            <a:ext cx="4953000" cy="5786375"/>
          </a:xfrm>
          <a:prstGeom prst="rect">
            <a:avLst/>
          </a:prstGeom>
          <a:ln w="19050">
            <a:solidFill>
              <a:srgbClr val="00B0F0"/>
            </a:solidFill>
            <a:prstDash val="solid"/>
          </a:ln>
        </p:spPr>
      </p:pic>
      <p:pic>
        <p:nvPicPr>
          <p:cNvPr id="6" name="Picture 5">
            <a:extLst>
              <a:ext uri="{FF2B5EF4-FFF2-40B4-BE49-F238E27FC236}">
                <a16:creationId xmlns="" xmlns:a16="http://schemas.microsoft.com/office/drawing/2014/main" id="{9C46105F-2F06-4B10-A2A6-7635440078C6}"/>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11429999" y="1676400"/>
            <a:ext cx="4761449" cy="5562600"/>
          </a:xfrm>
          <a:prstGeom prst="rect">
            <a:avLst/>
          </a:prstGeom>
          <a:ln w="19050">
            <a:solidFill>
              <a:srgbClr val="00B0F0"/>
            </a:solidFill>
            <a:prstDash val="soli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par>
                                <p:cTn id="15" presetID="53"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p:val>
                                            <p:fltVal val="0"/>
                                          </p:val>
                                        </p:tav>
                                        <p:tav tm="100000">
                                          <p:val>
                                            <p:strVal val="#ppt_w"/>
                                          </p:val>
                                        </p:tav>
                                      </p:tavLst>
                                    </p:anim>
                                    <p:anim calcmode="lin" valueType="num">
                                      <p:cBhvr>
                                        <p:cTn id="18" dur="2000" fill="hold"/>
                                        <p:tgtEl>
                                          <p:spTgt spid="5"/>
                                        </p:tgtEl>
                                        <p:attrNameLst>
                                          <p:attrName>ppt_h</p:attrName>
                                        </p:attrNameLst>
                                      </p:cBhvr>
                                      <p:tavLst>
                                        <p:tav tm="0">
                                          <p:val>
                                            <p:fltVal val="0"/>
                                          </p:val>
                                        </p:tav>
                                        <p:tav tm="100000">
                                          <p:val>
                                            <p:strVal val="#ppt_h"/>
                                          </p:val>
                                        </p:tav>
                                      </p:tavLst>
                                    </p:anim>
                                    <p:animEffect transition="in" filter="fade">
                                      <p:cBhvr>
                                        <p:cTn id="19" dur="2000"/>
                                        <p:tgtEl>
                                          <p:spTgt spid="5"/>
                                        </p:tgtEl>
                                      </p:cBhvr>
                                    </p:animEffect>
                                  </p:childTnLst>
                                </p:cTn>
                              </p:par>
                              <p:par>
                                <p:cTn id="20" presetID="53"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000" fill="hold"/>
                                        <p:tgtEl>
                                          <p:spTgt spid="6"/>
                                        </p:tgtEl>
                                        <p:attrNameLst>
                                          <p:attrName>ppt_w</p:attrName>
                                        </p:attrNameLst>
                                      </p:cBhvr>
                                      <p:tavLst>
                                        <p:tav tm="0">
                                          <p:val>
                                            <p:fltVal val="0"/>
                                          </p:val>
                                        </p:tav>
                                        <p:tav tm="100000">
                                          <p:val>
                                            <p:strVal val="#ppt_w"/>
                                          </p:val>
                                        </p:tav>
                                      </p:tavLst>
                                    </p:anim>
                                    <p:anim calcmode="lin" valueType="num">
                                      <p:cBhvr>
                                        <p:cTn id="23" dur="2000" fill="hold"/>
                                        <p:tgtEl>
                                          <p:spTgt spid="6"/>
                                        </p:tgtEl>
                                        <p:attrNameLst>
                                          <p:attrName>ppt_h</p:attrName>
                                        </p:attrNameLst>
                                      </p:cBhvr>
                                      <p:tavLst>
                                        <p:tav tm="0">
                                          <p:val>
                                            <p:fltVal val="0"/>
                                          </p:val>
                                        </p:tav>
                                        <p:tav tm="100000">
                                          <p:val>
                                            <p:strVal val="#ppt_h"/>
                                          </p:val>
                                        </p:tav>
                                      </p:tavLst>
                                    </p:anim>
                                    <p:animEffect transition="in" filter="fade">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_internal.jpg"/>
          <p:cNvPicPr>
            <a:picLocks noChangeAspect="1"/>
          </p:cNvPicPr>
          <p:nvPr/>
        </p:nvPicPr>
        <p:blipFill>
          <a:blip r:embed="rId2" cstate="print"/>
          <a:stretch>
            <a:fillRect/>
          </a:stretch>
        </p:blipFill>
        <p:spPr>
          <a:xfrm>
            <a:off x="0" y="0"/>
            <a:ext cx="16459200" cy="9144000"/>
          </a:xfrm>
          <a:prstGeom prst="rect">
            <a:avLst/>
          </a:prstGeom>
        </p:spPr>
      </p:pic>
      <p:sp>
        <p:nvSpPr>
          <p:cNvPr id="3" name="TextBox 2"/>
          <p:cNvSpPr txBox="1"/>
          <p:nvPr/>
        </p:nvSpPr>
        <p:spPr>
          <a:xfrm>
            <a:off x="6321778" y="335281"/>
            <a:ext cx="6556022" cy="1229273"/>
          </a:xfrm>
          <a:prstGeom prst="wedgeRoundRectCallou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lIns="109728" tIns="54864" rIns="109728" bIns="54864" rtlCol="0">
            <a:spAutoFit/>
          </a:bodyPr>
          <a:lstStyle/>
          <a:p>
            <a:pPr algn="ctr"/>
            <a:r>
              <a:rPr lang="en-US" sz="6500" b="1" dirty="0" err="1">
                <a:latin typeface="NikoshBAN" pitchFamily="2" charset="0"/>
                <a:cs typeface="NikoshBAN" pitchFamily="2" charset="0"/>
              </a:rPr>
              <a:t>শিক্ষক</a:t>
            </a:r>
            <a:r>
              <a:rPr lang="en-US" sz="6500" b="1" dirty="0">
                <a:latin typeface="NikoshBAN" pitchFamily="2" charset="0"/>
                <a:cs typeface="NikoshBAN" pitchFamily="2" charset="0"/>
              </a:rPr>
              <a:t> </a:t>
            </a:r>
            <a:r>
              <a:rPr lang="en-US" sz="6500" b="1" dirty="0" err="1">
                <a:latin typeface="NikoshBAN" pitchFamily="2" charset="0"/>
                <a:cs typeface="NikoshBAN" pitchFamily="2" charset="0"/>
              </a:rPr>
              <a:t>পরিচিতি</a:t>
            </a:r>
            <a:endParaRPr lang="en-US" sz="6500" b="1" dirty="0">
              <a:latin typeface="NikoshBAN" pitchFamily="2" charset="0"/>
              <a:cs typeface="NikoshBAN" pitchFamily="2" charset="0"/>
            </a:endParaRPr>
          </a:p>
        </p:txBody>
      </p:sp>
      <p:sp>
        <p:nvSpPr>
          <p:cNvPr id="4" name="TextBox 3"/>
          <p:cNvSpPr txBox="1"/>
          <p:nvPr/>
        </p:nvSpPr>
        <p:spPr>
          <a:xfrm>
            <a:off x="567266" y="2719554"/>
            <a:ext cx="9262534" cy="5281446"/>
          </a:xfrm>
          <a:prstGeom prst="rightArrowCallout">
            <a:avLst/>
          </a:prstGeom>
          <a:solidFill>
            <a:srgbClr val="FFFF00"/>
          </a:solidFill>
          <a:ln w="38100">
            <a:solidFill>
              <a:srgbClr val="FF0000"/>
            </a:solidFill>
          </a:ln>
        </p:spPr>
        <p:txBody>
          <a:bodyPr wrap="square" lIns="109728" tIns="54864" rIns="109728" bIns="54864" rtlCol="0">
            <a:spAutoFit/>
          </a:bodyPr>
          <a:lstStyle/>
          <a:p>
            <a:r>
              <a:rPr lang="en-US" sz="4800" dirty="0" err="1" smtClean="0">
                <a:latin typeface="NikoshBAN" pitchFamily="2" charset="0"/>
                <a:cs typeface="NikoshBAN" pitchFamily="2" charset="0"/>
              </a:rPr>
              <a:t>মোঃ</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লু</a:t>
            </a:r>
            <a:r>
              <a:rPr lang="bn-IN" sz="4800" dirty="0" smtClean="0">
                <a:latin typeface="NikoshBAN" pitchFamily="2" charset="0"/>
                <a:cs typeface="NikoshBAN" pitchFamily="2" charset="0"/>
              </a:rPr>
              <a:t>ৎফর রহমান,</a:t>
            </a:r>
          </a:p>
          <a:p>
            <a:r>
              <a:rPr lang="bn-IN" sz="4800" dirty="0" smtClean="0">
                <a:latin typeface="NikoshBAN" pitchFamily="2" charset="0"/>
                <a:cs typeface="NikoshBAN" pitchFamily="2" charset="0"/>
              </a:rPr>
              <a:t>সহকারি শিক্ষক, </a:t>
            </a:r>
          </a:p>
          <a:p>
            <a:r>
              <a:rPr lang="bn-IN" sz="4800" dirty="0" smtClean="0">
                <a:latin typeface="NikoshBAN" pitchFamily="2" charset="0"/>
                <a:cs typeface="NikoshBAN" pitchFamily="2" charset="0"/>
              </a:rPr>
              <a:t>কুন্দারাম পুর সরকারি প্রাথমিক বিদ্যালয়,</a:t>
            </a:r>
          </a:p>
          <a:p>
            <a:r>
              <a:rPr lang="bn-IN" sz="4800" dirty="0" smtClean="0">
                <a:latin typeface="NikoshBAN" pitchFamily="2" charset="0"/>
                <a:cs typeface="NikoshBAN" pitchFamily="2" charset="0"/>
              </a:rPr>
              <a:t>ঘোড়াঘাট, দিনাজপুর।</a:t>
            </a:r>
          </a:p>
          <a:p>
            <a:r>
              <a:rPr lang="bn-IN" sz="4800" dirty="0" smtClean="0">
                <a:latin typeface="NikoshBAN" pitchFamily="2" charset="0"/>
                <a:cs typeface="NikoshBAN" pitchFamily="2" charset="0"/>
              </a:rPr>
              <a:t>মেইলঃ </a:t>
            </a:r>
            <a:r>
              <a:rPr lang="en-US" sz="4800" dirty="0" smtClean="0">
                <a:latin typeface="Times New Roman" pitchFamily="18" charset="0"/>
                <a:cs typeface="Times New Roman" pitchFamily="18" charset="0"/>
              </a:rPr>
              <a:t>mlutfor81@gmail.com</a:t>
            </a:r>
            <a:endParaRPr lang="bn-IN" sz="4800" dirty="0" smtClean="0">
              <a:latin typeface="NikoshBAN" pitchFamily="2" charset="0"/>
              <a:cs typeface="NikoshBAN" pitchFamily="2" charset="0"/>
            </a:endParaRPr>
          </a:p>
        </p:txBody>
      </p:sp>
      <p:pic>
        <p:nvPicPr>
          <p:cNvPr id="5" name="Picture 4" descr="Lutfor mie mt 2.jpg"/>
          <p:cNvPicPr>
            <a:picLocks noChangeAspect="1"/>
          </p:cNvPicPr>
          <p:nvPr/>
        </p:nvPicPr>
        <p:blipFill>
          <a:blip r:embed="rId3" cstate="print"/>
          <a:stretch>
            <a:fillRect/>
          </a:stretch>
        </p:blipFill>
        <p:spPr>
          <a:xfrm>
            <a:off x="10210800" y="2286000"/>
            <a:ext cx="6172200" cy="6172200"/>
          </a:xfrm>
          <a:prstGeom prst="ellipse">
            <a:avLst/>
          </a:prstGeom>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8"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_main(15).jpg"/>
          <p:cNvPicPr>
            <a:picLocks noChangeAspect="1"/>
          </p:cNvPicPr>
          <p:nvPr/>
        </p:nvPicPr>
        <p:blipFill>
          <a:blip r:embed="rId4" cstate="print"/>
          <a:stretch>
            <a:fillRect/>
          </a:stretch>
        </p:blipFill>
        <p:spPr>
          <a:xfrm>
            <a:off x="0" y="0"/>
            <a:ext cx="16459200" cy="9144000"/>
          </a:xfrm>
          <a:prstGeom prst="rect">
            <a:avLst/>
          </a:prstGeom>
        </p:spPr>
      </p:pic>
      <p:sp>
        <p:nvSpPr>
          <p:cNvPr id="3" name="TextBox 2"/>
          <p:cNvSpPr txBox="1"/>
          <p:nvPr/>
        </p:nvSpPr>
        <p:spPr>
          <a:xfrm>
            <a:off x="5562600" y="152400"/>
            <a:ext cx="4419600" cy="940653"/>
          </a:xfrm>
          <a:prstGeom prst="horizontalScroll">
            <a:avLst/>
          </a:prstGeom>
          <a:ln>
            <a:solidFill>
              <a:srgbClr val="00B050"/>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চল</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আজকের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পাঠটি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শুনি</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4" name="Rectangle 3"/>
          <p:cNvSpPr/>
          <p:nvPr/>
        </p:nvSpPr>
        <p:spPr>
          <a:xfrm>
            <a:off x="457200" y="5791200"/>
            <a:ext cx="15544800" cy="3170099"/>
          </a:xfrm>
          <a:prstGeom prst="rect">
            <a:avLst/>
          </a:prstGeom>
        </p:spPr>
        <p:txBody>
          <a:bodyPr wrap="square">
            <a:spAutoFit/>
          </a:bodyPr>
          <a:lstStyle/>
          <a:p>
            <a:r>
              <a:rPr lang="bn-IN" sz="4000" dirty="0" smtClean="0">
                <a:latin typeface="NikoshBAN" pitchFamily="2" charset="0"/>
                <a:cs typeface="NikoshBAN" pitchFamily="2" charset="0"/>
              </a:rPr>
              <a:t>ধারণা করা হয় গারো জনগোষ্ঠী প্রায় ৪০০ বছর পূর্বে  তিব্বত থেকে এসে বাংলাদেশের বিভিন্ন স্থানে বসবাস শুরু করে। ভাষাঃ গারোদের নিজস্ব ভাষার নাম অচিক। ধর্মঃ গারোদের আদি ধর্মের নাম সাংসারেক। সমাজ ব্যবস্থাঃ গারো সমাজ মাতৃতান্ত্রিক, অর্থাৎ নারীরাই পরিবারের প্রধান এবং সম্পত্তির অধিকারী। খাদ্যঃ গারোদের প্রধান খাবার ভাত, মাছ, মাংস ও বিভিন্ন ধরণের শাকসবজি। তাদের ঐতিহ্যবাহী একটি খাবার বাঁশের কোড়ল দিয়ে তৈরি করা হয় জা খেতে অনেক সুস্বাদু।</a:t>
            </a:r>
            <a:endParaRPr lang="en-US" sz="4000" dirty="0"/>
          </a:p>
        </p:txBody>
      </p:sp>
      <p:pic>
        <p:nvPicPr>
          <p:cNvPr id="5" name="Content Placeholder 4" descr="FFT530_1s.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a:xfrm>
            <a:off x="228600" y="1524000"/>
            <a:ext cx="5101596" cy="3505200"/>
          </a:xfrm>
          <a:prstGeom prst="round2DiagRect">
            <a:avLst>
              <a:gd name="adj1" fmla="val 25951"/>
              <a:gd name="adj2" fmla="val 1470"/>
            </a:avLst>
          </a:prstGeom>
          <a:ln w="38100">
            <a:solidFill>
              <a:srgbClr val="FF0000"/>
            </a:solidFill>
          </a:ln>
          <a:effectLst>
            <a:glow rad="63500">
              <a:schemeClr val="accent5">
                <a:satMod val="175000"/>
                <a:alpha val="40000"/>
              </a:schemeClr>
            </a:glow>
          </a:effectLst>
        </p:spPr>
      </p:pic>
      <p:pic>
        <p:nvPicPr>
          <p:cNvPr id="6" name="Picture 5" descr="main-story_1711_c.jpg"/>
          <p:cNvPicPr>
            <a:picLocks noChangeAspect="1"/>
          </p:cNvPicPr>
          <p:nvPr/>
        </p:nvPicPr>
        <p:blipFill>
          <a:blip r:embed="rId6" cstate="print"/>
          <a:stretch>
            <a:fillRect/>
          </a:stretch>
        </p:blipFill>
        <p:spPr>
          <a:xfrm>
            <a:off x="5638799" y="1524000"/>
            <a:ext cx="4915049" cy="3505200"/>
          </a:xfrm>
          <a:prstGeom prst="round2DiagRect">
            <a:avLst/>
          </a:prstGeom>
          <a:ln w="38100">
            <a:solidFill>
              <a:srgbClr val="FF0000"/>
            </a:solidFill>
          </a:ln>
          <a:effectLst>
            <a:glow rad="101600">
              <a:schemeClr val="accent1">
                <a:satMod val="175000"/>
                <a:alpha val="40000"/>
              </a:schemeClr>
            </a:glow>
          </a:effectLst>
        </p:spPr>
      </p:pic>
      <p:pic>
        <p:nvPicPr>
          <p:cNvPr id="7" name="Picture 4" descr="C:\Users\ATAUR\Desktop\GARO\বাঁশ-কোড়ল-1.jpg"/>
          <p:cNvPicPr>
            <a:picLocks noChangeAspect="1" noChangeArrowheads="1"/>
          </p:cNvPicPr>
          <p:nvPr/>
        </p:nvPicPr>
        <p:blipFill>
          <a:blip r:embed="rId7" cstate="print"/>
          <a:srcRect/>
          <a:stretch>
            <a:fillRect/>
          </a:stretch>
        </p:blipFill>
        <p:spPr bwMode="auto">
          <a:xfrm>
            <a:off x="10820400" y="1295400"/>
            <a:ext cx="5216375" cy="3886200"/>
          </a:xfrm>
          <a:prstGeom prst="round2DiagRect">
            <a:avLst/>
          </a:prstGeom>
          <a:noFill/>
          <a:ln w="38100">
            <a:solidFill>
              <a:srgbClr val="FF0000"/>
            </a:solidFill>
          </a:ln>
          <a:effectLst>
            <a:glow rad="101600">
              <a:schemeClr val="accent1">
                <a:satMod val="175000"/>
                <a:alpha val="40000"/>
              </a:schemeClr>
            </a:glow>
          </a:effectLst>
        </p:spPr>
      </p:pic>
      <p:pic>
        <p:nvPicPr>
          <p:cNvPr id="8" name="My_AudioRecord[41].mp3">
            <a:hlinkClick r:id="" action="ppaction://media"/>
          </p:cNvPr>
          <p:cNvPicPr>
            <a:picLocks noRot="1" noChangeAspect="1"/>
          </p:cNvPicPr>
          <p:nvPr>
            <a:audioFile r:link="rId1"/>
          </p:nvPr>
        </p:nvPicPr>
        <p:blipFill>
          <a:blip r:embed="rId8" cstate="print"/>
          <a:stretch>
            <a:fillRect/>
          </a:stretch>
        </p:blipFill>
        <p:spPr>
          <a:xfrm>
            <a:off x="14173200" y="8305800"/>
            <a:ext cx="763587" cy="763587"/>
          </a:xfrm>
          <a:prstGeom prst="rect">
            <a:avLst/>
          </a:prstGeom>
        </p:spPr>
      </p:pic>
      <p:pic>
        <p:nvPicPr>
          <p:cNvPr id="15" name="Picture 14" descr="Screenshot (92).jpg"/>
          <p:cNvPicPr>
            <a:picLocks noChangeAspect="1"/>
          </p:cNvPicPr>
          <p:nvPr/>
        </p:nvPicPr>
        <p:blipFill>
          <a:blip r:embed="rId9" cstate="print"/>
          <a:srcRect l="14596" t="15385" r="15666" b="13462"/>
          <a:stretch>
            <a:fillRect/>
          </a:stretch>
        </p:blipFill>
        <p:spPr>
          <a:xfrm>
            <a:off x="304800" y="1905000"/>
            <a:ext cx="4953000" cy="3124200"/>
          </a:xfrm>
          <a:prstGeom prst="round2DiagRect">
            <a:avLst/>
          </a:prstGeom>
          <a:ln w="228600" cap="sq" cmpd="thickThin">
            <a:solidFill>
              <a:srgbClr val="000000"/>
            </a:solidFill>
            <a:prstDash val="solid"/>
            <a:miter lim="800000"/>
          </a:ln>
          <a:effectLst>
            <a:innerShdw blurRad="76200">
              <a:srgbClr val="000000"/>
            </a:innerShdw>
          </a:effectLst>
        </p:spPr>
      </p:pic>
      <p:pic>
        <p:nvPicPr>
          <p:cNvPr id="16" name="Picture 15" descr="Screenshot (89).jpg"/>
          <p:cNvPicPr>
            <a:picLocks noChangeAspect="1"/>
          </p:cNvPicPr>
          <p:nvPr/>
        </p:nvPicPr>
        <p:blipFill>
          <a:blip r:embed="rId10" cstate="print"/>
          <a:srcRect l="33507" t="12121" r="7999" b="13131"/>
          <a:stretch>
            <a:fillRect/>
          </a:stretch>
        </p:blipFill>
        <p:spPr>
          <a:xfrm>
            <a:off x="5791200" y="1828800"/>
            <a:ext cx="4953000" cy="3200400"/>
          </a:xfrm>
          <a:prstGeom prst="round2DiagRect">
            <a:avLst/>
          </a:prstGeom>
          <a:ln w="228600" cap="sq" cmpd="thickThin">
            <a:solidFill>
              <a:srgbClr val="000000"/>
            </a:solidFill>
            <a:prstDash val="solid"/>
            <a:miter lim="800000"/>
          </a:ln>
          <a:effectLst>
            <a:innerShdw blurRad="76200">
              <a:srgbClr val="000000"/>
            </a:innerShdw>
          </a:effectLst>
        </p:spPr>
      </p:pic>
      <p:pic>
        <p:nvPicPr>
          <p:cNvPr id="17" name="Picture 16" descr="Screenshot (93).jpg"/>
          <p:cNvPicPr>
            <a:picLocks noChangeAspect="1"/>
          </p:cNvPicPr>
          <p:nvPr/>
        </p:nvPicPr>
        <p:blipFill>
          <a:blip r:embed="rId11" cstate="print"/>
          <a:srcRect l="14509" t="13978" r="14759" b="15054"/>
          <a:stretch>
            <a:fillRect/>
          </a:stretch>
        </p:blipFill>
        <p:spPr>
          <a:xfrm>
            <a:off x="11277600" y="1676400"/>
            <a:ext cx="4876800" cy="3352800"/>
          </a:xfrm>
          <a:prstGeom prst="round2DiagRect">
            <a:avLst/>
          </a:prstGeom>
          <a:ln w="228600" cap="sq" cmpd="thickThin">
            <a:solidFill>
              <a:srgbClr val="000000"/>
            </a:solidFill>
            <a:prstDash val="solid"/>
            <a:miter lim="800000"/>
          </a:ln>
          <a:effectLst>
            <a:innerShdw blurRad="76200">
              <a:srgbClr val="000000"/>
            </a:innerShdw>
          </a:effectLst>
        </p:spPr>
      </p:pic>
      <p:sp>
        <p:nvSpPr>
          <p:cNvPr id="18" name="Rectangle 17"/>
          <p:cNvSpPr/>
          <p:nvPr/>
        </p:nvSpPr>
        <p:spPr>
          <a:xfrm>
            <a:off x="228600" y="5651480"/>
            <a:ext cx="16002000" cy="3416320"/>
          </a:xfrm>
          <a:prstGeom prst="rect">
            <a:avLst/>
          </a:prstGeom>
        </p:spPr>
        <p:txBody>
          <a:bodyPr wrap="square">
            <a:spAutoFit/>
          </a:bodyPr>
          <a:lstStyle/>
          <a:p>
            <a:r>
              <a:rPr lang="bn-IN" sz="3600" dirty="0" smtClean="0">
                <a:solidFill>
                  <a:srgbClr val="FF0000"/>
                </a:solidFill>
                <a:latin typeface="NikoshBAN" pitchFamily="2" charset="0"/>
                <a:cs typeface="NikoshBAN" pitchFamily="2" charset="0"/>
              </a:rPr>
              <a:t>বাড়িঃ</a:t>
            </a:r>
            <a:r>
              <a:rPr lang="bn-IN" sz="3600" dirty="0" smtClean="0">
                <a:latin typeface="NikoshBAN" pitchFamily="2" charset="0"/>
                <a:cs typeface="NikoshBAN" pitchFamily="2" charset="0"/>
              </a:rPr>
              <a:t> পূর্বে গারো জনগোষ্ঠির লোকেরা নদীর তীরে লম্বা এক ধরণের বাড়ি তৈরি করত যা নকমান্দি নামে পরিচিত। তবে বর্তমানে তারা অন্যদের মতোই করোগেটেড টিন এবং অন্যন্য উপকরণ দিয়ে বাড়ি তৈরি করে। </a:t>
            </a:r>
            <a:r>
              <a:rPr lang="bn-IN" sz="3600" dirty="0" smtClean="0">
                <a:solidFill>
                  <a:srgbClr val="FF0000"/>
                </a:solidFill>
                <a:latin typeface="NikoshBAN" pitchFamily="2" charset="0"/>
                <a:cs typeface="NikoshBAN" pitchFamily="2" charset="0"/>
              </a:rPr>
              <a:t>পোশাকঃ</a:t>
            </a:r>
            <a:r>
              <a:rPr lang="bn-IN" sz="3600" dirty="0" smtClean="0">
                <a:latin typeface="NikoshBAN" pitchFamily="2" charset="0"/>
                <a:cs typeface="NikoshBAN" pitchFamily="2" charset="0"/>
              </a:rPr>
              <a:t> গারো নারীদের ঐতিহ্যবাহী পোশাকের নাম দকবান্দা বা দকসারি। পুরুষেরা শার্ট, লুঙ্গি, ধুতি ইত্যাদি পরিধান করে। </a:t>
            </a:r>
            <a:r>
              <a:rPr lang="bn-IN" sz="3600" dirty="0" smtClean="0">
                <a:solidFill>
                  <a:srgbClr val="FF0000"/>
                </a:solidFill>
                <a:latin typeface="NikoshBAN" pitchFamily="2" charset="0"/>
                <a:cs typeface="NikoshBAN" pitchFamily="2" charset="0"/>
              </a:rPr>
              <a:t>উৎসবঃ</a:t>
            </a:r>
            <a:r>
              <a:rPr lang="bn-IN" sz="3600" dirty="0" smtClean="0">
                <a:latin typeface="NikoshBAN" pitchFamily="2" charset="0"/>
                <a:cs typeface="NikoshBAN" pitchFamily="2" charset="0"/>
              </a:rPr>
              <a:t> গারোদের ঐতিহ্যবাহি উৎসবের নাম ওয়াঙ্গালা। এই সময় তারা সূর্য দেবতা সালজং এর প্রতি শস্য উৎসর্গ করে। সাধারণত নতুন শস্য ওঠার সময় অক্টোবর বা নভেম্বর মাসে  উৎসবটি হয়। উৎসবের শুরুতে তারা  কৃষিজমিতে অর্ঘ্য নিবেদন করে, বিভিন্ন ধরণের বাদ্য বাজনা বাজিয়ে এই উৎসবটি পালন করা হয়। </a:t>
            </a:r>
            <a:endParaRPr lang="en-US" sz="3600" dirty="0"/>
          </a:p>
        </p:txBody>
      </p:sp>
      <p:pic>
        <p:nvPicPr>
          <p:cNvPr id="19" name="My_AudioRecord[43].mp3">
            <a:hlinkClick r:id="" action="ppaction://media"/>
          </p:cNvPr>
          <p:cNvPicPr>
            <a:picLocks noRot="1" noChangeAspect="1"/>
          </p:cNvPicPr>
          <p:nvPr>
            <a:audioFile r:link="rId2"/>
          </p:nvPr>
        </p:nvPicPr>
        <p:blipFill>
          <a:blip r:embed="rId12" cstate="print"/>
          <a:stretch>
            <a:fillRect/>
          </a:stretch>
        </p:blipFill>
        <p:spPr>
          <a:xfrm>
            <a:off x="15163800" y="8229600"/>
            <a:ext cx="838200" cy="83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p:val>
                                            <p:fltVal val="0.5"/>
                                          </p:val>
                                        </p:tav>
                                        <p:tav tm="100000">
                                          <p:val>
                                            <p:strVal val="#ppt_x"/>
                                          </p:val>
                                        </p:tav>
                                      </p:tavLst>
                                    </p:anim>
                                    <p:anim calcmode="lin" valueType="num">
                                      <p:cBhvr>
                                        <p:cTn id="10" dur="1000" fill="hold"/>
                                        <p:tgtEl>
                                          <p:spTgt spid="5"/>
                                        </p:tgtEl>
                                        <p:attrNameLst>
                                          <p:attrName>ppt_y</p:attrName>
                                        </p:attrNameLst>
                                      </p:cBhvr>
                                      <p:tavLst>
                                        <p:tav tm="0">
                                          <p:val>
                                            <p:fltVal val="0.5"/>
                                          </p:val>
                                        </p:tav>
                                        <p:tav tm="100000">
                                          <p:val>
                                            <p:strVal val="#ppt_y"/>
                                          </p:val>
                                        </p:tav>
                                      </p:tavLst>
                                    </p:anim>
                                  </p:childTnLst>
                                </p:cTn>
                              </p:par>
                              <p:par>
                                <p:cTn id="11" presetID="2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childTnLst>
                                </p:cTn>
                              </p:par>
                              <p:par>
                                <p:cTn id="15" presetID="23" presetClass="entr" presetSubtype="52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p:val>
                                            <p:fltVal val="0.5"/>
                                          </p:val>
                                        </p:tav>
                                        <p:tav tm="100000">
                                          <p:val>
                                            <p:strVal val="#ppt_x"/>
                                          </p:val>
                                        </p:tav>
                                      </p:tavLst>
                                    </p:anim>
                                    <p:anim calcmode="lin" valueType="num">
                                      <p:cBhvr>
                                        <p:cTn id="20" dur="1000" fill="hold"/>
                                        <p:tgtEl>
                                          <p:spTgt spid="7"/>
                                        </p:tgtEl>
                                        <p:attrNameLst>
                                          <p:attrName>ppt_y</p:attrName>
                                        </p:attrNameLst>
                                      </p:cBhvr>
                                      <p:tavLst>
                                        <p:tav tm="0">
                                          <p:val>
                                            <p:fltVal val="0.5"/>
                                          </p:val>
                                        </p:tav>
                                        <p:tav tm="100000">
                                          <p:val>
                                            <p:strVal val="#ppt_y"/>
                                          </p:val>
                                        </p:tav>
                                      </p:tavLst>
                                    </p:anim>
                                  </p:childTnLst>
                                </p:cTn>
                              </p:par>
                            </p:childTnLst>
                          </p:cTn>
                        </p:par>
                        <p:par>
                          <p:cTn id="21" fill="hold">
                            <p:stCondLst>
                              <p:cond delay="1000"/>
                            </p:stCondLst>
                            <p:childTnLst>
                              <p:par>
                                <p:cTn id="22" presetID="1" presetClass="mediacall" presetSubtype="0" fill="hold" nodeType="afterEffect">
                                  <p:stCondLst>
                                    <p:cond delay="0"/>
                                  </p:stCondLst>
                                  <p:childTnLst>
                                    <p:cmd type="call" cmd="playFrom(0.0)">
                                      <p:cBhvr>
                                        <p:cTn id="23" dur="58320" fill="hold"/>
                                        <p:tgtEl>
                                          <p:spTgt spid="8"/>
                                        </p:tgtEl>
                                      </p:cBhvr>
                                    </p:cmd>
                                  </p:childTnLst>
                                </p:cTn>
                              </p:par>
                              <p:par>
                                <p:cTn id="24" presetID="23" presetClass="entr" presetSubtype="16"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childTnLst>
                                </p:cTn>
                              </p:par>
                              <p:par>
                                <p:cTn id="28" presetID="29"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ppt_x</p:attrName>
                                        </p:attrNameLst>
                                      </p:cBhvr>
                                      <p:tavLst>
                                        <p:tav tm="0">
                                          <p:val>
                                            <p:strVal val="#ppt_x-.2"/>
                                          </p:val>
                                        </p:tav>
                                        <p:tav tm="100000">
                                          <p:val>
                                            <p:strVal val="#ppt_x"/>
                                          </p:val>
                                        </p:tav>
                                      </p:tavLst>
                                    </p:anim>
                                    <p:anim calcmode="lin" valueType="num">
                                      <p:cBhvr>
                                        <p:cTn id="31"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2" dur="1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xit" presetSubtype="0" fill="hold" grpId="1" nodeType="clickEffect">
                                  <p:stCondLst>
                                    <p:cond delay="0"/>
                                  </p:stCondLst>
                                  <p:childTnLst>
                                    <p:anim calcmode="lin" valueType="num">
                                      <p:cBhvr>
                                        <p:cTn id="36" dur="2000"/>
                                        <p:tgtEl>
                                          <p:spTgt spid="3"/>
                                        </p:tgtEl>
                                        <p:attrNameLst>
                                          <p:attrName>ppt_x</p:attrName>
                                        </p:attrNameLst>
                                      </p:cBhvr>
                                      <p:tavLst>
                                        <p:tav tm="0">
                                          <p:val>
                                            <p:strVal val="ppt_x"/>
                                          </p:val>
                                        </p:tav>
                                        <p:tav tm="100000">
                                          <p:val>
                                            <p:strVal val="ppt_x-.2"/>
                                          </p:val>
                                        </p:tav>
                                      </p:tavLst>
                                    </p:anim>
                                    <p:anim calcmode="lin" valueType="num">
                                      <p:cBhvr>
                                        <p:cTn id="37" dur="2000"/>
                                        <p:tgtEl>
                                          <p:spTgt spid="3"/>
                                        </p:tgtEl>
                                        <p:attrNameLst>
                                          <p:attrName>ppt_y</p:attrName>
                                        </p:attrNameLst>
                                      </p:cBhvr>
                                      <p:tavLst>
                                        <p:tav tm="0">
                                          <p:val>
                                            <p:strVal val="ppt_y"/>
                                          </p:val>
                                        </p:tav>
                                        <p:tav tm="100000">
                                          <p:val>
                                            <p:strVal val="ppt_y"/>
                                          </p:val>
                                        </p:tav>
                                      </p:tavLst>
                                    </p:anim>
                                    <p:animEffect transition="out" filter="fade">
                                      <p:cBhvr>
                                        <p:cTn id="38" dur="2000"/>
                                        <p:tgtEl>
                                          <p:spTgt spid="3"/>
                                        </p:tgtEl>
                                      </p:cBhvr>
                                    </p:animEffect>
                                    <p:set>
                                      <p:cBhvr>
                                        <p:cTn id="39" dur="1" fill="hold">
                                          <p:stCondLst>
                                            <p:cond delay="1999"/>
                                          </p:stCondLst>
                                        </p:cTn>
                                        <p:tgtEl>
                                          <p:spTgt spid="3"/>
                                        </p:tgtEl>
                                        <p:attrNameLst>
                                          <p:attrName>style.visibility</p:attrName>
                                        </p:attrNameLst>
                                      </p:cBhvr>
                                      <p:to>
                                        <p:strVal val="hidden"/>
                                      </p:to>
                                    </p:set>
                                  </p:childTnLst>
                                </p:cTn>
                              </p:par>
                              <p:par>
                                <p:cTn id="40" presetID="29" presetClass="exit" presetSubtype="0" fill="hold" nodeType="withEffect">
                                  <p:stCondLst>
                                    <p:cond delay="0"/>
                                  </p:stCondLst>
                                  <p:childTnLst>
                                    <p:anim calcmode="lin" valueType="num">
                                      <p:cBhvr>
                                        <p:cTn id="41" dur="2000"/>
                                        <p:tgtEl>
                                          <p:spTgt spid="5"/>
                                        </p:tgtEl>
                                        <p:attrNameLst>
                                          <p:attrName>ppt_x</p:attrName>
                                        </p:attrNameLst>
                                      </p:cBhvr>
                                      <p:tavLst>
                                        <p:tav tm="0">
                                          <p:val>
                                            <p:strVal val="ppt_x"/>
                                          </p:val>
                                        </p:tav>
                                        <p:tav tm="100000">
                                          <p:val>
                                            <p:strVal val="ppt_x-.2"/>
                                          </p:val>
                                        </p:tav>
                                      </p:tavLst>
                                    </p:anim>
                                    <p:anim calcmode="lin" valueType="num">
                                      <p:cBhvr>
                                        <p:cTn id="42" dur="2000"/>
                                        <p:tgtEl>
                                          <p:spTgt spid="5"/>
                                        </p:tgtEl>
                                        <p:attrNameLst>
                                          <p:attrName>ppt_y</p:attrName>
                                        </p:attrNameLst>
                                      </p:cBhvr>
                                      <p:tavLst>
                                        <p:tav tm="0">
                                          <p:val>
                                            <p:strVal val="ppt_y"/>
                                          </p:val>
                                        </p:tav>
                                        <p:tav tm="100000">
                                          <p:val>
                                            <p:strVal val="ppt_y"/>
                                          </p:val>
                                        </p:tav>
                                      </p:tavLst>
                                    </p:anim>
                                    <p:animEffect transition="out" filter="fade">
                                      <p:cBhvr>
                                        <p:cTn id="43" dur="2000"/>
                                        <p:tgtEl>
                                          <p:spTgt spid="5"/>
                                        </p:tgtEl>
                                      </p:cBhvr>
                                    </p:animEffect>
                                    <p:set>
                                      <p:cBhvr>
                                        <p:cTn id="44" dur="1" fill="hold">
                                          <p:stCondLst>
                                            <p:cond delay="1999"/>
                                          </p:stCondLst>
                                        </p:cTn>
                                        <p:tgtEl>
                                          <p:spTgt spid="5"/>
                                        </p:tgtEl>
                                        <p:attrNameLst>
                                          <p:attrName>style.visibility</p:attrName>
                                        </p:attrNameLst>
                                      </p:cBhvr>
                                      <p:to>
                                        <p:strVal val="hidden"/>
                                      </p:to>
                                    </p:set>
                                  </p:childTnLst>
                                </p:cTn>
                              </p:par>
                              <p:par>
                                <p:cTn id="45" presetID="29" presetClass="exit" presetSubtype="0" fill="hold" nodeType="withEffect">
                                  <p:stCondLst>
                                    <p:cond delay="0"/>
                                  </p:stCondLst>
                                  <p:childTnLst>
                                    <p:anim calcmode="lin" valueType="num">
                                      <p:cBhvr>
                                        <p:cTn id="46" dur="2000"/>
                                        <p:tgtEl>
                                          <p:spTgt spid="6"/>
                                        </p:tgtEl>
                                        <p:attrNameLst>
                                          <p:attrName>ppt_x</p:attrName>
                                        </p:attrNameLst>
                                      </p:cBhvr>
                                      <p:tavLst>
                                        <p:tav tm="0">
                                          <p:val>
                                            <p:strVal val="ppt_x"/>
                                          </p:val>
                                        </p:tav>
                                        <p:tav tm="100000">
                                          <p:val>
                                            <p:strVal val="ppt_x-.2"/>
                                          </p:val>
                                        </p:tav>
                                      </p:tavLst>
                                    </p:anim>
                                    <p:anim calcmode="lin" valueType="num">
                                      <p:cBhvr>
                                        <p:cTn id="47" dur="2000"/>
                                        <p:tgtEl>
                                          <p:spTgt spid="6"/>
                                        </p:tgtEl>
                                        <p:attrNameLst>
                                          <p:attrName>ppt_y</p:attrName>
                                        </p:attrNameLst>
                                      </p:cBhvr>
                                      <p:tavLst>
                                        <p:tav tm="0">
                                          <p:val>
                                            <p:strVal val="ppt_y"/>
                                          </p:val>
                                        </p:tav>
                                        <p:tav tm="100000">
                                          <p:val>
                                            <p:strVal val="ppt_y"/>
                                          </p:val>
                                        </p:tav>
                                      </p:tavLst>
                                    </p:anim>
                                    <p:animEffect transition="out" filter="fade">
                                      <p:cBhvr>
                                        <p:cTn id="48" dur="2000"/>
                                        <p:tgtEl>
                                          <p:spTgt spid="6"/>
                                        </p:tgtEl>
                                      </p:cBhvr>
                                    </p:animEffect>
                                    <p:set>
                                      <p:cBhvr>
                                        <p:cTn id="49" dur="1" fill="hold">
                                          <p:stCondLst>
                                            <p:cond delay="1999"/>
                                          </p:stCondLst>
                                        </p:cTn>
                                        <p:tgtEl>
                                          <p:spTgt spid="6"/>
                                        </p:tgtEl>
                                        <p:attrNameLst>
                                          <p:attrName>style.visibility</p:attrName>
                                        </p:attrNameLst>
                                      </p:cBhvr>
                                      <p:to>
                                        <p:strVal val="hidden"/>
                                      </p:to>
                                    </p:set>
                                  </p:childTnLst>
                                </p:cTn>
                              </p:par>
                              <p:par>
                                <p:cTn id="50" presetID="29" presetClass="exit" presetSubtype="0" fill="hold" nodeType="withEffect">
                                  <p:stCondLst>
                                    <p:cond delay="0"/>
                                  </p:stCondLst>
                                  <p:childTnLst>
                                    <p:anim calcmode="lin" valueType="num">
                                      <p:cBhvr>
                                        <p:cTn id="51" dur="2000"/>
                                        <p:tgtEl>
                                          <p:spTgt spid="7"/>
                                        </p:tgtEl>
                                        <p:attrNameLst>
                                          <p:attrName>ppt_x</p:attrName>
                                        </p:attrNameLst>
                                      </p:cBhvr>
                                      <p:tavLst>
                                        <p:tav tm="0">
                                          <p:val>
                                            <p:strVal val="ppt_x"/>
                                          </p:val>
                                        </p:tav>
                                        <p:tav tm="100000">
                                          <p:val>
                                            <p:strVal val="ppt_x-.2"/>
                                          </p:val>
                                        </p:tav>
                                      </p:tavLst>
                                    </p:anim>
                                    <p:anim calcmode="lin" valueType="num">
                                      <p:cBhvr>
                                        <p:cTn id="52" dur="2000"/>
                                        <p:tgtEl>
                                          <p:spTgt spid="7"/>
                                        </p:tgtEl>
                                        <p:attrNameLst>
                                          <p:attrName>ppt_y</p:attrName>
                                        </p:attrNameLst>
                                      </p:cBhvr>
                                      <p:tavLst>
                                        <p:tav tm="0">
                                          <p:val>
                                            <p:strVal val="ppt_y"/>
                                          </p:val>
                                        </p:tav>
                                        <p:tav tm="100000">
                                          <p:val>
                                            <p:strVal val="ppt_y"/>
                                          </p:val>
                                        </p:tav>
                                      </p:tavLst>
                                    </p:anim>
                                    <p:animEffect transition="out" filter="fade">
                                      <p:cBhvr>
                                        <p:cTn id="53" dur="2000"/>
                                        <p:tgtEl>
                                          <p:spTgt spid="7"/>
                                        </p:tgtEl>
                                      </p:cBhvr>
                                    </p:animEffect>
                                    <p:set>
                                      <p:cBhvr>
                                        <p:cTn id="54" dur="1" fill="hold">
                                          <p:stCondLst>
                                            <p:cond delay="1999"/>
                                          </p:stCondLst>
                                        </p:cTn>
                                        <p:tgtEl>
                                          <p:spTgt spid="7"/>
                                        </p:tgtEl>
                                        <p:attrNameLst>
                                          <p:attrName>style.visibility</p:attrName>
                                        </p:attrNameLst>
                                      </p:cBhvr>
                                      <p:to>
                                        <p:strVal val="hidden"/>
                                      </p:to>
                                    </p:set>
                                  </p:childTnLst>
                                </p:cTn>
                              </p:par>
                              <p:par>
                                <p:cTn id="55" presetID="29" presetClass="exit" presetSubtype="0" fill="hold" grpId="1" nodeType="withEffect">
                                  <p:stCondLst>
                                    <p:cond delay="0"/>
                                  </p:stCondLst>
                                  <p:childTnLst>
                                    <p:anim calcmode="lin" valueType="num">
                                      <p:cBhvr>
                                        <p:cTn id="56" dur="2000"/>
                                        <p:tgtEl>
                                          <p:spTgt spid="4"/>
                                        </p:tgtEl>
                                        <p:attrNameLst>
                                          <p:attrName>ppt_x</p:attrName>
                                        </p:attrNameLst>
                                      </p:cBhvr>
                                      <p:tavLst>
                                        <p:tav tm="0">
                                          <p:val>
                                            <p:strVal val="ppt_x"/>
                                          </p:val>
                                        </p:tav>
                                        <p:tav tm="100000">
                                          <p:val>
                                            <p:strVal val="ppt_x-.2"/>
                                          </p:val>
                                        </p:tav>
                                      </p:tavLst>
                                    </p:anim>
                                    <p:anim calcmode="lin" valueType="num">
                                      <p:cBhvr>
                                        <p:cTn id="57" dur="2000"/>
                                        <p:tgtEl>
                                          <p:spTgt spid="4"/>
                                        </p:tgtEl>
                                        <p:attrNameLst>
                                          <p:attrName>ppt_y</p:attrName>
                                        </p:attrNameLst>
                                      </p:cBhvr>
                                      <p:tavLst>
                                        <p:tav tm="0">
                                          <p:val>
                                            <p:strVal val="ppt_y"/>
                                          </p:val>
                                        </p:tav>
                                        <p:tav tm="100000">
                                          <p:val>
                                            <p:strVal val="ppt_y"/>
                                          </p:val>
                                        </p:tav>
                                      </p:tavLst>
                                    </p:anim>
                                    <p:animEffect transition="out" filter="fade">
                                      <p:cBhvr>
                                        <p:cTn id="58" dur="2000"/>
                                        <p:tgtEl>
                                          <p:spTgt spid="4"/>
                                        </p:tgtEl>
                                      </p:cBhvr>
                                    </p:animEffect>
                                    <p:set>
                                      <p:cBhvr>
                                        <p:cTn id="59" dur="1" fill="hold">
                                          <p:stCondLst>
                                            <p:cond delay="1999"/>
                                          </p:stCondLst>
                                        </p:cTn>
                                        <p:tgtEl>
                                          <p:spTgt spid="4"/>
                                        </p:tgtEl>
                                        <p:attrNameLst>
                                          <p:attrName>style.visibility</p:attrName>
                                        </p:attrNameLst>
                                      </p:cBhvr>
                                      <p:to>
                                        <p:strVal val="hidden"/>
                                      </p:to>
                                    </p:set>
                                  </p:childTnLst>
                                </p:cTn>
                              </p:par>
                            </p:childTnLst>
                          </p:cTn>
                        </p:par>
                        <p:par>
                          <p:cTn id="60" fill="hold">
                            <p:stCondLst>
                              <p:cond delay="2000"/>
                            </p:stCondLst>
                            <p:childTnLst>
                              <p:par>
                                <p:cTn id="61" presetID="12" presetClass="entr" presetSubtype="4"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slide(fromBottom)">
                                      <p:cBhvr>
                                        <p:cTn id="63" dur="2000"/>
                                        <p:tgtEl>
                                          <p:spTgt spid="18"/>
                                        </p:tgtEl>
                                      </p:cBhvr>
                                    </p:animEffect>
                                  </p:childTnLst>
                                </p:cTn>
                              </p:par>
                            </p:childTnLst>
                          </p:cTn>
                        </p:par>
                        <p:par>
                          <p:cTn id="64" fill="hold">
                            <p:stCondLst>
                              <p:cond delay="4000"/>
                            </p:stCondLst>
                            <p:childTnLst>
                              <p:par>
                                <p:cTn id="65" presetID="12" presetClass="entr" presetSubtype="4"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slide(fromBottom)">
                                      <p:cBhvr>
                                        <p:cTn id="67" dur="2000"/>
                                        <p:tgtEl>
                                          <p:spTgt spid="15"/>
                                        </p:tgtEl>
                                      </p:cBhvr>
                                    </p:animEffect>
                                  </p:childTnLst>
                                </p:cTn>
                              </p:par>
                            </p:childTnLst>
                          </p:cTn>
                        </p:par>
                        <p:par>
                          <p:cTn id="68" fill="hold">
                            <p:stCondLst>
                              <p:cond delay="6000"/>
                            </p:stCondLst>
                            <p:childTnLst>
                              <p:par>
                                <p:cTn id="69" presetID="12" presetClass="entr" presetSubtype="4"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slide(fromBottom)">
                                      <p:cBhvr>
                                        <p:cTn id="71" dur="2000"/>
                                        <p:tgtEl>
                                          <p:spTgt spid="16"/>
                                        </p:tgtEl>
                                      </p:cBhvr>
                                    </p:animEffect>
                                  </p:childTnLst>
                                </p:cTn>
                              </p:par>
                            </p:childTnLst>
                          </p:cTn>
                        </p:par>
                        <p:par>
                          <p:cTn id="72" fill="hold">
                            <p:stCondLst>
                              <p:cond delay="8000"/>
                            </p:stCondLst>
                            <p:childTnLst>
                              <p:par>
                                <p:cTn id="73" presetID="12" presetClass="entr" presetSubtype="4"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slide(fromBottom)">
                                      <p:cBhvr>
                                        <p:cTn id="75" dur="2000"/>
                                        <p:tgtEl>
                                          <p:spTgt spid="17"/>
                                        </p:tgtEl>
                                      </p:cBhvr>
                                    </p:animEffect>
                                  </p:childTnLst>
                                </p:cTn>
                              </p:par>
                            </p:childTnLst>
                          </p:cTn>
                        </p:par>
                        <p:par>
                          <p:cTn id="76" fill="hold">
                            <p:stCondLst>
                              <p:cond delay="10000"/>
                            </p:stCondLst>
                            <p:childTnLst>
                              <p:par>
                                <p:cTn id="77" presetID="1" presetClass="mediacall" presetSubtype="0" fill="hold" nodeType="afterEffect">
                                  <p:stCondLst>
                                    <p:cond delay="0"/>
                                  </p:stCondLst>
                                  <p:childTnLst>
                                    <p:cmd type="call" cmd="playFrom(0.0)">
                                      <p:cBhvr>
                                        <p:cTn id="78" dur="64152"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9"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p:cTn id="80"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bldLst>
      <p:bldP spid="3" grpId="0" animBg="1"/>
      <p:bldP spid="3" grpId="1" animBg="1"/>
      <p:bldP spid="4" grpId="0"/>
      <p:bldP spid="4" grpId="1"/>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mplate_main(32).jpg"/>
          <p:cNvPicPr>
            <a:picLocks noChangeAspect="1"/>
          </p:cNvPicPr>
          <p:nvPr/>
        </p:nvPicPr>
        <p:blipFill>
          <a:blip r:embed="rId2" cstate="print"/>
          <a:stretch>
            <a:fillRect/>
          </a:stretch>
        </p:blipFill>
        <p:spPr>
          <a:xfrm>
            <a:off x="0" y="0"/>
            <a:ext cx="16459200" cy="9144000"/>
          </a:xfrm>
          <a:prstGeom prst="rect">
            <a:avLst/>
          </a:prstGeom>
        </p:spPr>
      </p:pic>
      <p:graphicFrame>
        <p:nvGraphicFramePr>
          <p:cNvPr id="6" name="Table 5"/>
          <p:cNvGraphicFramePr>
            <a:graphicFrameLocks noGrp="1"/>
          </p:cNvGraphicFramePr>
          <p:nvPr/>
        </p:nvGraphicFramePr>
        <p:xfrm>
          <a:off x="2667000" y="2057400"/>
          <a:ext cx="12192000" cy="5867400"/>
        </p:xfrm>
        <a:graphic>
          <a:graphicData uri="http://schemas.openxmlformats.org/drawingml/2006/table">
            <a:tbl>
              <a:tblPr firstRow="1" bandRow="1">
                <a:tableStyleId>{5C22544A-7EE6-4342-B048-85BDC9FD1C3A}</a:tableStyleId>
              </a:tblPr>
              <a:tblGrid>
                <a:gridCol w="2667000"/>
                <a:gridCol w="9525000"/>
              </a:tblGrid>
              <a:tr h="1492888">
                <a:tc>
                  <a:txBody>
                    <a:bodyPr/>
                    <a:lstStyle/>
                    <a:p>
                      <a:r>
                        <a:rPr lang="bn-IN" sz="4000" dirty="0" smtClean="0"/>
                        <a:t>দলের নাম </a:t>
                      </a:r>
                      <a:endParaRPr lang="en-US" sz="4000" dirty="0"/>
                    </a:p>
                  </a:txBody>
                  <a:tcPr/>
                </a:tc>
                <a:tc>
                  <a:txBody>
                    <a:bodyPr/>
                    <a:lstStyle/>
                    <a:p>
                      <a:pPr algn="ctr"/>
                      <a:r>
                        <a:rPr lang="bn-IN" sz="4000" dirty="0" smtClean="0"/>
                        <a:t>প্রশ্ন</a:t>
                      </a:r>
                      <a:r>
                        <a:rPr lang="bn-IN" sz="4000" baseline="0" dirty="0" smtClean="0"/>
                        <a:t> </a:t>
                      </a:r>
                      <a:endParaRPr lang="en-US" sz="4000" dirty="0"/>
                    </a:p>
                  </a:txBody>
                  <a:tcPr/>
                </a:tc>
              </a:tr>
              <a:tr h="2187256">
                <a:tc>
                  <a:txBody>
                    <a:bodyPr/>
                    <a:lstStyle/>
                    <a:p>
                      <a:r>
                        <a:rPr lang="bn-IN" sz="6000" dirty="0" smtClean="0">
                          <a:latin typeface="NikoshBAN" pitchFamily="2" charset="0"/>
                          <a:cs typeface="NikoshBAN" pitchFamily="2" charset="0"/>
                        </a:rPr>
                        <a:t>পদ্মা </a:t>
                      </a:r>
                      <a:endParaRPr lang="en-US" sz="6000" dirty="0">
                        <a:latin typeface="NikoshBAN" pitchFamily="2" charset="0"/>
                        <a:cs typeface="NikoshBAN" pitchFamily="2" charset="0"/>
                      </a:endParaRPr>
                    </a:p>
                  </a:txBody>
                  <a:tcPr/>
                </a:tc>
                <a:tc>
                  <a:txBody>
                    <a:bodyPr/>
                    <a:lstStyle/>
                    <a:p>
                      <a:pPr marL="0" marR="0" indent="0" algn="l" defTabSz="1463040" rtl="0" eaLnBrk="1" fontAlgn="auto" latinLnBrk="0" hangingPunct="1">
                        <a:lnSpc>
                          <a:spcPct val="100000"/>
                        </a:lnSpc>
                        <a:spcBef>
                          <a:spcPts val="0"/>
                        </a:spcBef>
                        <a:spcAft>
                          <a:spcPts val="0"/>
                        </a:spcAft>
                        <a:buClrTx/>
                        <a:buSzTx/>
                        <a:buFontTx/>
                        <a:buNone/>
                        <a:tabLst/>
                        <a:defRPr/>
                      </a:pPr>
                      <a:r>
                        <a:rPr lang="bn-BD" sz="6000" dirty="0" smtClean="0">
                          <a:latin typeface="NikoshBAN" pitchFamily="2" charset="0"/>
                          <a:cs typeface="NikoshBAN" pitchFamily="2" charset="0"/>
                        </a:rPr>
                        <a:t>গারোরা কোন কোন জেলায় বসবাস করেন ? </a:t>
                      </a:r>
                      <a:endParaRPr lang="en-US" sz="6000" dirty="0" smtClean="0">
                        <a:latin typeface="NikoshBAN" pitchFamily="2" charset="0"/>
                        <a:cs typeface="NikoshBAN" pitchFamily="2" charset="0"/>
                      </a:endParaRPr>
                    </a:p>
                  </a:txBody>
                  <a:tcPr/>
                </a:tc>
              </a:tr>
              <a:tr h="2187256">
                <a:tc>
                  <a:txBody>
                    <a:bodyPr/>
                    <a:lstStyle/>
                    <a:p>
                      <a:r>
                        <a:rPr lang="bn-IN" sz="6000" dirty="0" smtClean="0">
                          <a:latin typeface="NikoshBAN" pitchFamily="2" charset="0"/>
                          <a:cs typeface="NikoshBAN" pitchFamily="2" charset="0"/>
                        </a:rPr>
                        <a:t>মেঘ</a:t>
                      </a:r>
                      <a:r>
                        <a:rPr lang="bn-IN" sz="6000" baseline="0" dirty="0" smtClean="0">
                          <a:latin typeface="NikoshBAN" pitchFamily="2" charset="0"/>
                          <a:cs typeface="NikoshBAN" pitchFamily="2" charset="0"/>
                        </a:rPr>
                        <a:t>না </a:t>
                      </a:r>
                      <a:endParaRPr lang="en-US" sz="6000" dirty="0">
                        <a:latin typeface="NikoshBAN" pitchFamily="2" charset="0"/>
                        <a:cs typeface="NikoshBAN" pitchFamily="2" charset="0"/>
                      </a:endParaRPr>
                    </a:p>
                  </a:txBody>
                  <a:tcPr/>
                </a:tc>
                <a:tc>
                  <a:txBody>
                    <a:bodyPr/>
                    <a:lstStyle/>
                    <a:p>
                      <a:pPr marL="0" marR="0" indent="0" algn="l" defTabSz="1463040" rtl="0" eaLnBrk="1" fontAlgn="auto" latinLnBrk="0" hangingPunct="1">
                        <a:lnSpc>
                          <a:spcPct val="100000"/>
                        </a:lnSpc>
                        <a:spcBef>
                          <a:spcPts val="0"/>
                        </a:spcBef>
                        <a:spcAft>
                          <a:spcPts val="0"/>
                        </a:spcAft>
                        <a:buClrTx/>
                        <a:buSzTx/>
                        <a:buFontTx/>
                        <a:buNone/>
                        <a:tabLst/>
                        <a:defRPr/>
                      </a:pPr>
                      <a:r>
                        <a:rPr lang="bn-BD" sz="6000" dirty="0" smtClean="0">
                          <a:latin typeface="NikoshBAN" pitchFamily="2" charset="0"/>
                          <a:cs typeface="NikoshBAN" pitchFamily="2" charset="0"/>
                        </a:rPr>
                        <a:t>তাঁদের সংস্কৃতি সম্পর্কে চারটি বাক্য লিখ  </a:t>
                      </a:r>
                      <a:endParaRPr lang="en-US" sz="6000" dirty="0" smtClean="0">
                        <a:latin typeface="NikoshBAN" pitchFamily="2" charset="0"/>
                        <a:cs typeface="NikoshBAN" pitchFamily="2" charset="0"/>
                      </a:endParaRPr>
                    </a:p>
                  </a:txBody>
                  <a:tcPr/>
                </a:tc>
              </a:tr>
            </a:tbl>
          </a:graphicData>
        </a:graphic>
      </p:graphicFrame>
      <p:sp>
        <p:nvSpPr>
          <p:cNvPr id="7" name="Rounded Rectangle 6"/>
          <p:cNvSpPr/>
          <p:nvPr/>
        </p:nvSpPr>
        <p:spPr>
          <a:xfrm>
            <a:off x="6629400" y="119866"/>
            <a:ext cx="2971800" cy="1480334"/>
          </a:xfrm>
          <a:prstGeom prst="roundRect">
            <a:avLst/>
          </a:prstGeom>
          <a:ln>
            <a:noFill/>
          </a:ln>
          <a:effectLst/>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দলীয় কাজ </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pic>
        <p:nvPicPr>
          <p:cNvPr id="8" name="Picture 7" descr="group work.jpg"/>
          <p:cNvPicPr>
            <a:picLocks noChangeAspect="1"/>
          </p:cNvPicPr>
          <p:nvPr/>
        </p:nvPicPr>
        <p:blipFill>
          <a:blip r:embed="rId3" cstate="print"/>
          <a:stretch>
            <a:fillRect/>
          </a:stretch>
        </p:blipFill>
        <p:spPr>
          <a:xfrm>
            <a:off x="38100" y="0"/>
            <a:ext cx="3086100" cy="2057400"/>
          </a:xfrm>
          <a:prstGeom prst="ellipse">
            <a:avLst/>
          </a:prstGeom>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par>
                                <p:cTn id="8" presetID="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2000" fill="hold"/>
                                        <p:tgtEl>
                                          <p:spTgt spid="8"/>
                                        </p:tgtEl>
                                        <p:attrNameLst>
                                          <p:attrName>ppt_x</p:attrName>
                                        </p:attrNameLst>
                                      </p:cBhvr>
                                      <p:tavLst>
                                        <p:tav tm="0">
                                          <p:val>
                                            <p:strVal val="0-#ppt_w/2"/>
                                          </p:val>
                                        </p:tav>
                                        <p:tav tm="100000">
                                          <p:val>
                                            <p:strVal val="#ppt_x"/>
                                          </p:val>
                                        </p:tav>
                                      </p:tavLst>
                                    </p:anim>
                                    <p:anim calcmode="lin" valueType="num">
                                      <p:cBhvr additive="base">
                                        <p:cTn id="11" dur="2000" fill="hold"/>
                                        <p:tgtEl>
                                          <p:spTgt spid="8"/>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2000" fill="hold"/>
                                        <p:tgtEl>
                                          <p:spTgt spid="6"/>
                                        </p:tgtEl>
                                        <p:attrNameLst>
                                          <p:attrName>ppt_x</p:attrName>
                                        </p:attrNameLst>
                                      </p:cBhvr>
                                      <p:tavLst>
                                        <p:tav tm="0">
                                          <p:val>
                                            <p:strVal val="1+#ppt_w/2"/>
                                          </p:val>
                                        </p:tav>
                                        <p:tav tm="100000">
                                          <p:val>
                                            <p:strVal val="#ppt_x"/>
                                          </p:val>
                                        </p:tav>
                                      </p:tavLst>
                                    </p:anim>
                                    <p:anim calcmode="lin" valueType="num">
                                      <p:cBhvr additive="base">
                                        <p:cTn id="15"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_main(21).jpg"/>
          <p:cNvPicPr>
            <a:picLocks noChangeAspect="1"/>
          </p:cNvPicPr>
          <p:nvPr/>
        </p:nvPicPr>
        <p:blipFill>
          <a:blip r:embed="rId2" cstate="print"/>
          <a:stretch>
            <a:fillRect/>
          </a:stretch>
        </p:blipFill>
        <p:spPr>
          <a:xfrm>
            <a:off x="0" y="0"/>
            <a:ext cx="16459200" cy="9144000"/>
          </a:xfrm>
          <a:prstGeom prst="rect">
            <a:avLst/>
          </a:prstGeom>
        </p:spPr>
      </p:pic>
      <p:sp>
        <p:nvSpPr>
          <p:cNvPr id="8" name="TextBox 7">
            <a:extLst>
              <a:ext uri="{FF2B5EF4-FFF2-40B4-BE49-F238E27FC236}">
                <a16:creationId xmlns:a16="http://schemas.microsoft.com/office/drawing/2014/main" xmlns="" id="{14354058-992F-4BA0-9CAB-227925CB1E6B}"/>
              </a:ext>
            </a:extLst>
          </p:cNvPr>
          <p:cNvSpPr txBox="1"/>
          <p:nvPr/>
        </p:nvSpPr>
        <p:spPr>
          <a:xfrm>
            <a:off x="3657600" y="1531203"/>
            <a:ext cx="9144000" cy="584775"/>
          </a:xfrm>
          <a:prstGeom prst="rect">
            <a:avLst/>
          </a:prstGeom>
          <a:solidFill>
            <a:srgbClr val="92D05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b="1" dirty="0">
                <a:solidFill>
                  <a:srgbClr val="FF0000"/>
                </a:solidFill>
                <a:latin typeface="NikoshBAN" pitchFamily="2" charset="0"/>
                <a:cs typeface="NikoshBAN" pitchFamily="2" charset="0"/>
              </a:rPr>
              <a:t>১। </a:t>
            </a:r>
            <a:r>
              <a:rPr lang="en-US" sz="3200" b="1" dirty="0" err="1">
                <a:solidFill>
                  <a:srgbClr val="FF0000"/>
                </a:solidFill>
                <a:latin typeface="NikoshBAN" pitchFamily="2" charset="0"/>
                <a:cs typeface="NikoshBAN" pitchFamily="2" charset="0"/>
              </a:rPr>
              <a:t>গারোদের</a:t>
            </a:r>
            <a:r>
              <a:rPr lang="en-US" sz="3200" b="1" dirty="0">
                <a:solidFill>
                  <a:srgbClr val="FF000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খাদ্যাভাস</a:t>
            </a:r>
            <a:r>
              <a:rPr lang="en-US" sz="3200" b="1" dirty="0">
                <a:solidFill>
                  <a:srgbClr val="FF0000"/>
                </a:solidFill>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সম্পর্কে</a:t>
            </a:r>
            <a:r>
              <a:rPr lang="en-US" sz="3200" b="1" dirty="0">
                <a:solidFill>
                  <a:srgbClr val="FF0000"/>
                </a:solidFill>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লিখ</a:t>
            </a:r>
            <a:r>
              <a:rPr lang="en-US" sz="3200" b="1" dirty="0">
                <a:solidFill>
                  <a:srgbClr val="FF0000"/>
                </a:solidFill>
                <a:latin typeface="NikoshBAN" pitchFamily="2" charset="0"/>
                <a:cs typeface="NikoshBAN" pitchFamily="2" charset="0"/>
              </a:rPr>
              <a:t>।</a:t>
            </a:r>
          </a:p>
        </p:txBody>
      </p:sp>
      <p:sp>
        <p:nvSpPr>
          <p:cNvPr id="9" name="TextBox 8">
            <a:extLst>
              <a:ext uri="{FF2B5EF4-FFF2-40B4-BE49-F238E27FC236}">
                <a16:creationId xmlns:a16="http://schemas.microsoft.com/office/drawing/2014/main" xmlns="" id="{8B164667-624D-44BE-90E0-069042A60785}"/>
              </a:ext>
            </a:extLst>
          </p:cNvPr>
          <p:cNvSpPr txBox="1"/>
          <p:nvPr/>
        </p:nvSpPr>
        <p:spPr>
          <a:xfrm>
            <a:off x="3657600" y="3584138"/>
            <a:ext cx="9144000" cy="584775"/>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b="1" dirty="0">
                <a:solidFill>
                  <a:srgbClr val="FF0000"/>
                </a:solidFill>
                <a:latin typeface="NikoshBAN" pitchFamily="2" charset="0"/>
                <a:cs typeface="NikoshBAN" pitchFamily="2" charset="0"/>
              </a:rPr>
              <a:t>২। </a:t>
            </a:r>
            <a:r>
              <a:rPr lang="en-US" sz="3200" b="1" dirty="0" err="1">
                <a:solidFill>
                  <a:srgbClr val="FF0000"/>
                </a:solidFill>
                <a:latin typeface="NikoshBAN" pitchFamily="2" charset="0"/>
                <a:cs typeface="NikoshBAN" pitchFamily="2" charset="0"/>
              </a:rPr>
              <a:t>গারোদের</a:t>
            </a:r>
            <a:r>
              <a:rPr lang="en-US" sz="3200" b="1" dirty="0">
                <a:solidFill>
                  <a:srgbClr val="FF0000"/>
                </a:solidFill>
                <a:latin typeface="NikoshBAN" pitchFamily="2" charset="0"/>
                <a:cs typeface="NikoshBAN" pitchFamily="2" charset="0"/>
              </a:rPr>
              <a:t> </a:t>
            </a:r>
            <a:r>
              <a:rPr lang="bn-BD" sz="3200" b="1" dirty="0">
                <a:solidFill>
                  <a:srgbClr val="002060"/>
                </a:solidFill>
                <a:latin typeface="NikoshBAN" pitchFamily="2" charset="0"/>
                <a:cs typeface="NikoshBAN" pitchFamily="2" charset="0"/>
              </a:rPr>
              <a:t>সমাজ ব্যবস্থা</a:t>
            </a:r>
            <a:r>
              <a:rPr lang="en-US" sz="3200" b="1" dirty="0">
                <a:solidFill>
                  <a:srgbClr val="002060"/>
                </a:solidFill>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সম্পর্কে</a:t>
            </a:r>
            <a:r>
              <a:rPr lang="en-US" sz="3200" b="1" dirty="0">
                <a:solidFill>
                  <a:srgbClr val="FF0000"/>
                </a:solidFill>
                <a:latin typeface="NikoshBAN" pitchFamily="2" charset="0"/>
                <a:cs typeface="NikoshBAN" pitchFamily="2" charset="0"/>
              </a:rPr>
              <a:t> ৩টি </a:t>
            </a:r>
            <a:r>
              <a:rPr lang="en-US" sz="3200" b="1" dirty="0" err="1">
                <a:solidFill>
                  <a:srgbClr val="FF0000"/>
                </a:solidFill>
                <a:latin typeface="NikoshBAN" pitchFamily="2" charset="0"/>
                <a:cs typeface="NikoshBAN" pitchFamily="2" charset="0"/>
              </a:rPr>
              <a:t>বাক্য</a:t>
            </a:r>
            <a:r>
              <a:rPr lang="en-US" sz="3200" b="1" dirty="0">
                <a:solidFill>
                  <a:srgbClr val="FF0000"/>
                </a:solidFill>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লিখ</a:t>
            </a:r>
            <a:r>
              <a:rPr lang="en-US" sz="3200" b="1" dirty="0">
                <a:solidFill>
                  <a:srgbClr val="FF0000"/>
                </a:solidFill>
                <a:latin typeface="NikoshBAN" pitchFamily="2" charset="0"/>
                <a:cs typeface="NikoshBAN" pitchFamily="2" charset="0"/>
              </a:rPr>
              <a:t>।</a:t>
            </a:r>
          </a:p>
        </p:txBody>
      </p:sp>
      <p:sp>
        <p:nvSpPr>
          <p:cNvPr id="10" name="TextBox 9">
            <a:extLst>
              <a:ext uri="{FF2B5EF4-FFF2-40B4-BE49-F238E27FC236}">
                <a16:creationId xmlns:a16="http://schemas.microsoft.com/office/drawing/2014/main" xmlns="" id="{FA7E8253-1664-4673-885E-374DBDA50B61}"/>
              </a:ext>
            </a:extLst>
          </p:cNvPr>
          <p:cNvSpPr txBox="1"/>
          <p:nvPr/>
        </p:nvSpPr>
        <p:spPr>
          <a:xfrm>
            <a:off x="3657600" y="5791200"/>
            <a:ext cx="9144000" cy="584775"/>
          </a:xfrm>
          <a:prstGeom prst="rect">
            <a:avLst/>
          </a:prstGeom>
          <a:solidFill>
            <a:srgbClr val="92D05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a:solidFill>
                  <a:srgbClr val="FF0000"/>
                </a:solidFill>
                <a:latin typeface="NikoshBAN" pitchFamily="2" charset="0"/>
                <a:cs typeface="NikoshBAN" pitchFamily="2" charset="0"/>
              </a:rPr>
              <a:t>৩। </a:t>
            </a:r>
            <a:r>
              <a:rPr lang="en-US" sz="3200" b="1" dirty="0" err="1">
                <a:solidFill>
                  <a:srgbClr val="FF0000"/>
                </a:solidFill>
                <a:latin typeface="NikoshBAN" pitchFamily="2" charset="0"/>
                <a:cs typeface="NikoshBAN" pitchFamily="2" charset="0"/>
              </a:rPr>
              <a:t>গারোদের</a:t>
            </a:r>
            <a:r>
              <a:rPr lang="en-US" sz="3200" b="1" dirty="0">
                <a:solidFill>
                  <a:srgbClr val="FF0000"/>
                </a:solidFill>
                <a:latin typeface="NikoshBAN" pitchFamily="2" charset="0"/>
                <a:cs typeface="NikoshBAN" pitchFamily="2" charset="0"/>
              </a:rPr>
              <a:t> </a:t>
            </a:r>
            <a:r>
              <a:rPr lang="en-US" sz="3200" b="1" dirty="0" err="1">
                <a:solidFill>
                  <a:srgbClr val="002060"/>
                </a:solidFill>
                <a:latin typeface="NikoshBAN" pitchFamily="2" charset="0"/>
                <a:cs typeface="NikoshBAN" pitchFamily="2" charset="0"/>
              </a:rPr>
              <a:t>উৎসব</a:t>
            </a:r>
            <a:r>
              <a:rPr lang="en-US" sz="3200" b="1" dirty="0">
                <a:solidFill>
                  <a:srgbClr val="FF0000"/>
                </a:solidFill>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সম্পর্কে</a:t>
            </a:r>
            <a:r>
              <a:rPr lang="en-US" sz="3200" b="1" dirty="0">
                <a:solidFill>
                  <a:srgbClr val="FF0000"/>
                </a:solidFill>
                <a:latin typeface="NikoshBAN" pitchFamily="2" charset="0"/>
                <a:cs typeface="NikoshBAN" pitchFamily="2" charset="0"/>
              </a:rPr>
              <a:t> ৩টি </a:t>
            </a:r>
            <a:r>
              <a:rPr lang="en-US" sz="3200" b="1" dirty="0" err="1">
                <a:solidFill>
                  <a:srgbClr val="FF0000"/>
                </a:solidFill>
                <a:latin typeface="NikoshBAN" pitchFamily="2" charset="0"/>
                <a:cs typeface="NikoshBAN" pitchFamily="2" charset="0"/>
              </a:rPr>
              <a:t>বাক্য</a:t>
            </a:r>
            <a:r>
              <a:rPr lang="en-US" sz="3200" b="1" dirty="0">
                <a:solidFill>
                  <a:srgbClr val="FF0000"/>
                </a:solidFill>
                <a:latin typeface="NikoshBAN" pitchFamily="2" charset="0"/>
                <a:cs typeface="NikoshBAN" pitchFamily="2" charset="0"/>
              </a:rPr>
              <a:t> </a:t>
            </a:r>
            <a:r>
              <a:rPr lang="en-US" sz="3200" b="1" dirty="0" err="1">
                <a:solidFill>
                  <a:srgbClr val="FF0000"/>
                </a:solidFill>
                <a:latin typeface="NikoshBAN" pitchFamily="2" charset="0"/>
                <a:cs typeface="NikoshBAN" pitchFamily="2" charset="0"/>
              </a:rPr>
              <a:t>লিখ</a:t>
            </a:r>
            <a:r>
              <a:rPr lang="en-US" sz="3200" b="1" dirty="0">
                <a:solidFill>
                  <a:srgbClr val="FF0000"/>
                </a:solidFill>
                <a:latin typeface="NikoshBAN" pitchFamily="2" charset="0"/>
                <a:cs typeface="NikoshBAN" pitchFamily="2" charset="0"/>
              </a:rPr>
              <a:t>।</a:t>
            </a:r>
          </a:p>
        </p:txBody>
      </p:sp>
      <p:sp>
        <p:nvSpPr>
          <p:cNvPr id="11" name="TextBox 10">
            <a:extLst>
              <a:ext uri="{FF2B5EF4-FFF2-40B4-BE49-F238E27FC236}">
                <a16:creationId xmlns:a16="http://schemas.microsoft.com/office/drawing/2014/main" xmlns="" id="{122F89FB-8043-40A8-9D4E-E6731BFB428F}"/>
              </a:ext>
            </a:extLst>
          </p:cNvPr>
          <p:cNvSpPr txBox="1"/>
          <p:nvPr/>
        </p:nvSpPr>
        <p:spPr>
          <a:xfrm>
            <a:off x="3657600" y="4198203"/>
            <a:ext cx="9144000" cy="830997"/>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err="1">
                <a:latin typeface="NikoshBAN" pitchFamily="2" charset="0"/>
                <a:cs typeface="NikoshBAN" pitchFamily="2" charset="0"/>
              </a:rPr>
              <a:t>উত্তর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গার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সমাজ</a:t>
            </a:r>
            <a:r>
              <a:rPr lang="en-US" sz="2400" dirty="0">
                <a:latin typeface="NikoshBAN" pitchFamily="2" charset="0"/>
                <a:cs typeface="NikoshBAN" pitchFamily="2" charset="0"/>
              </a:rPr>
              <a:t> </a:t>
            </a:r>
            <a:r>
              <a:rPr lang="en-US" sz="2400" dirty="0" err="1">
                <a:latin typeface="NikoshBAN" pitchFamily="2" charset="0"/>
                <a:cs typeface="NikoshBAN" pitchFamily="2" charset="0"/>
              </a:rPr>
              <a:t>মার্তৃতান্ত্রিক</a:t>
            </a:r>
            <a:r>
              <a:rPr lang="en-US" sz="2400" dirty="0">
                <a:latin typeface="NikoshBAN" pitchFamily="2" charset="0"/>
                <a:cs typeface="NikoshBAN" pitchFamily="2" charset="0"/>
              </a:rPr>
              <a:t>। </a:t>
            </a:r>
            <a:r>
              <a:rPr lang="en-US" sz="2400" dirty="0" err="1">
                <a:latin typeface="NikoshBAN" pitchFamily="2" charset="0"/>
                <a:cs typeface="NikoshBAN" pitchFamily="2" charset="0"/>
              </a:rPr>
              <a:t>নারীর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পরিবারের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প্রধান</a:t>
            </a:r>
            <a:r>
              <a:rPr lang="en-US" sz="2400" dirty="0">
                <a:latin typeface="NikoshBAN" pitchFamily="2" charset="0"/>
                <a:cs typeface="NikoshBAN" pitchFamily="2" charset="0"/>
              </a:rPr>
              <a:t> </a:t>
            </a:r>
            <a:r>
              <a:rPr lang="en-US" sz="2400" dirty="0" err="1">
                <a:latin typeface="NikoshBAN" pitchFamily="2" charset="0"/>
                <a:cs typeface="NikoshBAN" pitchFamily="2" charset="0"/>
              </a:rPr>
              <a:t>এব</a:t>
            </a:r>
            <a:r>
              <a:rPr lang="en-US" sz="2400" dirty="0">
                <a:latin typeface="NikoshBAN" pitchFamily="2" charset="0"/>
                <a:cs typeface="NikoshBAN" pitchFamily="2" charset="0"/>
              </a:rPr>
              <a:t>ং </a:t>
            </a:r>
            <a:r>
              <a:rPr lang="en-US" sz="2400" dirty="0" err="1">
                <a:latin typeface="NikoshBAN" pitchFamily="2" charset="0"/>
                <a:cs typeface="NikoshBAN" pitchFamily="2" charset="0"/>
              </a:rPr>
              <a:t>সম্পত্তির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অধিকার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মায়ের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সূত্র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ধরেই</a:t>
            </a:r>
            <a:r>
              <a:rPr lang="en-US" sz="2400" dirty="0">
                <a:latin typeface="NikoshBAN" pitchFamily="2" charset="0"/>
                <a:cs typeface="NikoshBAN" pitchFamily="2" charset="0"/>
              </a:rPr>
              <a:t> </a:t>
            </a:r>
            <a:r>
              <a:rPr lang="en-US" sz="2400" dirty="0" err="1">
                <a:latin typeface="NikoshBAN" pitchFamily="2" charset="0"/>
                <a:cs typeface="NikoshBAN" pitchFamily="2" charset="0"/>
              </a:rPr>
              <a:t>তাদের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দল,গোত্র</a:t>
            </a:r>
            <a:r>
              <a:rPr lang="en-US" sz="2400" dirty="0">
                <a:latin typeface="NikoshBAN" pitchFamily="2" charset="0"/>
                <a:cs typeface="NikoshBAN" pitchFamily="2" charset="0"/>
              </a:rPr>
              <a:t> ও </a:t>
            </a:r>
            <a:r>
              <a:rPr lang="en-US" sz="2400" dirty="0" err="1">
                <a:latin typeface="NikoshBAN" pitchFamily="2" charset="0"/>
                <a:cs typeface="NikoshBAN" pitchFamily="2" charset="0"/>
              </a:rPr>
              <a:t>বংশ</a:t>
            </a:r>
            <a:r>
              <a:rPr lang="en-US" sz="2400" dirty="0">
                <a:latin typeface="NikoshBAN" pitchFamily="2" charset="0"/>
                <a:cs typeface="NikoshBAN" pitchFamily="2" charset="0"/>
              </a:rPr>
              <a:t> </a:t>
            </a:r>
            <a:r>
              <a:rPr lang="en-US" sz="2400" dirty="0" err="1">
                <a:latin typeface="NikoshBAN" pitchFamily="2" charset="0"/>
                <a:cs typeface="NikoshBAN" pitchFamily="2" charset="0"/>
              </a:rPr>
              <a:t>গড়</a:t>
            </a:r>
            <a:r>
              <a:rPr lang="en-US" sz="2400" dirty="0">
                <a:latin typeface="NikoshBAN" pitchFamily="2" charset="0"/>
                <a:cs typeface="NikoshBAN" pitchFamily="2" charset="0"/>
              </a:rPr>
              <a:t>ে </a:t>
            </a:r>
            <a:r>
              <a:rPr lang="en-US" sz="2400" dirty="0" err="1">
                <a:latin typeface="NikoshBAN" pitchFamily="2" charset="0"/>
                <a:cs typeface="NikoshBAN" pitchFamily="2" charset="0"/>
              </a:rPr>
              <a:t>ওঠ</a:t>
            </a:r>
            <a:r>
              <a:rPr lang="en-US" sz="2400" dirty="0">
                <a:latin typeface="NikoshBAN" pitchFamily="2" charset="0"/>
                <a:cs typeface="NikoshBAN" pitchFamily="2" charset="0"/>
              </a:rPr>
              <a:t>ে।</a:t>
            </a:r>
          </a:p>
        </p:txBody>
      </p:sp>
      <p:sp>
        <p:nvSpPr>
          <p:cNvPr id="12" name="TextBox 11">
            <a:extLst>
              <a:ext uri="{FF2B5EF4-FFF2-40B4-BE49-F238E27FC236}">
                <a16:creationId xmlns:a16="http://schemas.microsoft.com/office/drawing/2014/main" xmlns="" id="{ED44ACDD-C702-44FC-A9CE-8D845C22B433}"/>
              </a:ext>
            </a:extLst>
          </p:cNvPr>
          <p:cNvSpPr txBox="1"/>
          <p:nvPr/>
        </p:nvSpPr>
        <p:spPr>
          <a:xfrm>
            <a:off x="3657600" y="2217003"/>
            <a:ext cx="9144000" cy="830997"/>
          </a:xfrm>
          <a:prstGeom prst="rect">
            <a:avLst/>
          </a:prstGeom>
          <a:solidFill>
            <a:schemeClr val="accent6">
              <a:lumMod val="60000"/>
              <a:lumOff val="4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err="1">
                <a:latin typeface="NikoshBAN" pitchFamily="2" charset="0"/>
                <a:cs typeface="NikoshBAN" pitchFamily="2" charset="0"/>
              </a:rPr>
              <a:t>উত্তর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গারোদের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প্রধান</a:t>
            </a:r>
            <a:r>
              <a:rPr lang="en-US" sz="2400" dirty="0">
                <a:latin typeface="NikoshBAN" pitchFamily="2" charset="0"/>
                <a:cs typeface="NikoshBAN" pitchFamily="2" charset="0"/>
              </a:rPr>
              <a:t> </a:t>
            </a:r>
            <a:r>
              <a:rPr lang="en-US" sz="2400" dirty="0" err="1">
                <a:latin typeface="NikoshBAN" pitchFamily="2" charset="0"/>
                <a:cs typeface="NikoshBAN" pitchFamily="2" charset="0"/>
              </a:rPr>
              <a:t>খাবার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ভাত,মাছ,মাংস</a:t>
            </a:r>
            <a:r>
              <a:rPr lang="en-US" sz="2400" dirty="0">
                <a:latin typeface="NikoshBAN" pitchFamily="2" charset="0"/>
                <a:cs typeface="NikoshBAN" pitchFamily="2" charset="0"/>
              </a:rPr>
              <a:t> ও </a:t>
            </a:r>
            <a:r>
              <a:rPr lang="en-US" sz="2400" dirty="0" err="1">
                <a:latin typeface="NikoshBAN" pitchFamily="2" charset="0"/>
                <a:cs typeface="NikoshBAN" pitchFamily="2" charset="0"/>
              </a:rPr>
              <a:t>বিভিন্ন</a:t>
            </a:r>
            <a:r>
              <a:rPr lang="en-US" sz="2400" dirty="0">
                <a:latin typeface="NikoshBAN" pitchFamily="2" charset="0"/>
                <a:cs typeface="NikoshBAN" pitchFamily="2" charset="0"/>
              </a:rPr>
              <a:t> </a:t>
            </a:r>
            <a:r>
              <a:rPr lang="en-US" sz="2400" dirty="0" err="1">
                <a:latin typeface="NikoshBAN" pitchFamily="2" charset="0"/>
                <a:cs typeface="NikoshBAN" pitchFamily="2" charset="0"/>
              </a:rPr>
              <a:t>ধরণের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শাকসবজ</a:t>
            </a:r>
            <a:r>
              <a:rPr lang="en-US" sz="2400" dirty="0">
                <a:latin typeface="NikoshBAN" pitchFamily="2" charset="0"/>
                <a:cs typeface="NikoshBAN" pitchFamily="2" charset="0"/>
              </a:rPr>
              <a:t>ি। </a:t>
            </a:r>
            <a:r>
              <a:rPr lang="en-US" sz="2400" dirty="0" err="1">
                <a:latin typeface="NikoshBAN" pitchFamily="2" charset="0"/>
                <a:cs typeface="NikoshBAN" pitchFamily="2" charset="0"/>
              </a:rPr>
              <a:t>তাঁদের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ঐতিহ্যবাহ</a:t>
            </a:r>
            <a:r>
              <a:rPr lang="en-US" sz="2400" dirty="0">
                <a:latin typeface="NikoshBAN" pitchFamily="2" charset="0"/>
                <a:cs typeface="NikoshBAN" pitchFamily="2" charset="0"/>
              </a:rPr>
              <a:t>ী </a:t>
            </a:r>
            <a:r>
              <a:rPr lang="en-US" sz="2400" dirty="0" err="1">
                <a:latin typeface="NikoshBAN" pitchFamily="2" charset="0"/>
                <a:cs typeface="NikoshBAN" pitchFamily="2" charset="0"/>
              </a:rPr>
              <a:t>একট</a:t>
            </a:r>
            <a:r>
              <a:rPr lang="en-US" sz="2400" dirty="0">
                <a:latin typeface="NikoshBAN" pitchFamily="2" charset="0"/>
                <a:cs typeface="NikoshBAN" pitchFamily="2" charset="0"/>
              </a:rPr>
              <a:t>ি </a:t>
            </a:r>
            <a:r>
              <a:rPr lang="en-US" sz="2400" dirty="0" err="1">
                <a:latin typeface="NikoshBAN" pitchFamily="2" charset="0"/>
                <a:cs typeface="NikoshBAN" pitchFamily="2" charset="0"/>
              </a:rPr>
              <a:t>খাবার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বাঁশের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কোড়ল</a:t>
            </a:r>
            <a:r>
              <a:rPr lang="en-US" sz="2400" dirty="0">
                <a:latin typeface="NikoshBAN" pitchFamily="2" charset="0"/>
                <a:cs typeface="NikoshBAN" pitchFamily="2" charset="0"/>
              </a:rPr>
              <a:t> </a:t>
            </a:r>
            <a:r>
              <a:rPr lang="en-US" sz="2400" dirty="0" err="1">
                <a:latin typeface="NikoshBAN" pitchFamily="2" charset="0"/>
                <a:cs typeface="NikoshBAN" pitchFamily="2" charset="0"/>
              </a:rPr>
              <a:t>দিয়</a:t>
            </a:r>
            <a:r>
              <a:rPr lang="en-US" sz="2400" dirty="0">
                <a:latin typeface="NikoshBAN" pitchFamily="2" charset="0"/>
                <a:cs typeface="NikoshBAN" pitchFamily="2" charset="0"/>
              </a:rPr>
              <a:t>ে </a:t>
            </a:r>
            <a:r>
              <a:rPr lang="en-US" sz="2400" dirty="0" err="1">
                <a:latin typeface="NikoshBAN" pitchFamily="2" charset="0"/>
                <a:cs typeface="NikoshBAN" pitchFamily="2" charset="0"/>
              </a:rPr>
              <a:t>তৈর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কর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হয়</a:t>
            </a:r>
            <a:r>
              <a:rPr lang="en-US" sz="2400" dirty="0">
                <a:latin typeface="NikoshBAN" pitchFamily="2" charset="0"/>
                <a:cs typeface="NikoshBAN" pitchFamily="2" charset="0"/>
              </a:rPr>
              <a:t> যা </a:t>
            </a:r>
            <a:r>
              <a:rPr lang="en-US" sz="2400" dirty="0" err="1">
                <a:latin typeface="NikoshBAN" pitchFamily="2" charset="0"/>
                <a:cs typeface="NikoshBAN" pitchFamily="2" charset="0"/>
              </a:rPr>
              <a:t>খেত</a:t>
            </a:r>
            <a:r>
              <a:rPr lang="en-US" sz="2400" dirty="0">
                <a:latin typeface="NikoshBAN" pitchFamily="2" charset="0"/>
                <a:cs typeface="NikoshBAN" pitchFamily="2" charset="0"/>
              </a:rPr>
              <a:t>ে </a:t>
            </a:r>
            <a:r>
              <a:rPr lang="en-US" sz="2400" dirty="0" err="1">
                <a:latin typeface="NikoshBAN" pitchFamily="2" charset="0"/>
                <a:cs typeface="NikoshBAN" pitchFamily="2" charset="0"/>
              </a:rPr>
              <a:t>অনেক</a:t>
            </a:r>
            <a:r>
              <a:rPr lang="en-US" sz="2400" dirty="0">
                <a:latin typeface="NikoshBAN" pitchFamily="2" charset="0"/>
                <a:cs typeface="NikoshBAN" pitchFamily="2" charset="0"/>
              </a:rPr>
              <a:t> </a:t>
            </a:r>
            <a:r>
              <a:rPr lang="en-US" sz="2400" dirty="0" err="1">
                <a:latin typeface="NikoshBAN" pitchFamily="2" charset="0"/>
                <a:cs typeface="NikoshBAN" pitchFamily="2" charset="0"/>
              </a:rPr>
              <a:t>সুস্বাদ</a:t>
            </a:r>
            <a:r>
              <a:rPr lang="en-US" sz="2400" dirty="0">
                <a:latin typeface="NikoshBAN" pitchFamily="2" charset="0"/>
                <a:cs typeface="NikoshBAN" pitchFamily="2" charset="0"/>
              </a:rPr>
              <a:t>ু।</a:t>
            </a:r>
          </a:p>
        </p:txBody>
      </p:sp>
      <p:sp>
        <p:nvSpPr>
          <p:cNvPr id="13" name="TextBox 12">
            <a:extLst>
              <a:ext uri="{FF2B5EF4-FFF2-40B4-BE49-F238E27FC236}">
                <a16:creationId xmlns:a16="http://schemas.microsoft.com/office/drawing/2014/main" xmlns="" id="{E4EC8896-58DA-41D0-B271-F3E42DE566D1}"/>
              </a:ext>
            </a:extLst>
          </p:cNvPr>
          <p:cNvSpPr txBox="1"/>
          <p:nvPr/>
        </p:nvSpPr>
        <p:spPr>
          <a:xfrm>
            <a:off x="3657600" y="6484203"/>
            <a:ext cx="9144000" cy="830997"/>
          </a:xfrm>
          <a:prstGeom prst="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err="1">
                <a:latin typeface="NikoshBAN" pitchFamily="2" charset="0"/>
                <a:cs typeface="NikoshBAN" pitchFamily="2" charset="0"/>
              </a:rPr>
              <a:t>উত্তর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গারোদের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ঐতিহ্যবাহ</a:t>
            </a:r>
            <a:r>
              <a:rPr lang="en-US" sz="2400" dirty="0">
                <a:latin typeface="NikoshBAN" pitchFamily="2" charset="0"/>
                <a:cs typeface="NikoshBAN" pitchFamily="2" charset="0"/>
              </a:rPr>
              <a:t>ী </a:t>
            </a:r>
            <a:r>
              <a:rPr lang="en-US" sz="2400" dirty="0" err="1">
                <a:latin typeface="NikoshBAN" pitchFamily="2" charset="0"/>
                <a:cs typeface="NikoshBAN" pitchFamily="2" charset="0"/>
              </a:rPr>
              <a:t>উৎসবের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নাম</a:t>
            </a:r>
            <a:r>
              <a:rPr lang="en-US" sz="2400" dirty="0">
                <a:latin typeface="NikoshBAN" pitchFamily="2" charset="0"/>
                <a:cs typeface="NikoshBAN" pitchFamily="2" charset="0"/>
              </a:rPr>
              <a:t> </a:t>
            </a:r>
            <a:r>
              <a:rPr lang="en-US" sz="2400" dirty="0" err="1">
                <a:latin typeface="NikoshBAN" pitchFamily="2" charset="0"/>
                <a:cs typeface="NikoshBAN" pitchFamily="2" charset="0"/>
              </a:rPr>
              <a:t>ওয়াংগাল</a:t>
            </a:r>
            <a:r>
              <a:rPr lang="en-US" sz="2400" dirty="0">
                <a:latin typeface="NikoshBAN" pitchFamily="2" charset="0"/>
                <a:cs typeface="NikoshBAN" pitchFamily="2" charset="0"/>
              </a:rPr>
              <a:t>া। </a:t>
            </a:r>
            <a:r>
              <a:rPr lang="en-US" sz="2400" dirty="0" err="1">
                <a:latin typeface="NikoshBAN" pitchFamily="2" charset="0"/>
                <a:cs typeface="NikoshBAN" pitchFamily="2" charset="0"/>
              </a:rPr>
              <a:t>এই</a:t>
            </a:r>
            <a:r>
              <a:rPr lang="en-US" sz="2400" dirty="0">
                <a:latin typeface="NikoshBAN" pitchFamily="2" charset="0"/>
                <a:cs typeface="NikoshBAN" pitchFamily="2" charset="0"/>
              </a:rPr>
              <a:t> </a:t>
            </a:r>
            <a:r>
              <a:rPr lang="en-US" sz="2400" dirty="0" err="1">
                <a:latin typeface="NikoshBAN" pitchFamily="2" charset="0"/>
                <a:cs typeface="NikoshBAN" pitchFamily="2" charset="0"/>
              </a:rPr>
              <a:t>সময়</a:t>
            </a:r>
            <a:r>
              <a:rPr lang="en-US" sz="2400" dirty="0">
                <a:latin typeface="NikoshBAN" pitchFamily="2" charset="0"/>
                <a:cs typeface="NikoshBAN" pitchFamily="2" charset="0"/>
              </a:rPr>
              <a:t>ে </a:t>
            </a:r>
            <a:r>
              <a:rPr lang="en-US" sz="2400" dirty="0" err="1">
                <a:latin typeface="NikoshBAN" pitchFamily="2" charset="0"/>
                <a:cs typeface="NikoshBAN" pitchFamily="2" charset="0"/>
              </a:rPr>
              <a:t>তার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সূয</a:t>
            </a:r>
            <a:r>
              <a:rPr lang="en-US" sz="2400" dirty="0">
                <a:latin typeface="NikoshBAN" pitchFamily="2" charset="0"/>
                <a:cs typeface="NikoshBAN" pitchFamily="2" charset="0"/>
              </a:rPr>
              <a:t> </a:t>
            </a:r>
            <a:r>
              <a:rPr lang="en-US" sz="2400" dirty="0" err="1">
                <a:latin typeface="NikoshBAN" pitchFamily="2" charset="0"/>
                <a:cs typeface="NikoshBAN" pitchFamily="2" charset="0"/>
              </a:rPr>
              <a:t>দেবত</a:t>
            </a:r>
            <a:r>
              <a:rPr lang="en-US" sz="2400" dirty="0">
                <a:latin typeface="NikoshBAN" pitchFamily="2" charset="0"/>
                <a:cs typeface="NikoshBAN" pitchFamily="2" charset="0"/>
              </a:rPr>
              <a:t>া </a:t>
            </a:r>
            <a:r>
              <a:rPr lang="en-US" sz="2400" dirty="0" err="1">
                <a:latin typeface="NikoshBAN" pitchFamily="2" charset="0"/>
                <a:cs typeface="NikoshBAN" pitchFamily="2" charset="0"/>
              </a:rPr>
              <a:t>সালজ</a:t>
            </a:r>
            <a:r>
              <a:rPr lang="en-US" sz="2400" dirty="0">
                <a:latin typeface="NikoshBAN" pitchFamily="2" charset="0"/>
                <a:cs typeface="NikoshBAN" pitchFamily="2" charset="0"/>
              </a:rPr>
              <a:t>ং </a:t>
            </a:r>
            <a:r>
              <a:rPr lang="en-US" sz="2400" dirty="0" err="1">
                <a:latin typeface="NikoshBAN" pitchFamily="2" charset="0"/>
                <a:cs typeface="NikoshBAN" pitchFamily="2" charset="0"/>
              </a:rPr>
              <a:t>এর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প্রত</a:t>
            </a:r>
            <a:r>
              <a:rPr lang="en-US" sz="2400" dirty="0">
                <a:latin typeface="NikoshBAN" pitchFamily="2" charset="0"/>
                <a:cs typeface="NikoshBAN" pitchFamily="2" charset="0"/>
              </a:rPr>
              <a:t>ি </a:t>
            </a:r>
            <a:r>
              <a:rPr lang="en-US" sz="2400" dirty="0" err="1">
                <a:latin typeface="NikoshBAN" pitchFamily="2" charset="0"/>
                <a:cs typeface="NikoshBAN" pitchFamily="2" charset="0"/>
              </a:rPr>
              <a:t>নতুন</a:t>
            </a:r>
            <a:r>
              <a:rPr lang="en-US" sz="2400" dirty="0">
                <a:latin typeface="NikoshBAN" pitchFamily="2" charset="0"/>
                <a:cs typeface="NikoshBAN" pitchFamily="2" charset="0"/>
              </a:rPr>
              <a:t> </a:t>
            </a:r>
            <a:r>
              <a:rPr lang="en-US" sz="2400" dirty="0" err="1">
                <a:latin typeface="NikoshBAN" pitchFamily="2" charset="0"/>
                <a:cs typeface="NikoshBAN" pitchFamily="2" charset="0"/>
              </a:rPr>
              <a:t>শস্য</a:t>
            </a:r>
            <a:r>
              <a:rPr lang="en-US" sz="2400" dirty="0">
                <a:latin typeface="NikoshBAN" pitchFamily="2" charset="0"/>
                <a:cs typeface="NikoshBAN" pitchFamily="2" charset="0"/>
              </a:rPr>
              <a:t> </a:t>
            </a:r>
            <a:r>
              <a:rPr lang="en-US" sz="2400" dirty="0" err="1">
                <a:latin typeface="NikoshBAN" pitchFamily="2" charset="0"/>
                <a:cs typeface="NikoshBAN" pitchFamily="2" charset="0"/>
              </a:rPr>
              <a:t>উৎসর্গ</a:t>
            </a:r>
            <a:r>
              <a:rPr lang="en-US" sz="2400" dirty="0">
                <a:latin typeface="NikoshBAN" pitchFamily="2" charset="0"/>
                <a:cs typeface="NikoshBAN" pitchFamily="2" charset="0"/>
              </a:rPr>
              <a:t> </a:t>
            </a:r>
            <a:r>
              <a:rPr lang="en-US" sz="2400" dirty="0" err="1">
                <a:latin typeface="NikoshBAN" pitchFamily="2" charset="0"/>
                <a:cs typeface="NikoshBAN" pitchFamily="2" charset="0"/>
              </a:rPr>
              <a:t>করেন</a:t>
            </a:r>
            <a:r>
              <a:rPr lang="en-US" sz="2400" dirty="0">
                <a:latin typeface="NikoshBAN" pitchFamily="2" charset="0"/>
                <a:cs typeface="NikoshBAN" pitchFamily="2" charset="0"/>
              </a:rPr>
              <a:t>। </a:t>
            </a:r>
            <a:r>
              <a:rPr lang="en-US" sz="2400" dirty="0" err="1">
                <a:latin typeface="NikoshBAN" pitchFamily="2" charset="0"/>
                <a:cs typeface="NikoshBAN" pitchFamily="2" charset="0"/>
              </a:rPr>
              <a:t>বিভিন্ন</a:t>
            </a:r>
            <a:r>
              <a:rPr lang="en-US" sz="2400" dirty="0">
                <a:latin typeface="NikoshBAN" pitchFamily="2" charset="0"/>
                <a:cs typeface="NikoshBAN" pitchFamily="2" charset="0"/>
              </a:rPr>
              <a:t> </a:t>
            </a:r>
            <a:r>
              <a:rPr lang="en-US" sz="2400" dirty="0" err="1">
                <a:latin typeface="NikoshBAN" pitchFamily="2" charset="0"/>
                <a:cs typeface="NikoshBAN" pitchFamily="2" charset="0"/>
              </a:rPr>
              <a:t>ধরনের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বাজন</a:t>
            </a:r>
            <a:r>
              <a:rPr lang="en-US" sz="2400" dirty="0">
                <a:latin typeface="NikoshBAN" pitchFamily="2" charset="0"/>
                <a:cs typeface="NikoshBAN" pitchFamily="2" charset="0"/>
              </a:rPr>
              <a:t>া </a:t>
            </a:r>
            <a:r>
              <a:rPr lang="en-US" sz="2400" dirty="0" err="1">
                <a:latin typeface="NikoshBAN" pitchFamily="2" charset="0"/>
                <a:cs typeface="NikoshBAN" pitchFamily="2" charset="0"/>
              </a:rPr>
              <a:t>বাজিয়</a:t>
            </a:r>
            <a:r>
              <a:rPr lang="en-US" sz="2400" dirty="0">
                <a:latin typeface="NikoshBAN" pitchFamily="2" charset="0"/>
                <a:cs typeface="NikoshBAN" pitchFamily="2" charset="0"/>
              </a:rPr>
              <a:t>ে </a:t>
            </a:r>
            <a:r>
              <a:rPr lang="en-US" sz="2400" dirty="0" err="1">
                <a:latin typeface="NikoshBAN" pitchFamily="2" charset="0"/>
                <a:cs typeface="NikoshBAN" pitchFamily="2" charset="0"/>
              </a:rPr>
              <a:t>এই</a:t>
            </a:r>
            <a:r>
              <a:rPr lang="en-US" sz="2400" dirty="0">
                <a:latin typeface="NikoshBAN" pitchFamily="2" charset="0"/>
                <a:cs typeface="NikoshBAN" pitchFamily="2" charset="0"/>
              </a:rPr>
              <a:t> </a:t>
            </a:r>
            <a:r>
              <a:rPr lang="en-US" sz="2400" dirty="0" err="1">
                <a:latin typeface="NikoshBAN" pitchFamily="2" charset="0"/>
                <a:cs typeface="NikoshBAN" pitchFamily="2" charset="0"/>
              </a:rPr>
              <a:t>উৎসবট</a:t>
            </a:r>
            <a:r>
              <a:rPr lang="en-US" sz="2400" dirty="0">
                <a:latin typeface="NikoshBAN" pitchFamily="2" charset="0"/>
                <a:cs typeface="NikoshBAN" pitchFamily="2" charset="0"/>
              </a:rPr>
              <a:t>ি </a:t>
            </a:r>
            <a:r>
              <a:rPr lang="en-US" sz="2400" dirty="0" err="1">
                <a:latin typeface="NikoshBAN" pitchFamily="2" charset="0"/>
                <a:cs typeface="NikoshBAN" pitchFamily="2" charset="0"/>
              </a:rPr>
              <a:t>পালন</a:t>
            </a:r>
            <a:r>
              <a:rPr lang="en-US" sz="2400" dirty="0">
                <a:latin typeface="NikoshBAN" pitchFamily="2" charset="0"/>
                <a:cs typeface="NikoshBAN" pitchFamily="2" charset="0"/>
              </a:rPr>
              <a:t> </a:t>
            </a:r>
            <a:r>
              <a:rPr lang="en-US" sz="2400" dirty="0" err="1">
                <a:latin typeface="NikoshBAN" pitchFamily="2" charset="0"/>
                <a:cs typeface="NikoshBAN" pitchFamily="2" charset="0"/>
              </a:rPr>
              <a:t>কর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হয়</a:t>
            </a:r>
            <a:r>
              <a:rPr lang="en-US" sz="2400" dirty="0">
                <a:latin typeface="NikoshBAN" pitchFamily="2" charset="0"/>
                <a:cs typeface="NikoshBAN" pitchFamily="2" charset="0"/>
              </a:rPr>
              <a:t>। </a:t>
            </a:r>
          </a:p>
        </p:txBody>
      </p:sp>
      <p:sp>
        <p:nvSpPr>
          <p:cNvPr id="17" name="TextBox 16"/>
          <p:cNvSpPr txBox="1"/>
          <p:nvPr/>
        </p:nvSpPr>
        <p:spPr>
          <a:xfrm>
            <a:off x="4953000" y="152400"/>
            <a:ext cx="6019800" cy="1107996"/>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rtlCol="0">
            <a:prstTxWarp prst="textInflate">
              <a:avLst/>
            </a:prstTxWarp>
            <a:spAutoFit/>
          </a:bodyPr>
          <a:lstStyle/>
          <a:p>
            <a:pPr algn="ctr"/>
            <a:r>
              <a:rPr lang="bn-BD"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rPr>
              <a:t>মূল্যায়ন</a:t>
            </a:r>
            <a:endPar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pic>
        <p:nvPicPr>
          <p:cNvPr id="18" name="Picture 17" descr="মূল্যায়ন.jpg"/>
          <p:cNvPicPr>
            <a:picLocks noChangeAspect="1"/>
          </p:cNvPicPr>
          <p:nvPr/>
        </p:nvPicPr>
        <p:blipFill>
          <a:blip r:embed="rId3" cstate="print"/>
          <a:stretch>
            <a:fillRect/>
          </a:stretch>
        </p:blipFill>
        <p:spPr>
          <a:xfrm>
            <a:off x="13335000" y="76200"/>
            <a:ext cx="3048000" cy="2209800"/>
          </a:xfrm>
          <a:prstGeom prst="ellipse">
            <a:avLst/>
          </a:prstGeom>
          <a:ln w="38100">
            <a:solidFill>
              <a:srgbClr val="FF0000"/>
            </a:solidFill>
          </a:ln>
        </p:spPr>
      </p:pic>
      <p:sp>
        <p:nvSpPr>
          <p:cNvPr id="22" name="TextBox 21"/>
          <p:cNvSpPr txBox="1"/>
          <p:nvPr/>
        </p:nvSpPr>
        <p:spPr>
          <a:xfrm>
            <a:off x="11201400" y="304800"/>
            <a:ext cx="1752600" cy="995422"/>
          </a:xfrm>
          <a:prstGeom prst="ellipse">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4000" dirty="0" err="1" smtClean="0">
                <a:latin typeface="NikoshBAN" pitchFamily="2" charset="0"/>
                <a:cs typeface="NikoshBAN" pitchFamily="2" charset="0"/>
              </a:rPr>
              <a:t>লিখিত</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ppt_x</p:attrName>
                                        </p:attrNameLst>
                                      </p:cBhvr>
                                      <p:tavLst>
                                        <p:tav tm="0">
                                          <p:val>
                                            <p:strVal val="#ppt_x-.2"/>
                                          </p:val>
                                        </p:tav>
                                        <p:tav tm="100000">
                                          <p:val>
                                            <p:strVal val="#ppt_x"/>
                                          </p:val>
                                        </p:tav>
                                      </p:tavLst>
                                    </p:anim>
                                    <p:anim calcmode="lin" valueType="num">
                                      <p:cBhvr>
                                        <p:cTn id="8" dur="2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2000"/>
                                        <p:tgtEl>
                                          <p:spTgt spid="17"/>
                                        </p:tgtEl>
                                      </p:cBhvr>
                                    </p:animEffect>
                                  </p:childTnLst>
                                </p:cTn>
                              </p:par>
                              <p:par>
                                <p:cTn id="10" presetID="12" presetClass="entr" presetSubtype="2"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lide(fromRight)">
                                      <p:cBhvr>
                                        <p:cTn id="12" dur="2000"/>
                                        <p:tgtEl>
                                          <p:spTgt spid="18"/>
                                        </p:tgtEl>
                                      </p:cBhvr>
                                    </p:animEffect>
                                  </p:childTnLst>
                                </p:cTn>
                              </p:par>
                              <p:par>
                                <p:cTn id="13" presetID="29"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2000" fill="hold"/>
                                        <p:tgtEl>
                                          <p:spTgt spid="22"/>
                                        </p:tgtEl>
                                        <p:attrNameLst>
                                          <p:attrName>ppt_x</p:attrName>
                                        </p:attrNameLst>
                                      </p:cBhvr>
                                      <p:tavLst>
                                        <p:tav tm="0">
                                          <p:val>
                                            <p:strVal val="#ppt_x-.2"/>
                                          </p:val>
                                        </p:tav>
                                        <p:tav tm="100000">
                                          <p:val>
                                            <p:strVal val="#ppt_x"/>
                                          </p:val>
                                        </p:tav>
                                      </p:tavLst>
                                    </p:anim>
                                    <p:anim calcmode="lin" valueType="num">
                                      <p:cBhvr>
                                        <p:cTn id="16" dur="2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7" dur="2000"/>
                                        <p:tgtEl>
                                          <p:spTgt spid="22"/>
                                        </p:tgtEl>
                                      </p:cBhvr>
                                    </p:animEffect>
                                  </p:childTnLst>
                                </p:cTn>
                              </p:par>
                              <p:par>
                                <p:cTn id="18" presetID="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2000" fill="hold"/>
                                        <p:tgtEl>
                                          <p:spTgt spid="8"/>
                                        </p:tgtEl>
                                        <p:attrNameLst>
                                          <p:attrName>ppt_x</p:attrName>
                                        </p:attrNameLst>
                                      </p:cBhvr>
                                      <p:tavLst>
                                        <p:tav tm="0">
                                          <p:val>
                                            <p:strVal val="0-#ppt_w/2"/>
                                          </p:val>
                                        </p:tav>
                                        <p:tav tm="100000">
                                          <p:val>
                                            <p:strVal val="#ppt_x"/>
                                          </p:val>
                                        </p:tav>
                                      </p:tavLst>
                                    </p:anim>
                                    <p:anim calcmode="lin" valueType="num">
                                      <p:cBhvr additive="base">
                                        <p:cTn id="21" dur="2000" fill="hold"/>
                                        <p:tgtEl>
                                          <p:spTgt spid="8"/>
                                        </p:tgtEl>
                                        <p:attrNameLst>
                                          <p:attrName>ppt_y</p:attrName>
                                        </p:attrNameLst>
                                      </p:cBhvr>
                                      <p:tavLst>
                                        <p:tav tm="0">
                                          <p:val>
                                            <p:strVal val="#ppt_y"/>
                                          </p:val>
                                        </p:tav>
                                        <p:tav tm="100000">
                                          <p:val>
                                            <p:strVal val="#ppt_y"/>
                                          </p:val>
                                        </p:tav>
                                      </p:tavLst>
                                    </p:anim>
                                  </p:childTnLst>
                                </p:cTn>
                              </p:par>
                              <p:par>
                                <p:cTn id="22" presetID="1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lide(fromBottom)">
                                      <p:cBhvr>
                                        <p:cTn id="24" dur="500"/>
                                        <p:tgtEl>
                                          <p:spTgt spid="9"/>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lide(fromRight)">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anim calcmode="lin" valueType="num">
                                      <p:cBhvr>
                                        <p:cTn id="33" dur="2000" fill="hold"/>
                                        <p:tgtEl>
                                          <p:spTgt spid="12"/>
                                        </p:tgtEl>
                                        <p:attrNameLst>
                                          <p:attrName>style.rotation</p:attrName>
                                        </p:attrNameLst>
                                      </p:cBhvr>
                                      <p:tavLst>
                                        <p:tav tm="0">
                                          <p:val>
                                            <p:fltVal val="720"/>
                                          </p:val>
                                        </p:tav>
                                        <p:tav tm="100000">
                                          <p:val>
                                            <p:fltVal val="0"/>
                                          </p:val>
                                        </p:tav>
                                      </p:tavLst>
                                    </p:anim>
                                    <p:anim calcmode="lin" valueType="num">
                                      <p:cBhvr>
                                        <p:cTn id="34" dur="2000" fill="hold"/>
                                        <p:tgtEl>
                                          <p:spTgt spid="12"/>
                                        </p:tgtEl>
                                        <p:attrNameLst>
                                          <p:attrName>ppt_h</p:attrName>
                                        </p:attrNameLst>
                                      </p:cBhvr>
                                      <p:tavLst>
                                        <p:tav tm="0">
                                          <p:val>
                                            <p:fltVal val="0"/>
                                          </p:val>
                                        </p:tav>
                                        <p:tav tm="100000">
                                          <p:val>
                                            <p:strVal val="#ppt_h"/>
                                          </p:val>
                                        </p:tav>
                                      </p:tavLst>
                                    </p:anim>
                                    <p:anim calcmode="lin" valueType="num">
                                      <p:cBhvr>
                                        <p:cTn id="35" dur="2000" fill="hold"/>
                                        <p:tgtEl>
                                          <p:spTgt spid="12"/>
                                        </p:tgtEl>
                                        <p:attrNameLst>
                                          <p:attrName>ppt_w</p:attrName>
                                        </p:attrNameLst>
                                      </p:cBhvr>
                                      <p:tavLst>
                                        <p:tav tm="0">
                                          <p:val>
                                            <p:fltVal val="0"/>
                                          </p:val>
                                        </p:tav>
                                        <p:tav tm="100000">
                                          <p:val>
                                            <p:strVal val="#ppt_w"/>
                                          </p:val>
                                        </p:tav>
                                      </p:tavLst>
                                    </p:anim>
                                  </p:childTnLst>
                                </p:cTn>
                              </p:par>
                              <p:par>
                                <p:cTn id="36" presetID="35"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0"/>
                                        <p:tgtEl>
                                          <p:spTgt spid="11"/>
                                        </p:tgtEl>
                                      </p:cBhvr>
                                    </p:animEffect>
                                    <p:anim calcmode="lin" valueType="num">
                                      <p:cBhvr>
                                        <p:cTn id="39" dur="2000" fill="hold"/>
                                        <p:tgtEl>
                                          <p:spTgt spid="11"/>
                                        </p:tgtEl>
                                        <p:attrNameLst>
                                          <p:attrName>style.rotation</p:attrName>
                                        </p:attrNameLst>
                                      </p:cBhvr>
                                      <p:tavLst>
                                        <p:tav tm="0">
                                          <p:val>
                                            <p:fltVal val="720"/>
                                          </p:val>
                                        </p:tav>
                                        <p:tav tm="100000">
                                          <p:val>
                                            <p:fltVal val="0"/>
                                          </p:val>
                                        </p:tav>
                                      </p:tavLst>
                                    </p:anim>
                                    <p:anim calcmode="lin" valueType="num">
                                      <p:cBhvr>
                                        <p:cTn id="40" dur="2000" fill="hold"/>
                                        <p:tgtEl>
                                          <p:spTgt spid="11"/>
                                        </p:tgtEl>
                                        <p:attrNameLst>
                                          <p:attrName>ppt_h</p:attrName>
                                        </p:attrNameLst>
                                      </p:cBhvr>
                                      <p:tavLst>
                                        <p:tav tm="0">
                                          <p:val>
                                            <p:fltVal val="0"/>
                                          </p:val>
                                        </p:tav>
                                        <p:tav tm="100000">
                                          <p:val>
                                            <p:strVal val="#ppt_h"/>
                                          </p:val>
                                        </p:tav>
                                      </p:tavLst>
                                    </p:anim>
                                    <p:anim calcmode="lin" valueType="num">
                                      <p:cBhvr>
                                        <p:cTn id="41" dur="2000" fill="hold"/>
                                        <p:tgtEl>
                                          <p:spTgt spid="11"/>
                                        </p:tgtEl>
                                        <p:attrNameLst>
                                          <p:attrName>ppt_w</p:attrName>
                                        </p:attrNameLst>
                                      </p:cBhvr>
                                      <p:tavLst>
                                        <p:tav tm="0">
                                          <p:val>
                                            <p:fltVal val="0"/>
                                          </p:val>
                                        </p:tav>
                                        <p:tav tm="100000">
                                          <p:val>
                                            <p:strVal val="#ppt_w"/>
                                          </p:val>
                                        </p:tav>
                                      </p:tavLst>
                                    </p:anim>
                                  </p:childTnLst>
                                </p:cTn>
                              </p:par>
                              <p:par>
                                <p:cTn id="42" presetID="35"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2000"/>
                                        <p:tgtEl>
                                          <p:spTgt spid="13"/>
                                        </p:tgtEl>
                                      </p:cBhvr>
                                    </p:animEffect>
                                    <p:anim calcmode="lin" valueType="num">
                                      <p:cBhvr>
                                        <p:cTn id="45" dur="2000" fill="hold"/>
                                        <p:tgtEl>
                                          <p:spTgt spid="13"/>
                                        </p:tgtEl>
                                        <p:attrNameLst>
                                          <p:attrName>style.rotation</p:attrName>
                                        </p:attrNameLst>
                                      </p:cBhvr>
                                      <p:tavLst>
                                        <p:tav tm="0">
                                          <p:val>
                                            <p:fltVal val="720"/>
                                          </p:val>
                                        </p:tav>
                                        <p:tav tm="100000">
                                          <p:val>
                                            <p:fltVal val="0"/>
                                          </p:val>
                                        </p:tav>
                                      </p:tavLst>
                                    </p:anim>
                                    <p:anim calcmode="lin" valueType="num">
                                      <p:cBhvr>
                                        <p:cTn id="46" dur="2000" fill="hold"/>
                                        <p:tgtEl>
                                          <p:spTgt spid="13"/>
                                        </p:tgtEl>
                                        <p:attrNameLst>
                                          <p:attrName>ppt_h</p:attrName>
                                        </p:attrNameLst>
                                      </p:cBhvr>
                                      <p:tavLst>
                                        <p:tav tm="0">
                                          <p:val>
                                            <p:fltVal val="0"/>
                                          </p:val>
                                        </p:tav>
                                        <p:tav tm="100000">
                                          <p:val>
                                            <p:strVal val="#ppt_h"/>
                                          </p:val>
                                        </p:tav>
                                      </p:tavLst>
                                    </p:anim>
                                    <p:anim calcmode="lin" valueType="num">
                                      <p:cBhvr>
                                        <p:cTn id="47" dur="2000" fill="hold"/>
                                        <p:tgtEl>
                                          <p:spTgt spid="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7"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Power point content for portal\PPT theme\সবাইকে ধন্যবাদ ২২২.jpg"/>
          <p:cNvPicPr>
            <a:picLocks noChangeAspect="1" noChangeArrowheads="1"/>
          </p:cNvPicPr>
          <p:nvPr/>
        </p:nvPicPr>
        <p:blipFill>
          <a:blip r:embed="rId2" cstate="print"/>
          <a:srcRect/>
          <a:stretch>
            <a:fillRect/>
          </a:stretch>
        </p:blipFill>
        <p:spPr bwMode="auto">
          <a:xfrm>
            <a:off x="0" y="0"/>
            <a:ext cx="16459200" cy="914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Horizontal)">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_main(52).jpg"/>
          <p:cNvPicPr>
            <a:picLocks noChangeAspect="1"/>
          </p:cNvPicPr>
          <p:nvPr/>
        </p:nvPicPr>
        <p:blipFill>
          <a:blip r:embed="rId2" cstate="print"/>
          <a:stretch>
            <a:fillRect/>
          </a:stretch>
        </p:blipFill>
        <p:spPr>
          <a:xfrm>
            <a:off x="0" y="0"/>
            <a:ext cx="16459200" cy="9144000"/>
          </a:xfrm>
          <a:prstGeom prst="rect">
            <a:avLst/>
          </a:prstGeom>
        </p:spPr>
      </p:pic>
      <p:pic>
        <p:nvPicPr>
          <p:cNvPr id="3" name="Picture 2" descr="http://www.philomena.org/images/whatsn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 y="5334000"/>
            <a:ext cx="6400800" cy="3733800"/>
          </a:xfrm>
          <a:prstGeom prst="round2DiagRect">
            <a:avLst>
              <a:gd name="adj1" fmla="val 24924"/>
              <a:gd name="adj2" fmla="val 0"/>
            </a:avLst>
          </a:prstGeom>
          <a:ln w="38100">
            <a:solidFill>
              <a:schemeClr val="tx1"/>
            </a:solidFill>
          </a:ln>
          <a:effectLst>
            <a:glow rad="63500">
              <a:schemeClr val="accent4">
                <a:satMod val="175000"/>
                <a:alpha val="40000"/>
              </a:schemeClr>
            </a:glow>
          </a:effectLst>
          <a:extLst>
            <a:ext uri="{909E8E84-426E-40DD-AFC4-6F175D3DCCD1}">
              <a14:hiddenFill xmlns="" xmlns:a14="http://schemas.microsoft.com/office/drawing/2010/main">
                <a:solidFill>
                  <a:srgbClr val="FFFFFF"/>
                </a:solidFill>
              </a14:hiddenFill>
            </a:ext>
          </a:extLst>
        </p:spPr>
      </p:pic>
      <p:pic>
        <p:nvPicPr>
          <p:cNvPr id="4" name="Picture 3" descr="C:\Users\ATAUR\Desktop\GARO\garo j.jpg"/>
          <p:cNvPicPr>
            <a:picLocks noChangeAspect="1" noChangeArrowheads="1"/>
          </p:cNvPicPr>
          <p:nvPr/>
        </p:nvPicPr>
        <p:blipFill>
          <a:blip r:embed="rId4" cstate="print"/>
          <a:srcRect/>
          <a:stretch>
            <a:fillRect/>
          </a:stretch>
        </p:blipFill>
        <p:spPr bwMode="auto">
          <a:xfrm>
            <a:off x="304800" y="76200"/>
            <a:ext cx="6743700" cy="3733800"/>
          </a:xfrm>
          <a:prstGeom prst="round2DiagRect">
            <a:avLst>
              <a:gd name="adj1" fmla="val 0"/>
              <a:gd name="adj2" fmla="val 30923"/>
            </a:avLst>
          </a:prstGeom>
          <a:noFill/>
          <a:ln w="38100">
            <a:solidFill>
              <a:schemeClr val="tx1"/>
            </a:solidFill>
          </a:ln>
          <a:effectLst>
            <a:glow rad="63500">
              <a:schemeClr val="accent4">
                <a:satMod val="175000"/>
                <a:alpha val="40000"/>
              </a:schemeClr>
            </a:glow>
          </a:effectLst>
        </p:spPr>
      </p:pic>
      <p:pic>
        <p:nvPicPr>
          <p:cNvPr id="5" name="Picture 5" descr="C:\Users\ATAUR\Desktop\GARO\b81af55416f12b58bff0efa1f438eac6-03.jpg"/>
          <p:cNvPicPr>
            <a:picLocks noChangeAspect="1" noChangeArrowheads="1"/>
          </p:cNvPicPr>
          <p:nvPr/>
        </p:nvPicPr>
        <p:blipFill>
          <a:blip r:embed="rId5" cstate="print"/>
          <a:srcRect/>
          <a:stretch>
            <a:fillRect/>
          </a:stretch>
        </p:blipFill>
        <p:spPr bwMode="auto">
          <a:xfrm>
            <a:off x="9296400" y="76200"/>
            <a:ext cx="6553200" cy="3810000"/>
          </a:xfrm>
          <a:prstGeom prst="round2DiagRect">
            <a:avLst>
              <a:gd name="adj1" fmla="val 26025"/>
              <a:gd name="adj2" fmla="val 0"/>
            </a:avLst>
          </a:prstGeom>
          <a:noFill/>
          <a:ln w="38100">
            <a:solidFill>
              <a:schemeClr val="tx1"/>
            </a:solidFill>
          </a:ln>
          <a:effectLst>
            <a:glow rad="63500">
              <a:schemeClr val="accent4">
                <a:satMod val="175000"/>
                <a:alpha val="40000"/>
              </a:schemeClr>
            </a:glow>
          </a:effectLst>
        </p:spPr>
      </p:pic>
      <p:pic>
        <p:nvPicPr>
          <p:cNvPr id="6" name="Picture 6" descr="C:\Users\ATAUR\Desktop\GARO\garo_bg20150703202248.jpg"/>
          <p:cNvPicPr>
            <a:picLocks noChangeAspect="1" noChangeArrowheads="1"/>
          </p:cNvPicPr>
          <p:nvPr/>
        </p:nvPicPr>
        <p:blipFill>
          <a:blip r:embed="rId6" cstate="print"/>
          <a:srcRect/>
          <a:stretch>
            <a:fillRect/>
          </a:stretch>
        </p:blipFill>
        <p:spPr bwMode="auto">
          <a:xfrm>
            <a:off x="9601200" y="5419165"/>
            <a:ext cx="6324600" cy="3648635"/>
          </a:xfrm>
          <a:prstGeom prst="round2DiagRect">
            <a:avLst>
              <a:gd name="adj1" fmla="val 0"/>
              <a:gd name="adj2" fmla="val 29656"/>
            </a:avLst>
          </a:prstGeom>
          <a:noFill/>
          <a:ln w="38100">
            <a:solidFill>
              <a:schemeClr val="tx1"/>
            </a:solidFill>
          </a:ln>
          <a:effectLst>
            <a:glow rad="63500">
              <a:schemeClr val="accent4">
                <a:satMod val="175000"/>
                <a:alpha val="40000"/>
              </a:schemeClr>
            </a:glow>
          </a:effectLst>
        </p:spPr>
      </p:pic>
      <p:sp>
        <p:nvSpPr>
          <p:cNvPr id="8" name="TextBox 7"/>
          <p:cNvSpPr txBox="1"/>
          <p:nvPr/>
        </p:nvSpPr>
        <p:spPr>
          <a:xfrm>
            <a:off x="6096000" y="4419600"/>
            <a:ext cx="5029200" cy="707886"/>
          </a:xfrm>
          <a:prstGeom prst="rect">
            <a:avLst/>
          </a:prstGeom>
          <a:noFill/>
        </p:spPr>
        <p:txBody>
          <a:bodyPr wrap="square" rtlCol="0">
            <a:spAutoFit/>
          </a:bodyPr>
          <a:lstStyle/>
          <a:p>
            <a:pPr algn="ctr"/>
            <a:r>
              <a:rPr lang="bn-BD" sz="4000" dirty="0" smtClean="0">
                <a:latin typeface="NikoshBAN" pitchFamily="2" charset="0"/>
                <a:cs typeface="NikoshBAN" pitchFamily="2" charset="0"/>
              </a:rPr>
              <a:t>ছবির মানুষগুলোর পরিচয় কী</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9" name="TextBox 8"/>
          <p:cNvSpPr txBox="1"/>
          <p:nvPr/>
        </p:nvSpPr>
        <p:spPr>
          <a:xfrm>
            <a:off x="5257800" y="4114800"/>
            <a:ext cx="8001000" cy="707886"/>
          </a:xfrm>
          <a:prstGeom prst="rect">
            <a:avLst/>
          </a:prstGeom>
          <a:noFill/>
        </p:spPr>
        <p:txBody>
          <a:bodyPr wrap="square" rtlCol="0">
            <a:spAutoFit/>
          </a:bodyPr>
          <a:lstStyle/>
          <a:p>
            <a:pPr algn="ctr"/>
            <a:r>
              <a:rPr lang="bn-BD" sz="4000" dirty="0" smtClean="0">
                <a:latin typeface="NikoshBAN" pitchFamily="2" charset="0"/>
                <a:cs typeface="NikoshBAN" pitchFamily="2" charset="0"/>
              </a:rPr>
              <a:t>বলতে পারবে কোন ক্ষুদ্র জাতিসত্তার মানুষ এঁরা ? </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p:val>
                                            <p:fltVal val="0.5"/>
                                          </p:val>
                                        </p:tav>
                                        <p:tav tm="100000">
                                          <p:val>
                                            <p:strVal val="#ppt_x"/>
                                          </p:val>
                                        </p:tav>
                                      </p:tavLst>
                                    </p:anim>
                                    <p:anim calcmode="lin" valueType="num">
                                      <p:cBhvr>
                                        <p:cTn id="10" dur="1000" fill="hold"/>
                                        <p:tgtEl>
                                          <p:spTgt spid="5"/>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p:val>
                                            <p:fltVal val="0.5"/>
                                          </p:val>
                                        </p:tav>
                                        <p:tav tm="100000">
                                          <p:val>
                                            <p:strVal val="#ppt_x"/>
                                          </p:val>
                                        </p:tav>
                                      </p:tavLst>
                                    </p:anim>
                                    <p:anim calcmode="lin" valueType="num">
                                      <p:cBhvr>
                                        <p:cTn id="16" dur="1000" fill="hold"/>
                                        <p:tgtEl>
                                          <p:spTgt spid="3"/>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ppt_x</p:attrName>
                                        </p:attrNameLst>
                                      </p:cBhvr>
                                      <p:tavLst>
                                        <p:tav tm="0">
                                          <p:val>
                                            <p:fltVal val="0.5"/>
                                          </p:val>
                                        </p:tav>
                                        <p:tav tm="100000">
                                          <p:val>
                                            <p:strVal val="#ppt_x"/>
                                          </p:val>
                                        </p:tav>
                                      </p:tavLst>
                                    </p:anim>
                                    <p:anim calcmode="lin" valueType="num">
                                      <p:cBhvr>
                                        <p:cTn id="22" dur="1000" fill="hold"/>
                                        <p:tgtEl>
                                          <p:spTgt spid="4"/>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ppt_x</p:attrName>
                                        </p:attrNameLst>
                                      </p:cBhvr>
                                      <p:tavLst>
                                        <p:tav tm="0">
                                          <p:val>
                                            <p:fltVal val="0.5"/>
                                          </p:val>
                                        </p:tav>
                                        <p:tav tm="100000">
                                          <p:val>
                                            <p:strVal val="#ppt_x"/>
                                          </p:val>
                                        </p:tav>
                                      </p:tavLst>
                                    </p:anim>
                                    <p:anim calcmode="lin" valueType="num">
                                      <p:cBhvr>
                                        <p:cTn id="28" dur="1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2" fill="hold" grpId="1" nodeType="clickEffect">
                                  <p:stCondLst>
                                    <p:cond delay="0"/>
                                  </p:stCondLst>
                                  <p:childTnLst>
                                    <p:anim calcmode="lin" valueType="num">
                                      <p:cBhvr additive="base">
                                        <p:cTn id="37" dur="1000"/>
                                        <p:tgtEl>
                                          <p:spTgt spid="8"/>
                                        </p:tgtEl>
                                        <p:attrNameLst>
                                          <p:attrName>ppt_x</p:attrName>
                                        </p:attrNameLst>
                                      </p:cBhvr>
                                      <p:tavLst>
                                        <p:tav tm="0">
                                          <p:val>
                                            <p:strVal val="ppt_x"/>
                                          </p:val>
                                        </p:tav>
                                        <p:tav tm="100000">
                                          <p:val>
                                            <p:strVal val="1+ppt_w/2"/>
                                          </p:val>
                                        </p:tav>
                                      </p:tavLst>
                                    </p:anim>
                                    <p:anim calcmode="lin" valueType="num">
                                      <p:cBhvr additive="base">
                                        <p:cTn id="38" dur="1000"/>
                                        <p:tgtEl>
                                          <p:spTgt spid="8"/>
                                        </p:tgtEl>
                                        <p:attrNameLst>
                                          <p:attrName>ppt_y</p:attrName>
                                        </p:attrNameLst>
                                      </p:cBhvr>
                                      <p:tavLst>
                                        <p:tav tm="0">
                                          <p:val>
                                            <p:strVal val="ppt_y"/>
                                          </p:val>
                                        </p:tav>
                                        <p:tav tm="100000">
                                          <p:val>
                                            <p:strVal val="ppt_y"/>
                                          </p:val>
                                        </p:tav>
                                      </p:tavLst>
                                    </p:anim>
                                    <p:set>
                                      <p:cBhvr>
                                        <p:cTn id="39" dur="1" fill="hold">
                                          <p:stCondLst>
                                            <p:cond delay="999"/>
                                          </p:stCondLst>
                                        </p:cTn>
                                        <p:tgtEl>
                                          <p:spTgt spid="8"/>
                                        </p:tgtEl>
                                        <p:attrNameLst>
                                          <p:attrName>style.visibility</p:attrName>
                                        </p:attrNameLst>
                                      </p:cBhvr>
                                      <p:to>
                                        <p:strVal val="hidden"/>
                                      </p:to>
                                    </p:set>
                                  </p:childTnLst>
                                </p:cTn>
                              </p:par>
                              <p:par>
                                <p:cTn id="40" presetID="56" presetClass="entr" presetSubtype="0" fill="hold" grpId="0" nodeType="withEffect">
                                  <p:stCondLst>
                                    <p:cond delay="0"/>
                                  </p:stCondLst>
                                  <p:iterate type="lt">
                                    <p:tmPct val="10000"/>
                                  </p:iterate>
                                  <p:childTnLst>
                                    <p:set>
                                      <p:cBhvr>
                                        <p:cTn id="41" dur="1" fill="hold">
                                          <p:stCondLst>
                                            <p:cond delay="0"/>
                                          </p:stCondLst>
                                        </p:cTn>
                                        <p:tgtEl>
                                          <p:spTgt spid="9"/>
                                        </p:tgtEl>
                                        <p:attrNameLst>
                                          <p:attrName>style.visibility</p:attrName>
                                        </p:attrNameLst>
                                      </p:cBhvr>
                                      <p:to>
                                        <p:strVal val="visible"/>
                                      </p:to>
                                    </p:set>
                                    <p:anim by="(-#ppt_w*2)" calcmode="lin" valueType="num">
                                      <p:cBhvr rctx="PPT">
                                        <p:cTn id="42" dur="250" autoRev="1" fill="hold">
                                          <p:stCondLst>
                                            <p:cond delay="0"/>
                                          </p:stCondLst>
                                        </p:cTn>
                                        <p:tgtEl>
                                          <p:spTgt spid="9"/>
                                        </p:tgtEl>
                                        <p:attrNameLst>
                                          <p:attrName>ppt_w</p:attrName>
                                        </p:attrNameLst>
                                      </p:cBhvr>
                                    </p:anim>
                                    <p:anim by="(#ppt_w*0.50)" calcmode="lin" valueType="num">
                                      <p:cBhvr>
                                        <p:cTn id="43" dur="250" decel="50000" autoRev="1" fill="hold">
                                          <p:stCondLst>
                                            <p:cond delay="0"/>
                                          </p:stCondLst>
                                        </p:cTn>
                                        <p:tgtEl>
                                          <p:spTgt spid="9"/>
                                        </p:tgtEl>
                                        <p:attrNameLst>
                                          <p:attrName>ppt_x</p:attrName>
                                        </p:attrNameLst>
                                      </p:cBhvr>
                                    </p:anim>
                                    <p:anim from="(-#ppt_h/2)" to="(#ppt_y)" calcmode="lin" valueType="num">
                                      <p:cBhvr>
                                        <p:cTn id="44" dur="500" fill="hold">
                                          <p:stCondLst>
                                            <p:cond delay="0"/>
                                          </p:stCondLst>
                                        </p:cTn>
                                        <p:tgtEl>
                                          <p:spTgt spid="9"/>
                                        </p:tgtEl>
                                        <p:attrNameLst>
                                          <p:attrName>ppt_y</p:attrName>
                                        </p:attrNameLst>
                                      </p:cBhvr>
                                    </p:anim>
                                    <p:animRot by="21600000">
                                      <p:cBhvr>
                                        <p:cTn id="45" dur="5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_main(10).jpg"/>
          <p:cNvPicPr>
            <a:picLocks noChangeAspect="1"/>
          </p:cNvPicPr>
          <p:nvPr/>
        </p:nvPicPr>
        <p:blipFill>
          <a:blip r:embed="rId2" cstate="print"/>
          <a:stretch>
            <a:fillRect/>
          </a:stretch>
        </p:blipFill>
        <p:spPr>
          <a:xfrm>
            <a:off x="0" y="0"/>
            <a:ext cx="16459200" cy="9144000"/>
          </a:xfrm>
          <a:prstGeom prst="rect">
            <a:avLst/>
          </a:prstGeom>
        </p:spPr>
      </p:pic>
      <p:sp>
        <p:nvSpPr>
          <p:cNvPr id="3" name="TextBox 2"/>
          <p:cNvSpPr txBox="1"/>
          <p:nvPr/>
        </p:nvSpPr>
        <p:spPr>
          <a:xfrm>
            <a:off x="5257800" y="76200"/>
            <a:ext cx="7543800" cy="1295400"/>
          </a:xfrm>
          <a:prstGeom prst="horizontalScroll">
            <a:avLst/>
          </a:prstGeom>
          <a:ln>
            <a:solidFill>
              <a:srgbClr val="FF0000"/>
            </a:solidFill>
          </a:ln>
        </p:spPr>
        <p:style>
          <a:lnRef idx="1">
            <a:schemeClr val="accent4"/>
          </a:lnRef>
          <a:fillRef idx="3">
            <a:schemeClr val="accent4"/>
          </a:fillRef>
          <a:effectRef idx="2">
            <a:schemeClr val="accent4"/>
          </a:effectRef>
          <a:fontRef idx="minor">
            <a:schemeClr val="lt1"/>
          </a:fontRef>
        </p:style>
        <p:txBody>
          <a:bodyPr wrap="square" rtlCol="0">
            <a:prstTxWarp prst="textS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আমাদের আজকের পাঠ </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4" name="Rectangle 3">
            <a:extLst>
              <a:ext uri="{FF2B5EF4-FFF2-40B4-BE49-F238E27FC236}">
                <a16:creationId xmlns="" xmlns:a16="http://schemas.microsoft.com/office/drawing/2014/main" id="{31A5FAA3-480C-49D4-8CED-3A942CF3EC70}"/>
              </a:ext>
            </a:extLst>
          </p:cNvPr>
          <p:cNvSpPr/>
          <p:nvPr/>
        </p:nvSpPr>
        <p:spPr>
          <a:xfrm>
            <a:off x="457200" y="2514600"/>
            <a:ext cx="7315200" cy="5632311"/>
          </a:xfrm>
          <a:prstGeom prst="rect">
            <a:avLst/>
          </a:prstGeom>
          <a:solidFill>
            <a:schemeClr val="accent2">
              <a:lumMod val="40000"/>
              <a:lumOff val="60000"/>
            </a:schemeClr>
          </a:solidFill>
          <a:ln w="38100">
            <a:solidFill>
              <a:srgbClr val="00B050"/>
            </a:solidFill>
            <a:prstDash val="sysDot"/>
          </a:ln>
        </p:spPr>
        <p:txBody>
          <a:bodyPr wrap="square">
            <a:spAutoFit/>
          </a:bodyPr>
          <a:lstStyle/>
          <a:p>
            <a:pPr algn="ctr"/>
            <a:r>
              <a:rPr lang="bn-BD" sz="4000" dirty="0">
                <a:solidFill>
                  <a:srgbClr val="FF0000"/>
                </a:solidFill>
                <a:latin typeface="NikoshBAN" pitchFamily="2" charset="0"/>
                <a:cs typeface="NikoshBAN" pitchFamily="2" charset="0"/>
              </a:rPr>
              <a:t>বিষয়ঃ বাংলাদেশ ও বিশ্ব পরিচয়</a:t>
            </a:r>
          </a:p>
          <a:p>
            <a:pPr algn="ctr"/>
            <a:r>
              <a:rPr lang="bn-BD" sz="4000" dirty="0">
                <a:solidFill>
                  <a:srgbClr val="7030A0"/>
                </a:solidFill>
                <a:latin typeface="NikoshBAN" pitchFamily="2" charset="0"/>
                <a:cs typeface="NikoshBAN" pitchFamily="2" charset="0"/>
              </a:rPr>
              <a:t> শ্রেণিঃ পঞ্চম</a:t>
            </a:r>
          </a:p>
          <a:p>
            <a:pPr algn="ctr"/>
            <a:r>
              <a:rPr lang="bn-BD" sz="4000" dirty="0">
                <a:solidFill>
                  <a:srgbClr val="FF0000"/>
                </a:solidFill>
                <a:latin typeface="NikoshBAN" pitchFamily="2" charset="0"/>
                <a:cs typeface="NikoshBAN" pitchFamily="2" charset="0"/>
              </a:rPr>
              <a:t> অধ্যায়ঃ ১১</a:t>
            </a:r>
          </a:p>
          <a:p>
            <a:pPr algn="ctr"/>
            <a:r>
              <a:rPr lang="bn-BD" sz="4000" dirty="0">
                <a:solidFill>
                  <a:srgbClr val="7030A0"/>
                </a:solidFill>
                <a:latin typeface="NikoshBAN" pitchFamily="2" charset="0"/>
                <a:cs typeface="NikoshBAN" pitchFamily="2" charset="0"/>
              </a:rPr>
              <a:t> পা</a:t>
            </a:r>
            <a:r>
              <a:rPr lang="en-US" sz="4000" dirty="0" err="1">
                <a:solidFill>
                  <a:srgbClr val="7030A0"/>
                </a:solidFill>
                <a:latin typeface="NikoshBAN" pitchFamily="2" charset="0"/>
                <a:cs typeface="NikoshBAN" pitchFamily="2" charset="0"/>
              </a:rPr>
              <a:t>ঠের</a:t>
            </a:r>
            <a:r>
              <a:rPr lang="bn-BD" sz="4000" dirty="0">
                <a:solidFill>
                  <a:srgbClr val="7030A0"/>
                </a:solidFill>
                <a:latin typeface="NikoshBAN" pitchFamily="2" charset="0"/>
                <a:cs typeface="NikoshBAN" pitchFamily="2" charset="0"/>
              </a:rPr>
              <a:t> শিরোনামঃ বাংলাদেশের ক্ষুদ্র নৃ-গোষ্ঠী</a:t>
            </a:r>
            <a:r>
              <a:rPr lang="bn-IN" sz="4000" dirty="0">
                <a:solidFill>
                  <a:srgbClr val="7030A0"/>
                </a:solidFill>
                <a:latin typeface="NikoshBAN" pitchFamily="2" charset="0"/>
                <a:cs typeface="NikoshBAN" pitchFamily="2" charset="0"/>
              </a:rPr>
              <a:t> </a:t>
            </a:r>
            <a:r>
              <a:rPr lang="bn-IN" sz="4000" dirty="0">
                <a:solidFill>
                  <a:srgbClr val="FF0000"/>
                </a:solidFill>
                <a:latin typeface="NikoshBAN" pitchFamily="2" charset="0"/>
                <a:cs typeface="NikoshBAN" pitchFamily="2" charset="0"/>
              </a:rPr>
              <a:t>(</a:t>
            </a:r>
            <a:r>
              <a:rPr lang="bn-IN" sz="4000" dirty="0">
                <a:solidFill>
                  <a:srgbClr val="FF0000"/>
                </a:solidFill>
                <a:latin typeface="NikoshBAN" pitchFamily="2" charset="0"/>
                <a:cs typeface="NikoshBAN" pitchFamily="2" charset="0"/>
                <a:hlinkClick r:id="rId3" action="ppaction://hlinksldjump">
                  <a:extLst>
                    <a:ext uri="{A12FA001-AC4F-418D-AE19-62706E023703}">
                      <ahyp:hlinkClr xmlns="" xmlns:ahyp="http://schemas.microsoft.com/office/drawing/2018/hyperlinkcolor" val="tx"/>
                    </a:ext>
                  </a:extLst>
                </a:hlinkClick>
              </a:rPr>
              <a:t>গারো</a:t>
            </a:r>
            <a:r>
              <a:rPr lang="bn-IN" sz="4000" dirty="0">
                <a:solidFill>
                  <a:srgbClr val="FF0000"/>
                </a:solidFill>
                <a:latin typeface="NikoshBAN" pitchFamily="2" charset="0"/>
                <a:cs typeface="NikoshBAN" pitchFamily="2" charset="0"/>
              </a:rPr>
              <a:t>)</a:t>
            </a:r>
            <a:endParaRPr lang="bn-BD" sz="4000" dirty="0">
              <a:solidFill>
                <a:srgbClr val="FF0000"/>
              </a:solidFill>
              <a:latin typeface="NikoshBAN" pitchFamily="2" charset="0"/>
              <a:cs typeface="NikoshBAN" pitchFamily="2" charset="0"/>
            </a:endParaRPr>
          </a:p>
          <a:p>
            <a:pPr algn="ctr"/>
            <a:r>
              <a:rPr lang="bn-BD" sz="4000" dirty="0">
                <a:solidFill>
                  <a:srgbClr val="FF0000"/>
                </a:solidFill>
                <a:latin typeface="NikoshBAN" pitchFamily="2" charset="0"/>
                <a:cs typeface="NikoshBAN" pitchFamily="2" charset="0"/>
              </a:rPr>
              <a:t> পাঠ্যাংশঃ গারো ( ধারণা করা হয়............পালন করা হয়)।</a:t>
            </a:r>
          </a:p>
          <a:p>
            <a:pPr algn="ctr"/>
            <a:r>
              <a:rPr lang="bn-BD" sz="4000" dirty="0">
                <a:solidFill>
                  <a:srgbClr val="7030A0"/>
                </a:solidFill>
                <a:latin typeface="NikoshBAN" pitchFamily="2" charset="0"/>
                <a:cs typeface="NikoshBAN" pitchFamily="2" charset="0"/>
              </a:rPr>
              <a:t>সময়ঃ ৪৫ মিনিট</a:t>
            </a:r>
          </a:p>
          <a:p>
            <a:pPr algn="ctr"/>
            <a:r>
              <a:rPr lang="bn-BD" sz="4000" dirty="0">
                <a:solidFill>
                  <a:srgbClr val="FF0000"/>
                </a:solidFill>
                <a:latin typeface="NikoshBAN" pitchFamily="2" charset="0"/>
                <a:cs typeface="NikoshBAN" pitchFamily="2" charset="0"/>
              </a:rPr>
              <a:t>তারিখঃ </a:t>
            </a:r>
            <a:r>
              <a:rPr lang="bn-BD" sz="4000" dirty="0" smtClean="0">
                <a:solidFill>
                  <a:srgbClr val="FF0000"/>
                </a:solidFill>
                <a:latin typeface="NikoshBAN" pitchFamily="2" charset="0"/>
                <a:cs typeface="NikoshBAN" pitchFamily="2" charset="0"/>
              </a:rPr>
              <a:t>0</a:t>
            </a:r>
            <a:r>
              <a:rPr lang="en-US" sz="4000" dirty="0" smtClean="0">
                <a:solidFill>
                  <a:srgbClr val="FF0000"/>
                </a:solidFill>
                <a:latin typeface="NikoshBAN" pitchFamily="2" charset="0"/>
                <a:cs typeface="NikoshBAN" pitchFamily="2" charset="0"/>
              </a:rPr>
              <a:t>0</a:t>
            </a:r>
            <a:r>
              <a:rPr lang="bn-BD" sz="4000" dirty="0" smtClean="0">
                <a:solidFill>
                  <a:srgbClr val="FF0000"/>
                </a:solidFill>
                <a:latin typeface="NikoshBAN" pitchFamily="2" charset="0"/>
                <a:cs typeface="NikoshBAN" pitchFamily="2" charset="0"/>
              </a:rPr>
              <a:t>/০</a:t>
            </a:r>
            <a:r>
              <a:rPr lang="en-US" sz="4000" dirty="0" smtClean="0">
                <a:solidFill>
                  <a:srgbClr val="FF0000"/>
                </a:solidFill>
                <a:latin typeface="NikoshBAN" pitchFamily="2" charset="0"/>
                <a:cs typeface="NikoshBAN" pitchFamily="2" charset="0"/>
              </a:rPr>
              <a:t>0</a:t>
            </a:r>
            <a:r>
              <a:rPr lang="bn-BD" sz="4000" dirty="0" smtClean="0">
                <a:solidFill>
                  <a:srgbClr val="FF0000"/>
                </a:solidFill>
                <a:latin typeface="NikoshBAN" pitchFamily="2" charset="0"/>
                <a:cs typeface="NikoshBAN" pitchFamily="2" charset="0"/>
              </a:rPr>
              <a:t>/২০</a:t>
            </a:r>
            <a:r>
              <a:rPr lang="en-US" sz="4000" dirty="0" smtClean="0">
                <a:solidFill>
                  <a:srgbClr val="FF0000"/>
                </a:solidFill>
                <a:latin typeface="NikoshBAN" pitchFamily="2" charset="0"/>
                <a:cs typeface="NikoshBAN" pitchFamily="2" charset="0"/>
              </a:rPr>
              <a:t>20</a:t>
            </a:r>
            <a:r>
              <a:rPr lang="bn-BD" sz="4000" dirty="0" smtClean="0">
                <a:solidFill>
                  <a:srgbClr val="FF0000"/>
                </a:solidFill>
                <a:latin typeface="NikoshBAN" pitchFamily="2" charset="0"/>
                <a:cs typeface="NikoshBAN" pitchFamily="2" charset="0"/>
              </a:rPr>
              <a:t> </a:t>
            </a:r>
            <a:r>
              <a:rPr lang="bn-BD" sz="4000" dirty="0">
                <a:solidFill>
                  <a:srgbClr val="FF0000"/>
                </a:solidFill>
                <a:latin typeface="NikoshBAN" pitchFamily="2" charset="0"/>
                <a:cs typeface="NikoshBAN" pitchFamily="2" charset="0"/>
              </a:rPr>
              <a:t>খ্রি</a:t>
            </a:r>
            <a:r>
              <a:rPr lang="en-US" sz="4000" dirty="0" err="1">
                <a:solidFill>
                  <a:srgbClr val="FF0000"/>
                </a:solidFill>
                <a:latin typeface="NikoshBAN" pitchFamily="2" charset="0"/>
                <a:cs typeface="NikoshBAN" pitchFamily="2" charset="0"/>
              </a:rPr>
              <a:t>স্টাব্দ</a:t>
            </a:r>
            <a:endParaRPr lang="en-US" sz="4000" dirty="0">
              <a:solidFill>
                <a:srgbClr val="FF0000"/>
              </a:solidFill>
              <a:latin typeface="NikoshBAN" pitchFamily="2" charset="0"/>
              <a:cs typeface="NikoshBAN" pitchFamily="2" charset="0"/>
            </a:endParaRPr>
          </a:p>
        </p:txBody>
      </p:sp>
      <p:pic>
        <p:nvPicPr>
          <p:cNvPr id="1026" name="Picture 2"/>
          <p:cNvPicPr>
            <a:picLocks noChangeAspect="1" noChangeArrowheads="1"/>
          </p:cNvPicPr>
          <p:nvPr/>
        </p:nvPicPr>
        <p:blipFill>
          <a:blip r:embed="rId4" cstate="print"/>
          <a:srcRect/>
          <a:stretch>
            <a:fillRect/>
          </a:stretch>
        </p:blipFill>
        <p:spPr bwMode="auto">
          <a:xfrm>
            <a:off x="11277600" y="2286000"/>
            <a:ext cx="4419600" cy="5837207"/>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fltVal val="0"/>
                                          </p:val>
                                        </p:tav>
                                        <p:tav tm="100000">
                                          <p:val>
                                            <p:strVal val="#ppt_w"/>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animEffect transition="in" filter="fade">
                                      <p:cBhvr>
                                        <p:cTn id="14" dur="2000"/>
                                        <p:tgtEl>
                                          <p:spTgt spid="3"/>
                                        </p:tgtEl>
                                      </p:cBhvr>
                                    </p:animEffect>
                                  </p:childTnLst>
                                </p:cTn>
                              </p:par>
                              <p:par>
                                <p:cTn id="15" presetID="23" presetClass="entr" presetSubtype="16"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2000" fill="hold"/>
                                        <p:tgtEl>
                                          <p:spTgt spid="1026"/>
                                        </p:tgtEl>
                                        <p:attrNameLst>
                                          <p:attrName>ppt_w</p:attrName>
                                        </p:attrNameLst>
                                      </p:cBhvr>
                                      <p:tavLst>
                                        <p:tav tm="0">
                                          <p:val>
                                            <p:fltVal val="0"/>
                                          </p:val>
                                        </p:tav>
                                        <p:tav tm="100000">
                                          <p:val>
                                            <p:strVal val="#ppt_w"/>
                                          </p:val>
                                        </p:tav>
                                      </p:tavLst>
                                    </p:anim>
                                    <p:anim calcmode="lin" valueType="num">
                                      <p:cBhvr>
                                        <p:cTn id="18" dur="2000" fill="hold"/>
                                        <p:tgtEl>
                                          <p:spTgt spid="10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_main(15).jpg"/>
          <p:cNvPicPr>
            <a:picLocks noChangeAspect="1"/>
          </p:cNvPicPr>
          <p:nvPr/>
        </p:nvPicPr>
        <p:blipFill>
          <a:blip r:embed="rId2" cstate="print"/>
          <a:stretch>
            <a:fillRect/>
          </a:stretch>
        </p:blipFill>
        <p:spPr>
          <a:xfrm>
            <a:off x="0" y="0"/>
            <a:ext cx="16459200" cy="9144000"/>
          </a:xfrm>
          <a:prstGeom prst="rect">
            <a:avLst/>
          </a:prstGeom>
        </p:spPr>
      </p:pic>
      <p:sp>
        <p:nvSpPr>
          <p:cNvPr id="3" name="Arrow: Down 9">
            <a:extLst>
              <a:ext uri="{FF2B5EF4-FFF2-40B4-BE49-F238E27FC236}">
                <a16:creationId xmlns="" xmlns:a16="http://schemas.microsoft.com/office/drawing/2014/main" id="{91AAD35B-3558-4026-A4FF-A1C2A68DD965}"/>
              </a:ext>
            </a:extLst>
          </p:cNvPr>
          <p:cNvSpPr/>
          <p:nvPr/>
        </p:nvSpPr>
        <p:spPr>
          <a:xfrm>
            <a:off x="4509654" y="454117"/>
            <a:ext cx="7897091" cy="137468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bn-BD" sz="9600" b="1" dirty="0">
                <a:solidFill>
                  <a:srgbClr val="FF0000"/>
                </a:solidFill>
                <a:latin typeface="NikoshBAN" pitchFamily="2" charset="0"/>
                <a:cs typeface="NikoshBAN" pitchFamily="2" charset="0"/>
              </a:rPr>
              <a:t>শিখনফল</a:t>
            </a:r>
            <a:endParaRPr lang="en-US" sz="9600" b="1" dirty="0">
              <a:solidFill>
                <a:srgbClr val="FF0000"/>
              </a:solidFill>
              <a:latin typeface="NikoshBAN" pitchFamily="2" charset="0"/>
              <a:cs typeface="NikoshBAN" pitchFamily="2" charset="0"/>
            </a:endParaRPr>
          </a:p>
        </p:txBody>
      </p:sp>
      <p:sp>
        <p:nvSpPr>
          <p:cNvPr id="4" name="Rectangle 3">
            <a:extLst>
              <a:ext uri="{FF2B5EF4-FFF2-40B4-BE49-F238E27FC236}">
                <a16:creationId xmlns="" xmlns:a16="http://schemas.microsoft.com/office/drawing/2014/main" id="{C4F7F319-CE9F-4367-A9D7-246C2F57C672}"/>
              </a:ext>
            </a:extLst>
          </p:cNvPr>
          <p:cNvSpPr/>
          <p:nvPr/>
        </p:nvSpPr>
        <p:spPr>
          <a:xfrm>
            <a:off x="3066340" y="4263921"/>
            <a:ext cx="11030660" cy="137468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a:solidFill>
                  <a:srgbClr val="00B050"/>
                </a:solidFill>
                <a:latin typeface="NikoshBAN" pitchFamily="2" charset="0"/>
                <a:cs typeface="NikoshBAN" pitchFamily="2" charset="0"/>
              </a:rPr>
              <a:t>২.১.৮ </a:t>
            </a:r>
            <a:r>
              <a:rPr lang="bn-BD" sz="6000" b="1" dirty="0">
                <a:solidFill>
                  <a:srgbClr val="FF0000"/>
                </a:solidFill>
                <a:latin typeface="NikoshBAN" pitchFamily="2" charset="0"/>
                <a:cs typeface="NikoshBAN" pitchFamily="2" charset="0"/>
                <a:hlinkClick r:id="rId3" action="ppaction://hlinksldjump">
                  <a:extLst>
                    <a:ext uri="{A12FA001-AC4F-418D-AE19-62706E023703}">
                      <ahyp:hlinkClr xmlns="" xmlns:ahyp="http://schemas.microsoft.com/office/drawing/2018/hyperlinkcolor" val="tx"/>
                    </a:ext>
                  </a:extLst>
                </a:hlinkClick>
              </a:rPr>
              <a:t>গারো</a:t>
            </a:r>
            <a:r>
              <a:rPr lang="bn-BD" sz="6000" b="1" dirty="0">
                <a:solidFill>
                  <a:srgbClr val="00B050"/>
                </a:solidFill>
                <a:latin typeface="NikoshBAN" pitchFamily="2" charset="0"/>
                <a:cs typeface="NikoshBAN" pitchFamily="2" charset="0"/>
              </a:rPr>
              <a:t>দের </a:t>
            </a:r>
            <a:r>
              <a:rPr lang="bn-BD" sz="6000" b="1" dirty="0">
                <a:solidFill>
                  <a:srgbClr val="FF0000"/>
                </a:solidFill>
                <a:latin typeface="NikoshBAN" pitchFamily="2" charset="0"/>
                <a:cs typeface="NikoshBAN" pitchFamily="2" charset="0"/>
              </a:rPr>
              <a:t>সংস্কৃতি</a:t>
            </a:r>
            <a:r>
              <a:rPr lang="bn-BD" sz="6000" b="1" dirty="0">
                <a:solidFill>
                  <a:srgbClr val="00B050"/>
                </a:solidFill>
                <a:latin typeface="NikoshBAN" pitchFamily="2" charset="0"/>
                <a:cs typeface="NikoshBAN" pitchFamily="2" charset="0"/>
              </a:rPr>
              <a:t> বর্ণনা করতে পারবে।</a:t>
            </a:r>
            <a:r>
              <a:rPr lang="en-US" sz="6000" b="1" dirty="0">
                <a:solidFill>
                  <a:srgbClr val="00B050"/>
                </a:solidFill>
                <a:latin typeface="NikoshBAN" pitchFamily="2" charset="0"/>
                <a:cs typeface="NikoshBAN" pitchFamily="2" charset="0"/>
              </a:rPr>
              <a:t> </a:t>
            </a:r>
          </a:p>
        </p:txBody>
      </p:sp>
      <p:sp>
        <p:nvSpPr>
          <p:cNvPr id="5" name="Rectangle 4">
            <a:extLst>
              <a:ext uri="{FF2B5EF4-FFF2-40B4-BE49-F238E27FC236}">
                <a16:creationId xmlns="" xmlns:a16="http://schemas.microsoft.com/office/drawing/2014/main" id="{9A3DDAAD-DC89-4525-B703-B1F6CFDFDB16}"/>
              </a:ext>
            </a:extLst>
          </p:cNvPr>
          <p:cNvSpPr/>
          <p:nvPr/>
        </p:nvSpPr>
        <p:spPr>
          <a:xfrm>
            <a:off x="3066340" y="2904411"/>
            <a:ext cx="4394333" cy="64107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solidFill>
                  <a:srgbClr val="0070C0"/>
                </a:solidFill>
                <a:latin typeface="NikoshBAN" pitchFamily="2" charset="0"/>
                <a:cs typeface="NikoshBAN" pitchFamily="2" charset="0"/>
              </a:rPr>
              <a:t>এই পাঠ শেষে শিক্ষার্থীরা...</a:t>
            </a:r>
            <a:endParaRPr lang="en-US" sz="3600" b="1" dirty="0">
              <a:solidFill>
                <a:srgbClr val="0070C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0-#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 calcmode="lin" valueType="num">
                                      <p:cBhvr>
                                        <p:cTn id="2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_main(32).jpg"/>
          <p:cNvPicPr>
            <a:picLocks noChangeAspect="1"/>
          </p:cNvPicPr>
          <p:nvPr/>
        </p:nvPicPr>
        <p:blipFill>
          <a:blip r:embed="rId7" cstate="print"/>
          <a:stretch>
            <a:fillRect/>
          </a:stretch>
        </p:blipFill>
        <p:spPr>
          <a:xfrm>
            <a:off x="0" y="0"/>
            <a:ext cx="16459200" cy="9144000"/>
          </a:xfrm>
          <a:prstGeom prst="rect">
            <a:avLst/>
          </a:prstGeom>
        </p:spPr>
      </p:pic>
      <p:sp>
        <p:nvSpPr>
          <p:cNvPr id="3" name="Round Diagonal Corner Rectangle 6">
            <a:extLst>
              <a:ext uri="{FF2B5EF4-FFF2-40B4-BE49-F238E27FC236}">
                <a16:creationId xmlns="" xmlns:a16="http://schemas.microsoft.com/office/drawing/2014/main" id="{8A095501-9EA2-4BB5-9E2A-693F0B8D04E6}"/>
              </a:ext>
            </a:extLst>
          </p:cNvPr>
          <p:cNvSpPr/>
          <p:nvPr/>
        </p:nvSpPr>
        <p:spPr>
          <a:xfrm>
            <a:off x="533401" y="7696200"/>
            <a:ext cx="14782800" cy="914400"/>
          </a:xfrm>
          <a:prstGeom prst="round2DiagRect">
            <a:avLst/>
          </a:prstGeom>
          <a:solidFill>
            <a:schemeClr val="bg1">
              <a:lumMod val="95000"/>
            </a:schemeClr>
          </a:solid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solidFill>
                  <a:srgbClr val="0070C0"/>
                </a:solidFill>
                <a:latin typeface="NikoshBAN" pitchFamily="2" charset="0"/>
                <a:cs typeface="NikoshBAN" pitchFamily="2" charset="0"/>
              </a:rPr>
              <a:t>বাংলাদেশে বিভিন্ন ধরনের </a:t>
            </a:r>
            <a:r>
              <a:rPr lang="bn-IN" sz="3600" b="1" dirty="0">
                <a:solidFill>
                  <a:srgbClr val="0070C0"/>
                </a:solidFill>
                <a:latin typeface="NikoshBAN" pitchFamily="2" charset="0"/>
                <a:cs typeface="NikoshBAN" pitchFamily="2" charset="0"/>
              </a:rPr>
              <a:t>ক্ষুদ্র </a:t>
            </a:r>
            <a:r>
              <a:rPr lang="bn-BD" sz="3600" b="1" dirty="0">
                <a:solidFill>
                  <a:srgbClr val="0070C0"/>
                </a:solidFill>
                <a:latin typeface="NikoshBAN" pitchFamily="2" charset="0"/>
                <a:cs typeface="NikoshBAN" pitchFamily="2" charset="0"/>
              </a:rPr>
              <a:t>নৃ-গোষ্ঠী আছে। এ</a:t>
            </a:r>
            <a:r>
              <a:rPr lang="bn-IN" sz="3600" b="1" dirty="0">
                <a:solidFill>
                  <a:srgbClr val="0070C0"/>
                </a:solidFill>
                <a:latin typeface="NikoshBAN" pitchFamily="2" charset="0"/>
                <a:cs typeface="NikoshBAN" pitchFamily="2" charset="0"/>
              </a:rPr>
              <a:t>দের</a:t>
            </a:r>
            <a:r>
              <a:rPr lang="bn-BD" sz="3600" b="1" dirty="0">
                <a:solidFill>
                  <a:srgbClr val="0070C0"/>
                </a:solidFill>
                <a:latin typeface="NikoshBAN" pitchFamily="2" charset="0"/>
                <a:cs typeface="NikoshBAN" pitchFamily="2" charset="0"/>
              </a:rPr>
              <a:t> মধ্যে উল্লেখযোগ্য হলো </a:t>
            </a:r>
            <a:r>
              <a:rPr lang="bn-BD" sz="3600" b="1" dirty="0">
                <a:solidFill>
                  <a:srgbClr val="92D050"/>
                </a:solidFill>
                <a:latin typeface="NikoshBAN" pitchFamily="2" charset="0"/>
                <a:cs typeface="NikoshBAN" pitchFamily="2" charset="0"/>
              </a:rPr>
              <a:t>গারো</a:t>
            </a:r>
            <a:r>
              <a:rPr lang="bn-BD" sz="3600" b="1" dirty="0">
                <a:solidFill>
                  <a:srgbClr val="00B050"/>
                </a:solidFill>
                <a:latin typeface="NikoshBAN" pitchFamily="2" charset="0"/>
                <a:cs typeface="NikoshBAN" pitchFamily="2" charset="0"/>
              </a:rPr>
              <a:t> , খাসি, </a:t>
            </a:r>
            <a:r>
              <a:rPr lang="bn-IN" sz="3600" b="1" dirty="0">
                <a:solidFill>
                  <a:srgbClr val="FFC000"/>
                </a:solidFill>
                <a:latin typeface="NikoshBAN" pitchFamily="2" charset="0"/>
                <a:cs typeface="NikoshBAN" pitchFamily="2" charset="0"/>
              </a:rPr>
              <a:t>ম্রো</a:t>
            </a:r>
            <a:r>
              <a:rPr lang="bn-BD" sz="3600" b="1" dirty="0">
                <a:solidFill>
                  <a:srgbClr val="00B050"/>
                </a:solidFill>
                <a:latin typeface="NikoshBAN" pitchFamily="2" charset="0"/>
                <a:cs typeface="NikoshBAN" pitchFamily="2" charset="0"/>
              </a:rPr>
              <a:t>, </a:t>
            </a:r>
            <a:r>
              <a:rPr lang="bn-BD" sz="3600" b="1" dirty="0">
                <a:solidFill>
                  <a:srgbClr val="C00000"/>
                </a:solidFill>
                <a:latin typeface="NikoshBAN" pitchFamily="2" charset="0"/>
                <a:cs typeface="NikoshBAN" pitchFamily="2" charset="0"/>
              </a:rPr>
              <a:t>ত্রিপুরা</a:t>
            </a:r>
            <a:r>
              <a:rPr lang="en-US" sz="3600" b="1" dirty="0">
                <a:solidFill>
                  <a:srgbClr val="00B050"/>
                </a:solidFill>
                <a:latin typeface="NikoshBAN" pitchFamily="2" charset="0"/>
                <a:cs typeface="NikoshBAN" pitchFamily="2" charset="0"/>
              </a:rPr>
              <a:t> </a:t>
            </a:r>
            <a:r>
              <a:rPr lang="bn-BD" sz="3600" b="1" dirty="0">
                <a:solidFill>
                  <a:srgbClr val="00B050"/>
                </a:solidFill>
                <a:latin typeface="NikoshBAN" pitchFamily="2" charset="0"/>
                <a:cs typeface="NikoshBAN" pitchFamily="2" charset="0"/>
              </a:rPr>
              <a:t>প্রভৃতি।</a:t>
            </a:r>
            <a:endParaRPr lang="en-US" sz="3600" b="1" dirty="0">
              <a:solidFill>
                <a:srgbClr val="00B050"/>
              </a:solidFill>
              <a:latin typeface="NikoshBAN" pitchFamily="2" charset="0"/>
              <a:cs typeface="NikoshBAN" pitchFamily="2" charset="0"/>
            </a:endParaRPr>
          </a:p>
        </p:txBody>
      </p:sp>
      <p:pic>
        <p:nvPicPr>
          <p:cNvPr id="4" name="Picture 3" descr="60636_zz110.jpg">
            <a:extLst>
              <a:ext uri="{FF2B5EF4-FFF2-40B4-BE49-F238E27FC236}">
                <a16:creationId xmlns="" xmlns:a16="http://schemas.microsoft.com/office/drawing/2014/main" id="{20AF3920-DF46-4A9D-862F-F25BFFAC2CB9}"/>
              </a:ext>
            </a:extLst>
          </p:cNvPr>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a:off x="8915400" y="304800"/>
            <a:ext cx="6209088" cy="2895600"/>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a:extLst>
              <a:ext uri="{FF2B5EF4-FFF2-40B4-BE49-F238E27FC236}">
                <a16:creationId xmlns="" xmlns:a16="http://schemas.microsoft.com/office/drawing/2014/main" id="{43854111-4A3A-4475-8CF7-31F700E0CD9F}"/>
              </a:ext>
            </a:extLst>
          </p:cNvPr>
          <p:cNvSpPr/>
          <p:nvPr/>
        </p:nvSpPr>
        <p:spPr>
          <a:xfrm>
            <a:off x="11597709" y="3364468"/>
            <a:ext cx="518091" cy="369332"/>
          </a:xfrm>
          <a:prstGeom prst="rect">
            <a:avLst/>
          </a:prstGeom>
        </p:spPr>
        <p:txBody>
          <a:bodyPr wrap="none">
            <a:spAutoFit/>
          </a:bodyPr>
          <a:lstStyle/>
          <a:p>
            <a:r>
              <a:rPr lang="bn-BD" b="1" dirty="0">
                <a:solidFill>
                  <a:srgbClr val="00B050"/>
                </a:solidFill>
                <a:latin typeface="NikoshBAN" pitchFamily="2" charset="0"/>
                <a:cs typeface="NikoshBAN" pitchFamily="2" charset="0"/>
              </a:rPr>
              <a:t>খাসি</a:t>
            </a:r>
            <a:endParaRPr lang="en-US" b="1" dirty="0">
              <a:solidFill>
                <a:srgbClr val="00B050"/>
              </a:solidFill>
            </a:endParaRPr>
          </a:p>
        </p:txBody>
      </p:sp>
      <p:pic>
        <p:nvPicPr>
          <p:cNvPr id="6" name="Picture 5" descr="z.jpg">
            <a:extLst>
              <a:ext uri="{FF2B5EF4-FFF2-40B4-BE49-F238E27FC236}">
                <a16:creationId xmlns="" xmlns:a16="http://schemas.microsoft.com/office/drawing/2014/main" id="{6C1E849B-46AB-4FAA-9630-94C8D1B2089F}"/>
              </a:ext>
            </a:extLst>
          </p:cNvPr>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381000" y="4114800"/>
            <a:ext cx="6052122" cy="2957852"/>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a:extLst>
              <a:ext uri="{FF2B5EF4-FFF2-40B4-BE49-F238E27FC236}">
                <a16:creationId xmlns="" xmlns:a16="http://schemas.microsoft.com/office/drawing/2014/main" id="{7A0C6F0F-326B-40FA-B6DD-15E540F996BA}"/>
              </a:ext>
            </a:extLst>
          </p:cNvPr>
          <p:cNvSpPr/>
          <p:nvPr/>
        </p:nvSpPr>
        <p:spPr>
          <a:xfrm>
            <a:off x="2589372" y="7239000"/>
            <a:ext cx="534828" cy="538609"/>
          </a:xfrm>
          <a:prstGeom prst="rect">
            <a:avLst/>
          </a:prstGeom>
        </p:spPr>
        <p:txBody>
          <a:bodyPr wrap="square">
            <a:spAutoFit/>
          </a:bodyPr>
          <a:lstStyle/>
          <a:p>
            <a:r>
              <a:rPr lang="bn-BD" b="1" dirty="0">
                <a:solidFill>
                  <a:srgbClr val="C00000"/>
                </a:solidFill>
              </a:rPr>
              <a:t>ম্রো</a:t>
            </a:r>
            <a:endParaRPr lang="en-US" b="1" dirty="0">
              <a:solidFill>
                <a:srgbClr val="C00000"/>
              </a:solidFill>
            </a:endParaRPr>
          </a:p>
        </p:txBody>
      </p:sp>
      <p:pic>
        <p:nvPicPr>
          <p:cNvPr id="8" name="Picture 7" descr="cf4dd.jpg">
            <a:extLst>
              <a:ext uri="{FF2B5EF4-FFF2-40B4-BE49-F238E27FC236}">
                <a16:creationId xmlns="" xmlns:a16="http://schemas.microsoft.com/office/drawing/2014/main" id="{821D2D75-31B3-43BE-AC67-5473B357CF17}"/>
              </a:ext>
            </a:extLst>
          </p:cNvPr>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8915400" y="4038600"/>
            <a:ext cx="6248400" cy="2819400"/>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a:extLst>
              <a:ext uri="{FF2B5EF4-FFF2-40B4-BE49-F238E27FC236}">
                <a16:creationId xmlns="" xmlns:a16="http://schemas.microsoft.com/office/drawing/2014/main" id="{527B0F66-7374-4D7B-8A41-6C286C491731}"/>
              </a:ext>
            </a:extLst>
          </p:cNvPr>
          <p:cNvSpPr/>
          <p:nvPr/>
        </p:nvSpPr>
        <p:spPr>
          <a:xfrm>
            <a:off x="11324248" y="7081391"/>
            <a:ext cx="943952" cy="538609"/>
          </a:xfrm>
          <a:prstGeom prst="rect">
            <a:avLst/>
          </a:prstGeom>
        </p:spPr>
        <p:txBody>
          <a:bodyPr wrap="square">
            <a:spAutoFit/>
          </a:bodyPr>
          <a:lstStyle/>
          <a:p>
            <a:r>
              <a:rPr lang="bn-BD" b="1" dirty="0">
                <a:solidFill>
                  <a:srgbClr val="FF0000"/>
                </a:solidFill>
                <a:latin typeface="NikoshBAN" pitchFamily="2" charset="0"/>
                <a:cs typeface="NikoshBAN" pitchFamily="2" charset="0"/>
              </a:rPr>
              <a:t>ত্রিপুরা</a:t>
            </a:r>
            <a:endParaRPr lang="en-US" b="1" dirty="0">
              <a:solidFill>
                <a:srgbClr val="FF0000"/>
              </a:solidFill>
            </a:endParaRPr>
          </a:p>
        </p:txBody>
      </p:sp>
      <p:sp>
        <p:nvSpPr>
          <p:cNvPr id="10" name="Rectangle 9">
            <a:extLst>
              <a:ext uri="{FF2B5EF4-FFF2-40B4-BE49-F238E27FC236}">
                <a16:creationId xmlns="" xmlns:a16="http://schemas.microsoft.com/office/drawing/2014/main" id="{F0DBD119-6828-4A06-BD0D-143597FAB442}"/>
              </a:ext>
            </a:extLst>
          </p:cNvPr>
          <p:cNvSpPr/>
          <p:nvPr/>
        </p:nvSpPr>
        <p:spPr>
          <a:xfrm>
            <a:off x="3010088" y="3440668"/>
            <a:ext cx="561372" cy="369332"/>
          </a:xfrm>
          <a:prstGeom prst="rect">
            <a:avLst/>
          </a:prstGeom>
        </p:spPr>
        <p:txBody>
          <a:bodyPr wrap="none">
            <a:spAutoFit/>
          </a:bodyPr>
          <a:lstStyle/>
          <a:p>
            <a:r>
              <a:rPr lang="bn-BD" b="1" dirty="0">
                <a:solidFill>
                  <a:srgbClr val="92D050"/>
                </a:solidFill>
                <a:latin typeface="NikoshBAN" pitchFamily="2" charset="0"/>
                <a:cs typeface="NikoshBAN" pitchFamily="2" charset="0"/>
              </a:rPr>
              <a:t>গারো</a:t>
            </a:r>
            <a:endParaRPr lang="en-US" b="1" dirty="0">
              <a:solidFill>
                <a:srgbClr val="92D050"/>
              </a:solidFill>
            </a:endParaRPr>
          </a:p>
        </p:txBody>
      </p:sp>
      <p:pic>
        <p:nvPicPr>
          <p:cNvPr id="11" name="Picture 10">
            <a:extLst>
              <a:ext uri="{FF2B5EF4-FFF2-40B4-BE49-F238E27FC236}">
                <a16:creationId xmlns="" xmlns:a16="http://schemas.microsoft.com/office/drawing/2014/main" id="{D8A77314-FF6A-4139-A49F-91AEFE723286}"/>
              </a:ext>
            </a:extLst>
          </p:cNvPr>
          <p:cNvPicPr>
            <a:picLocks noChangeAspect="1"/>
          </p:cNvPicPr>
          <p:nvPr/>
        </p:nvPicPr>
        <p:blipFill>
          <a:blip r:embed="rId11" cstate="email">
            <a:extLst>
              <a:ext uri="{28A0092B-C50C-407E-A947-70E740481C1C}">
                <a14:useLocalDpi xmlns="" xmlns:a14="http://schemas.microsoft.com/office/drawing/2010/main"/>
              </a:ext>
            </a:extLst>
          </a:blip>
          <a:stretch>
            <a:fillRect/>
          </a:stretch>
        </p:blipFill>
        <p:spPr>
          <a:xfrm>
            <a:off x="533400" y="228600"/>
            <a:ext cx="5791200" cy="29718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2" name="breeze.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subTnLst>
                                    <p:audio>
                                      <p:cMediaNode>
                                        <p:cTn display="0" masterRel="sameClick">
                                          <p:stCondLst>
                                            <p:cond evt="begin" delay="0">
                                              <p:tn val="22"/>
                                            </p:cond>
                                          </p:stCondLst>
                                          <p:endCondLst>
                                            <p:cond evt="onStopAudio" delay="0">
                                              <p:tgtEl>
                                                <p:sldTgt/>
                                              </p:tgtEl>
                                            </p:cond>
                                          </p:endCondLst>
                                        </p:cTn>
                                        <p:tgtEl>
                                          <p:sndTgt r:embed="rId3" name="type.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subTnLst>
                                    <p:audio>
                                      <p:cMediaNode>
                                        <p:cTn display="0" masterRel="sameClick">
                                          <p:stCondLst>
                                            <p:cond evt="begin" delay="0">
                                              <p:tn val="46"/>
                                            </p:cond>
                                          </p:stCondLst>
                                          <p:endCondLst>
                                            <p:cond evt="onStopAudio" delay="0">
                                              <p:tgtEl>
                                                <p:sldTgt/>
                                              </p:tgtEl>
                                            </p:cond>
                                          </p:endCondLst>
                                        </p:cTn>
                                        <p:tgtEl>
                                          <p:sndTgt r:embed="rId5" name="suction.wav"/>
                                        </p:tgtEl>
                                      </p:cMediaNode>
                                    </p:audio>
                                  </p:subTnLst>
                                </p:cTn>
                              </p:par>
                            </p:childTnLst>
                          </p:cTn>
                        </p:par>
                      </p:childTnLst>
                    </p:cTn>
                  </p:par>
                  <p:par>
                    <p:cTn id="51" fill="hold">
                      <p:stCondLst>
                        <p:cond delay="indefinite"/>
                      </p:stCondLst>
                      <p:childTnLst>
                        <p:par>
                          <p:cTn id="52" fill="hold">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3"/>
                                        </p:tgtEl>
                                        <p:attrNameLst>
                                          <p:attrName>ppt_y</p:attrName>
                                        </p:attrNameLst>
                                      </p:cBhvr>
                                      <p:tavLst>
                                        <p:tav tm="0">
                                          <p:val>
                                            <p:strVal val="#ppt_y"/>
                                          </p:val>
                                        </p:tav>
                                        <p:tav tm="100000">
                                          <p:val>
                                            <p:strVal val="#ppt_y"/>
                                          </p:val>
                                        </p:tav>
                                      </p:tavLst>
                                    </p:anim>
                                    <p:anim calcmode="lin" valueType="num">
                                      <p:cBhvr>
                                        <p:cTn id="5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3"/>
                                        </p:tgtEl>
                                      </p:cBhvr>
                                    </p:animEffect>
                                  </p:childTnLst>
                                  <p:subTnLst>
                                    <p:audio>
                                      <p:cMediaNode>
                                        <p:cTn display="0" masterRel="sameClick">
                                          <p:stCondLst>
                                            <p:cond evt="begin" delay="0">
                                              <p:tn val="53"/>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Down 8">
            <a:extLst>
              <a:ext uri="{FF2B5EF4-FFF2-40B4-BE49-F238E27FC236}">
                <a16:creationId xmlns="" xmlns:a16="http://schemas.microsoft.com/office/drawing/2014/main" id="{26BAE2C1-5BCA-40AA-8A0E-100FDC13CCE9}"/>
              </a:ext>
            </a:extLst>
          </p:cNvPr>
          <p:cNvSpPr/>
          <p:nvPr/>
        </p:nvSpPr>
        <p:spPr>
          <a:xfrm>
            <a:off x="3810000" y="-76200"/>
            <a:ext cx="6380812" cy="990600"/>
          </a:xfrm>
          <a:prstGeom prst="horizontalScroll">
            <a:avLst/>
          </a:prstGeom>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bn-BD" sz="6000" b="1" dirty="0">
                <a:solidFill>
                  <a:srgbClr val="FF0000"/>
                </a:solidFill>
                <a:latin typeface="NikoshBAN" pitchFamily="2" charset="0"/>
                <a:cs typeface="NikoshBAN" pitchFamily="2" charset="0"/>
              </a:rPr>
              <a:t>গারোদের আদিবাস</a:t>
            </a:r>
            <a:endParaRPr lang="en-US" sz="6000" b="1" dirty="0">
              <a:solidFill>
                <a:srgbClr val="FF0000"/>
              </a:solidFill>
              <a:latin typeface="NikoshBAN" pitchFamily="2" charset="0"/>
              <a:cs typeface="NikoshBAN" pitchFamily="2" charset="0"/>
            </a:endParaRPr>
          </a:p>
        </p:txBody>
      </p:sp>
      <p:pic>
        <p:nvPicPr>
          <p:cNvPr id="3" name="Picture 2">
            <a:extLst>
              <a:ext uri="{FF2B5EF4-FFF2-40B4-BE49-F238E27FC236}">
                <a16:creationId xmlns="" xmlns:a16="http://schemas.microsoft.com/office/drawing/2014/main" id="{258E4496-081D-4295-9DE8-DD6195B87F86}"/>
              </a:ext>
            </a:extLst>
          </p:cNvPr>
          <p:cNvPicPr>
            <a:picLocks noChangeAspect="1"/>
          </p:cNvPicPr>
          <p:nvPr/>
        </p:nvPicPr>
        <p:blipFill>
          <a:blip r:embed="rId3" cstate="print"/>
          <a:stretch>
            <a:fillRect/>
          </a:stretch>
        </p:blipFill>
        <p:spPr>
          <a:xfrm>
            <a:off x="8610600" y="914400"/>
            <a:ext cx="6079899" cy="5127003"/>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a:extLst>
              <a:ext uri="{FF2B5EF4-FFF2-40B4-BE49-F238E27FC236}">
                <a16:creationId xmlns="" xmlns:a16="http://schemas.microsoft.com/office/drawing/2014/main" id="{1E98BF48-C772-438E-9698-4631F9EAE773}"/>
              </a:ext>
            </a:extLst>
          </p:cNvPr>
          <p:cNvSpPr/>
          <p:nvPr/>
        </p:nvSpPr>
        <p:spPr>
          <a:xfrm>
            <a:off x="2362200" y="7696200"/>
            <a:ext cx="11734800" cy="1066800"/>
          </a:xfrm>
          <a:prstGeom prst="rect">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a:solidFill>
                  <a:srgbClr val="FF0000"/>
                </a:solidFill>
                <a:latin typeface="NikoshBAN" pitchFamily="2" charset="0"/>
                <a:cs typeface="NikoshBAN" pitchFamily="2" charset="0"/>
              </a:rPr>
              <a:t>গারো জনগোষ্ঠী</a:t>
            </a:r>
            <a:r>
              <a:rPr lang="en-US" sz="4000" b="1" dirty="0">
                <a:solidFill>
                  <a:srgbClr val="FF0000"/>
                </a:solidFill>
                <a:latin typeface="NikoshBAN" pitchFamily="2" charset="0"/>
                <a:cs typeface="NikoshBAN" pitchFamily="2" charset="0"/>
              </a:rPr>
              <a:t> </a:t>
            </a:r>
            <a:r>
              <a:rPr lang="en-US" sz="4000" b="1" dirty="0">
                <a:solidFill>
                  <a:srgbClr val="002060"/>
                </a:solidFill>
                <a:latin typeface="NikoshBAN" pitchFamily="2" charset="0"/>
                <a:cs typeface="NikoshBAN" pitchFamily="2" charset="0"/>
              </a:rPr>
              <a:t>৪০০</a:t>
            </a:r>
            <a:r>
              <a:rPr lang="en-US" sz="4000" b="1" dirty="0">
                <a:solidFill>
                  <a:srgbClr val="FF0000"/>
                </a:solidFill>
                <a:latin typeface="NikoshBAN" pitchFamily="2" charset="0"/>
                <a:cs typeface="NikoshBAN" pitchFamily="2" charset="0"/>
              </a:rPr>
              <a:t> </a:t>
            </a:r>
            <a:r>
              <a:rPr lang="en-US" sz="4000" b="1" dirty="0" err="1" smtClean="0">
                <a:solidFill>
                  <a:srgbClr val="FF0000"/>
                </a:solidFill>
                <a:latin typeface="NikoshBAN" pitchFamily="2" charset="0"/>
                <a:cs typeface="NikoshBAN" pitchFamily="2" charset="0"/>
              </a:rPr>
              <a:t>বছর</a:t>
            </a:r>
            <a:r>
              <a:rPr lang="en-US" sz="4000" b="1" dirty="0" smtClean="0">
                <a:solidFill>
                  <a:srgbClr val="FF0000"/>
                </a:solidFill>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পূর্বে</a:t>
            </a:r>
            <a:r>
              <a:rPr lang="en-US" sz="4000" b="1" dirty="0">
                <a:solidFill>
                  <a:srgbClr val="FF0000"/>
                </a:solidFill>
                <a:latin typeface="NikoshBAN" pitchFamily="2" charset="0"/>
                <a:cs typeface="NikoshBAN" pitchFamily="2" charset="0"/>
              </a:rPr>
              <a:t> </a:t>
            </a:r>
            <a:r>
              <a:rPr lang="bn-BD" sz="4000" b="1" dirty="0">
                <a:solidFill>
                  <a:srgbClr val="002060"/>
                </a:solidFill>
                <a:latin typeface="NikoshBAN" pitchFamily="2" charset="0"/>
                <a:cs typeface="NikoshBAN" pitchFamily="2" charset="0"/>
              </a:rPr>
              <a:t>তিব্বত </a:t>
            </a:r>
            <a:r>
              <a:rPr lang="en-US" sz="4000" b="1" dirty="0" err="1">
                <a:solidFill>
                  <a:srgbClr val="002060"/>
                </a:solidFill>
                <a:latin typeface="NikoshBAN" pitchFamily="2" charset="0"/>
                <a:cs typeface="NikoshBAN" pitchFamily="2" charset="0"/>
              </a:rPr>
              <a:t>থেকে</a:t>
            </a:r>
            <a:r>
              <a:rPr lang="en-US" sz="4000" b="1" dirty="0">
                <a:solidFill>
                  <a:srgbClr val="FF0000"/>
                </a:solidFill>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থেকে</a:t>
            </a:r>
            <a:r>
              <a:rPr lang="en-US" sz="4000" b="1" dirty="0">
                <a:solidFill>
                  <a:srgbClr val="FF0000"/>
                </a:solidFill>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এসে</a:t>
            </a:r>
            <a:r>
              <a:rPr lang="en-US" sz="4000" b="1" dirty="0">
                <a:solidFill>
                  <a:srgbClr val="FF0000"/>
                </a:solidFill>
                <a:latin typeface="NikoshBAN" pitchFamily="2" charset="0"/>
                <a:cs typeface="NikoshBAN" pitchFamily="2" charset="0"/>
              </a:rPr>
              <a:t> </a:t>
            </a:r>
            <a:r>
              <a:rPr lang="bn-BD" sz="4000" b="1" dirty="0">
                <a:solidFill>
                  <a:srgbClr val="FF0000"/>
                </a:solidFill>
                <a:latin typeface="NikoshBAN" pitchFamily="2" charset="0"/>
                <a:cs typeface="NikoshBAN" pitchFamily="2" charset="0"/>
              </a:rPr>
              <a:t>বাংলাদেশে</a:t>
            </a:r>
            <a:r>
              <a:rPr lang="en-US" sz="4000" b="1" dirty="0">
                <a:solidFill>
                  <a:srgbClr val="FF0000"/>
                </a:solidFill>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বসবাস</a:t>
            </a:r>
            <a:r>
              <a:rPr lang="en-US" sz="4000" b="1" dirty="0">
                <a:solidFill>
                  <a:srgbClr val="FF0000"/>
                </a:solidFill>
                <a:latin typeface="NikoshBAN" pitchFamily="2" charset="0"/>
                <a:cs typeface="NikoshBAN" pitchFamily="2" charset="0"/>
              </a:rPr>
              <a:t> </a:t>
            </a:r>
            <a:r>
              <a:rPr lang="en-US" sz="4000" b="1" dirty="0" err="1">
                <a:solidFill>
                  <a:srgbClr val="FF0000"/>
                </a:solidFill>
                <a:latin typeface="NikoshBAN" pitchFamily="2" charset="0"/>
                <a:cs typeface="NikoshBAN" pitchFamily="2" charset="0"/>
              </a:rPr>
              <a:t>করছে</a:t>
            </a:r>
            <a:r>
              <a:rPr lang="en-US" sz="4000" b="1" dirty="0">
                <a:solidFill>
                  <a:srgbClr val="FF0000"/>
                </a:solidFill>
                <a:latin typeface="NikoshBAN" pitchFamily="2" charset="0"/>
                <a:cs typeface="NikoshBAN" pitchFamily="2" charset="0"/>
              </a:rPr>
              <a:t>।</a:t>
            </a:r>
          </a:p>
        </p:txBody>
      </p:sp>
      <p:grpSp>
        <p:nvGrpSpPr>
          <p:cNvPr id="10" name="Group 9">
            <a:extLst>
              <a:ext uri="{FF2B5EF4-FFF2-40B4-BE49-F238E27FC236}">
                <a16:creationId xmlns="" xmlns:a16="http://schemas.microsoft.com/office/drawing/2014/main" id="{9BA8E28B-D7EE-4C9F-86E6-C1793688E9C0}"/>
              </a:ext>
            </a:extLst>
          </p:cNvPr>
          <p:cNvGrpSpPr/>
          <p:nvPr/>
        </p:nvGrpSpPr>
        <p:grpSpPr>
          <a:xfrm>
            <a:off x="679556" y="1354825"/>
            <a:ext cx="6026043" cy="4741175"/>
            <a:chOff x="679557" y="1614262"/>
            <a:chExt cx="5134268" cy="4101322"/>
          </a:xfrm>
        </p:grpSpPr>
        <p:pic>
          <p:nvPicPr>
            <p:cNvPr id="11" name="Picture 10">
              <a:extLst>
                <a:ext uri="{FF2B5EF4-FFF2-40B4-BE49-F238E27FC236}">
                  <a16:creationId xmlns="" xmlns:a16="http://schemas.microsoft.com/office/drawing/2014/main" id="{36DB0D57-18C9-411B-953D-EABFEA2B37E7}"/>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679557" y="1614262"/>
              <a:ext cx="5134268" cy="4101322"/>
            </a:xfrm>
            <a:prstGeom prst="rect">
              <a:avLst/>
            </a:prstGeom>
            <a:ln w="88900" cap="sq" cmpd="thickThin">
              <a:solidFill>
                <a:srgbClr val="000000"/>
              </a:solidFill>
              <a:prstDash val="solid"/>
              <a:miter lim="800000"/>
            </a:ln>
            <a:effectLst>
              <a:innerShdw blurRad="76200">
                <a:srgbClr val="000000"/>
              </a:innerShdw>
            </a:effectLst>
          </p:spPr>
        </p:pic>
        <p:sp>
          <p:nvSpPr>
            <p:cNvPr id="12" name="Rectangle 11">
              <a:extLst>
                <a:ext uri="{FF2B5EF4-FFF2-40B4-BE49-F238E27FC236}">
                  <a16:creationId xmlns="" xmlns:a16="http://schemas.microsoft.com/office/drawing/2014/main" id="{3A82814D-6583-404A-9E55-7F4996D4D1CB}"/>
                </a:ext>
              </a:extLst>
            </p:cNvPr>
            <p:cNvSpPr/>
            <p:nvPr/>
          </p:nvSpPr>
          <p:spPr>
            <a:xfrm>
              <a:off x="1473725" y="3673247"/>
              <a:ext cx="618240" cy="227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latin typeface="NikoshBAN" panose="02000000000000000000" pitchFamily="2" charset="0"/>
                  <a:cs typeface="NikoshBAN" panose="02000000000000000000" pitchFamily="2" charset="0"/>
                </a:rPr>
                <a:t>তিব্বত</a:t>
              </a:r>
              <a:endParaRPr lang="en-US" sz="1600" b="1" dirty="0">
                <a:latin typeface="NikoshBAN" panose="02000000000000000000" pitchFamily="2" charset="0"/>
                <a:cs typeface="NikoshBAN" panose="02000000000000000000" pitchFamily="2" charset="0"/>
              </a:endParaRPr>
            </a:p>
          </p:txBody>
        </p:sp>
      </p:grpSp>
      <p:sp>
        <p:nvSpPr>
          <p:cNvPr id="13" name="Right Arrow 36">
            <a:extLst>
              <a:ext uri="{FF2B5EF4-FFF2-40B4-BE49-F238E27FC236}">
                <a16:creationId xmlns="" xmlns:a16="http://schemas.microsoft.com/office/drawing/2014/main" id="{8F8124AC-0CC1-46E6-8302-86BF70378460}"/>
              </a:ext>
            </a:extLst>
          </p:cNvPr>
          <p:cNvSpPr/>
          <p:nvPr/>
        </p:nvSpPr>
        <p:spPr>
          <a:xfrm>
            <a:off x="1527741" y="3413483"/>
            <a:ext cx="403184" cy="2948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5-Point Star 33">
            <a:extLst>
              <a:ext uri="{FF2B5EF4-FFF2-40B4-BE49-F238E27FC236}">
                <a16:creationId xmlns="" xmlns:a16="http://schemas.microsoft.com/office/drawing/2014/main" id="{D7DE9EFD-4132-4EA9-9C8D-5AC95AF5B15B}"/>
              </a:ext>
            </a:extLst>
          </p:cNvPr>
          <p:cNvSpPr/>
          <p:nvPr/>
        </p:nvSpPr>
        <p:spPr>
          <a:xfrm>
            <a:off x="1090697" y="3302067"/>
            <a:ext cx="457200" cy="457200"/>
          </a:xfrm>
          <a:prstGeom prst="star5">
            <a:avLst>
              <a:gd name="adj" fmla="val 19098"/>
              <a:gd name="hf" fmla="val 105146"/>
              <a:gd name="vf" fmla="val 11055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36">
            <a:extLst>
              <a:ext uri="{FF2B5EF4-FFF2-40B4-BE49-F238E27FC236}">
                <a16:creationId xmlns="" xmlns:a16="http://schemas.microsoft.com/office/drawing/2014/main" id="{AA0208A1-767D-4160-86CB-18214AAE0ADB}"/>
              </a:ext>
            </a:extLst>
          </p:cNvPr>
          <p:cNvSpPr/>
          <p:nvPr/>
        </p:nvSpPr>
        <p:spPr>
          <a:xfrm>
            <a:off x="1566012" y="3824641"/>
            <a:ext cx="403184" cy="2948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ppt_y</p:attrName>
                                        </p:attrNameLst>
                                      </p:cBhvr>
                                      <p:tavLst>
                                        <p:tav tm="0">
                                          <p:val>
                                            <p:strVal val="#ppt_y-#ppt_h*1.125000"/>
                                          </p:val>
                                        </p:tav>
                                        <p:tav tm="100000">
                                          <p:val>
                                            <p:strVal val="#ppt_y"/>
                                          </p:val>
                                        </p:tav>
                                      </p:tavLst>
                                    </p:anim>
                                    <p:animEffect transition="in" filter="wipe(down)">
                                      <p:cBhvr>
                                        <p:cTn id="8" dur="1000"/>
                                        <p:tgtEl>
                                          <p:spTgt spid="2"/>
                                        </p:tgtEl>
                                      </p:cBhvr>
                                    </p:animEffect>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53" presetClass="entr" presetSubtype="16"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23"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childTnLst>
                                </p:cTn>
                              </p:par>
                              <p:par>
                                <p:cTn id="30" presetID="8" presetClass="emph" presetSubtype="0" repeatCount="indefinite" fill="hold" grpId="1" nodeType="withEffect">
                                  <p:stCondLst>
                                    <p:cond delay="0"/>
                                  </p:stCondLst>
                                  <p:endCondLst>
                                    <p:cond evt="onNext" delay="0">
                                      <p:tgtEl>
                                        <p:sldTgt/>
                                      </p:tgtEl>
                                    </p:cond>
                                  </p:endCondLst>
                                  <p:childTnLst>
                                    <p:animRot by="21600000">
                                      <p:cBhvr>
                                        <p:cTn id="31" dur="2000" fill="hold"/>
                                        <p:tgtEl>
                                          <p:spTgt spid="14"/>
                                        </p:tgtEl>
                                        <p:attrNameLst>
                                          <p:attrName>r</p:attrName>
                                        </p:attrNameLst>
                                      </p:cBhvr>
                                    </p:animRot>
                                  </p:childTnLst>
                                </p:cTn>
                              </p:par>
                              <p:par>
                                <p:cTn id="32" presetID="2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childTnLst>
                                </p:cTn>
                              </p:par>
                              <p:par>
                                <p:cTn id="36" presetID="0" presetClass="path" presetSubtype="0" repeatCount="indefinite" accel="50000" decel="50000" fill="hold" grpId="1" nodeType="withEffect">
                                  <p:stCondLst>
                                    <p:cond delay="0"/>
                                  </p:stCondLst>
                                  <p:endCondLst>
                                    <p:cond evt="onNext" delay="0">
                                      <p:tgtEl>
                                        <p:sldTgt/>
                                      </p:tgtEl>
                                    </p:cond>
                                  </p:endCondLst>
                                  <p:childTnLst>
                                    <p:animMotion origin="layout" path="M 0.00156 0.01482 C 0.00182 0.01505 0.00273 0.01435 0.00416 0.01389 C 0.00377 0.01389 0.00403 0.01389 0.00468 0.0132 C 0.00664 0.0125 0.00846 0.01181 0.01002 0.01088 C 0.01289 0.01088 0.01471 0.00926 0.01679 0.00857 C 0.02656 0.0044 0.03659 0.00093 0.04622 -0.00393 C 0.05156 -0.00625 0.0608 -0.00949 0.06692 -0.01157 C 0.07356 -0.01389 0.07109 -0.01273 0.07513 -0.01458 C 0.08086 -0.01759 0.08294 -0.01875 0.08854 -0.02083 C 0.09023 -0.02291 0.09127 -0.02222 0.09674 -0.02407 C 0.09856 -0.02592 0.10104 -0.02685 0.10442 -0.02963 C 0.10677 -0.03032 0.11106 -0.03194 0.11133 -0.03194 C 0.11614 -0.03518 0.12539 -0.03727 0.13177 -0.03981 C 0.13307 -0.04004 0.13411 -0.0419 0.13528 -0.0419 C 0.13763 -0.04305 0.14205 -0.04467 0.14205 -0.04421 C 0.14648 -0.04676 0.15156 -0.04907 0.15664 -0.05023 C 0.16927 -0.05532 0.18242 -0.06065 0.19531 -0.06504 C 0.19843 -0.0669 0.20026 -0.06759 0.20403 -0.06944 C 0.20508 -0.06921 0.20612 -0.06967 0.20755 -0.07106 C 0.20885 -0.07152 0.21015 -0.07199 0.21185 -0.07222 C 0.21419 -0.07407 0.21718 -0.07477 0.21927 -0.07592 C 0.22396 -0.07801 0.21979 -0.07639 0.22422 -0.07847 C 0.23125 -0.08217 0.23971 -0.08495 0.24596 -0.08773 C 0.24948 -0.09004 0.25455 -0.09166 0.25742 -0.09328 C 0.26211 -0.09537 0.26328 -0.09652 0.26966 -0.09907 C 0.27487 -0.10139 0.27435 -0.10115 0.28034 -0.10393 C 0.28151 -0.1044 0.2819 -0.10463 0.28359 -0.10509 C 0.28528 -0.10625 0.28854 -0.10764 0.28828 -0.10764 C 0.28932 -0.10879 0.29505 -0.11296 0.29687 -0.11296 C 0.29935 -0.11319 0.30052 -0.11527 0.30286 -0.11504 C 0.30729 -0.11713 0.31028 -0.11805 0.31575 -0.1206 C 0.32252 -0.12338 0.33047 -0.12592 0.33776 -0.12847 C 0.34804 -0.13217 0.35833 -0.13565 0.36862 -0.13889 C 0.37109 -0.14004 0.37291 -0.14074 0.37487 -0.14143 C 0.38008 -0.14236 0.38593 -0.14398 0.39062 -0.14583 C 0.39531 -0.14629 0.40039 -0.14815 0.40468 -0.14953 C 0.40794 -0.15139 0.41028 -0.15069 0.4125 -0.15231 C 0.41419 -0.15231 0.41731 -0.15347 0.41705 -0.15347 C 0.42278 -0.15486 0.43125 -0.15787 0.43815 -0.15949 C 0.44648 -0.16041 0.45429 -0.16458 0.46315 -0.16643 C 0.46393 -0.16666 0.46419 -0.16574 0.4651 -0.16713 C 0.46744 -0.16713 0.47591 -0.17037 0.47916 -0.17152 C 0.48034 -0.17152 0.48281 -0.17152 0.4845 -0.17222 C 0.48489 -0.17152 0.48476 -0.1706 0.48659 -0.17129 C 0.4931 -0.17268 0.4901 -0.17245 0.49505 -0.17291 C 0.49765 -0.17407 0.50091 -0.17523 0.5026 -0.17546 C 0.50351 -0.17569 0.50364 -0.175 0.50455 -0.17546 C 0.50481 -0.175 0.50599 -0.17592 0.5069 -0.17569 C 0.50742 -0.17546 0.50677 -0.17569 0.50807 -0.17662 C 0.50846 -0.17569 0.50911 -0.17592 0.5095 -0.17546 C 0.51185 -0.17615 0.51146 -0.17569 0.5164 -0.17685 C 0.52317 -0.17847 0.52057 -0.17754 0.525 -0.17916 C 0.52578 -0.17777 0.52838 -0.17824 0.53281 -0.17963 C 0.53385 -0.17847 0.53268 -0.17754 0.53997 -0.17893 C 0.54023 -0.17893 0.54114 -0.17916 0.54179 -0.1787 C 0.54244 -0.17916 0.54179 -0.1787 0.54258 -0.1794 C 0.54401 -0.1794 0.5457 -0.18032 0.547 -0.18078 C 0.55182 -0.18125 0.55586 -0.18217 0.56054 -0.18333 C 0.56575 -0.18518 0.57161 -0.18611 0.57773 -0.18819 C 0.58112 -0.18727 0.5806 -0.18588 0.58255 -0.18611 C 0.58359 -0.18518 0.58541 -0.18541 0.58659 -0.18333 C 0.58828 -0.18148 0.58685 -0.1831 0.5888 -0.18171 C 0.58945 -0.18194 0.58906 -0.18125 0.59114 -0.18125 " pathEditMode="relative" rAng="20940000" ptsTypes="AAAAAAAAAAAAAAAAAAAAAAAAAAAAAAAAAAAAAAAAAAAAAAAAAAAAAAAAAAAAAAA">
                                      <p:cBhvr>
                                        <p:cTn id="37" dur="5000" fill="hold"/>
                                        <p:tgtEl>
                                          <p:spTgt spid="13"/>
                                        </p:tgtEl>
                                        <p:attrNameLst>
                                          <p:attrName>ppt_x</p:attrName>
                                          <p:attrName>ppt_y</p:attrName>
                                        </p:attrNameLst>
                                      </p:cBhvr>
                                      <p:rCtr x="29336" y="-11111"/>
                                    </p:animMotion>
                                  </p:childTnLst>
                                  <p:subTnLst>
                                    <p:audio>
                                      <p:cMediaNode vol="70000">
                                        <p:cTn display="0" masterRel="sameClick">
                                          <p:stCondLst>
                                            <p:cond evt="begin" delay="0">
                                              <p:tn val="36"/>
                                            </p:cond>
                                          </p:stCondLst>
                                          <p:endCondLst>
                                            <p:cond evt="onStopAudio" delay="0">
                                              <p:tgtEl>
                                                <p:sldTgt/>
                                              </p:tgtEl>
                                            </p:cond>
                                          </p:endCondLst>
                                        </p:cTn>
                                        <p:tgtEl>
                                          <p:sndTgt r:embed="rId2" name="wind.wav"/>
                                        </p:tgtEl>
                                      </p:cMediaNode>
                                    </p:audio>
                                  </p:subTnLst>
                                </p:cTn>
                              </p:par>
                              <p:par>
                                <p:cTn id="38" presetID="2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childTnLst>
                                </p:cTn>
                              </p:par>
                              <p:par>
                                <p:cTn id="42" presetID="0" presetClass="path" presetSubtype="0" repeatCount="indefinite" accel="50000" decel="50000" fill="hold" grpId="1" nodeType="withEffect">
                                  <p:stCondLst>
                                    <p:cond delay="0"/>
                                  </p:stCondLst>
                                  <p:endCondLst>
                                    <p:cond evt="onNext" delay="0">
                                      <p:tgtEl>
                                        <p:sldTgt/>
                                      </p:tgtEl>
                                    </p:cond>
                                  </p:endCondLst>
                                  <p:childTnLst>
                                    <p:animMotion origin="layout" path="M -1.875E-6 3.33333E-6 C 0.00039 0.00162 0.00104 3.33333E-6 0.00261 -0.00047 C 0.0013 -0.00209 0.00209 -0.00232 0.00274 -0.00371 C 0.00482 -0.0051 0.00599 -0.0044 0.00729 -0.00718 C 0.01029 -0.0044 0.01172 -0.00834 0.0138 -0.0088 C 0.02292 -0.0132 0.03177 -0.01783 0.0405 -0.0257 C 0.04531 -0.02894 0.05352 -0.03195 0.06003 -0.03403 C 0.0655 -0.03704 0.06315 -0.03635 0.06706 -0.03912 C 0.07214 -0.04283 0.07383 -0.04653 0.07852 -0.04861 C 0.08008 -0.05324 0.08138 -0.05023 0.08646 -0.05186 C 0.08789 -0.05695 0.08985 -0.05926 0.09271 -0.0625 C 0.09531 -0.06412 0.09896 -0.06713 0.09909 -0.06551 C 0.10339 -0.07153 0.11211 -0.07315 0.11797 -0.07616 C 0.11875 -0.07824 0.11992 -0.07986 0.1211 -0.07894 C 0.12305 -0.08079 0.12709 -0.0838 0.12722 -0.08241 C 0.13112 -0.08727 0.13529 -0.08982 0.14024 -0.08982 C 0.15156 -0.09561 0.16393 -0.10255 0.17591 -0.10834 C 0.17852 -0.11111 0.18034 -0.11158 0.18373 -0.11436 C 0.18464 -0.1132 0.18594 -0.11366 0.18672 -0.1169 C 0.18828 -0.11713 0.18919 -0.11852 0.19063 -0.11968 C 0.19284 -0.12199 0.19531 -0.12292 0.19753 -0.12361 C 0.20169 -0.12593 0.19792 -0.12477 0.20156 -0.12871 C 0.20768 -0.13403 0.21576 -0.13727 0.22162 -0.14051 C 0.22448 -0.14584 0.22917 -0.14746 0.23164 -0.14977 C 0.23581 -0.15417 0.23672 -0.15648 0.24258 -0.15973 C 0.2474 -0.16273 0.24649 -0.16436 0.25209 -0.1676 C 0.25326 -0.16806 0.25378 -0.16783 0.25508 -0.16875 C 0.25664 -0.17061 0.25925 -0.17315 0.25925 -0.17292 C 0.26003 -0.17593 0.26524 -0.18125 0.26628 -0.18287 C 0.26862 -0.18519 0.26953 -0.18496 0.27214 -0.18496 C 0.27578 -0.18912 0.27878 -0.19005 0.28399 -0.19491 C 0.28985 -0.19815 0.29701 -0.2007 0.30404 -0.20278 C 0.31328 -0.20602 0.32279 -0.20949 0.33255 -0.21297 C 0.33477 -0.21297 0.33607 -0.21482 0.33854 -0.21366 C 0.34297 -0.21389 0.34909 -0.21436 0.35313 -0.21574 C 0.35755 -0.21297 0.36263 -0.21412 0.36641 -0.21621 C 0.3694 -0.21852 0.37136 -0.21644 0.37396 -0.21806 C 0.37552 -0.21713 0.37761 -0.21898 0.37761 -0.21852 C 0.3836 -0.21852 0.39193 -0.21991 0.39753 -0.22107 C 0.40573 -0.22223 0.41328 -0.22454 0.42136 -0.22477 C 0.42253 -0.22315 0.42253 -0.22361 0.42357 -0.22361 C 0.42565 -0.22292 0.43399 -0.2257 0.43594 -0.22662 C 0.43763 -0.22593 0.44063 -0.22477 0.44193 -0.22547 C 0.44258 -0.22292 0.44271 -0.22014 0.4444 -0.22061 C 0.45065 -0.21898 0.4474 -0.22037 0.45222 -0.22014 C 0.45495 -0.21991 0.45755 -0.22084 0.45912 -0.21991 C 0.46003 -0.21991 0.46094 -0.21875 0.4612 -0.21852 C 0.46172 -0.21713 0.46302 -0.21806 0.46393 -0.21667 C 0.46393 -0.21644 0.46393 -0.21667 0.46459 -0.2169 C 0.46511 -0.21505 0.46576 -0.21621 0.46641 -0.21528 C 0.46849 -0.21389 0.46784 -0.2125 0.47305 -0.21297 C 0.47956 -0.21181 0.47709 -0.2125 0.48112 -0.21204 C 0.48294 -0.2088 0.48477 -0.20764 0.48919 -0.20741 C 0.49063 -0.20255 0.48919 -0.20047 0.49688 -0.20023 C 0.49714 -0.20023 0.49766 -0.20023 0.49883 -0.19885 C 0.49896 -0.19908 0.49883 -0.19885 0.49909 -0.19861 C 0.50052 -0.19653 0.50222 -0.19908 0.50365 -0.19954 C 0.50781 -0.19815 0.51263 -0.19561 0.51667 -0.19584 C 0.52162 -0.19815 0.52682 -0.19653 0.53294 -0.19723 C 0.53607 -0.19236 0.53581 -0.1875 0.53789 -0.18588 C 0.53946 -0.18287 0.54115 -0.18102 0.54336 -0.17593 C 0.54557 -0.16598 0.54375 -0.17246 0.54544 -0.16713 C 0.54623 -0.16736 0.54662 -0.16204 0.54831 -0.16273 " pathEditMode="relative" rAng="20940000" ptsTypes="AAAAAAAAAAAAAAAAAAAAAAAAAAAAAAAAAAAAAAAAAAAAAAAAAAAAAAAAAAAAAAA">
                                      <p:cBhvr>
                                        <p:cTn id="43" dur="5000" fill="hold"/>
                                        <p:tgtEl>
                                          <p:spTgt spid="15"/>
                                        </p:tgtEl>
                                        <p:attrNameLst>
                                          <p:attrName>ppt_x</p:attrName>
                                          <p:attrName>ppt_y</p:attrName>
                                        </p:attrNameLst>
                                      </p:cBhvr>
                                      <p:rCtr x="26901" y="-12870"/>
                                    </p:animMotion>
                                  </p:childTnLst>
                                  <p:subTnLst>
                                    <p:audio>
                                      <p:cMediaNode vol="70000">
                                        <p:cTn display="0" masterRel="sameClick">
                                          <p:stCondLst>
                                            <p:cond evt="begin" delay="0">
                                              <p:tn val="42"/>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3" grpId="0" animBg="1"/>
      <p:bldP spid="13" grpId="1" animBg="1"/>
      <p:bldP spid="14" grpId="0" animBg="1"/>
      <p:bldP spid="14" grpId="1" animBg="1"/>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_internal.jpg"/>
          <p:cNvPicPr>
            <a:picLocks noChangeAspect="1"/>
          </p:cNvPicPr>
          <p:nvPr/>
        </p:nvPicPr>
        <p:blipFill>
          <a:blip r:embed="rId2" cstate="print"/>
          <a:stretch>
            <a:fillRect/>
          </a:stretch>
        </p:blipFill>
        <p:spPr>
          <a:xfrm>
            <a:off x="0" y="0"/>
            <a:ext cx="16459200" cy="9144000"/>
          </a:xfrm>
          <a:prstGeom prst="rect">
            <a:avLst/>
          </a:prstGeom>
        </p:spPr>
      </p:pic>
      <p:pic>
        <p:nvPicPr>
          <p:cNvPr id="3" name="Picture 2">
            <a:extLst>
              <a:ext uri="{FF2B5EF4-FFF2-40B4-BE49-F238E27FC236}">
                <a16:creationId xmlns:a16="http://schemas.microsoft.com/office/drawing/2014/main" xmlns="" id="{FE2F8CB4-E4E6-44D0-BD49-FD34EACAA3FC}"/>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533400" y="1776984"/>
            <a:ext cx="5562999" cy="6986016"/>
          </a:xfrm>
          <a:prstGeom prst="rect">
            <a:avLst/>
          </a:prstGeom>
          <a:ln w="88900" cap="sq" cmpd="thickThin">
            <a:solidFill>
              <a:srgbClr val="000000"/>
            </a:solidFill>
            <a:prstDash val="solid"/>
            <a:miter lim="800000"/>
          </a:ln>
          <a:effectLst>
            <a:innerShdw blurRad="76200">
              <a:srgbClr val="000000"/>
            </a:innerShdw>
          </a:effectLst>
        </p:spPr>
      </p:pic>
      <p:sp>
        <p:nvSpPr>
          <p:cNvPr id="4" name="5-Point Star 33">
            <a:extLst>
              <a:ext uri="{FF2B5EF4-FFF2-40B4-BE49-F238E27FC236}">
                <a16:creationId xmlns:a16="http://schemas.microsoft.com/office/drawing/2014/main" xmlns="" id="{24493474-C29E-4B30-9890-346F95F71C4F}"/>
              </a:ext>
            </a:extLst>
          </p:cNvPr>
          <p:cNvSpPr/>
          <p:nvPr/>
        </p:nvSpPr>
        <p:spPr>
          <a:xfrm>
            <a:off x="2819400" y="3657600"/>
            <a:ext cx="457200" cy="457200"/>
          </a:xfrm>
          <a:prstGeom prst="star5">
            <a:avLst>
              <a:gd name="adj" fmla="val 19098"/>
              <a:gd name="hf" fmla="val 105146"/>
              <a:gd name="vf" fmla="val 1105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DBE69DFA-6866-473D-A401-A9D99168C320}"/>
              </a:ext>
            </a:extLst>
          </p:cNvPr>
          <p:cNvSpPr/>
          <p:nvPr/>
        </p:nvSpPr>
        <p:spPr>
          <a:xfrm>
            <a:off x="8608344" y="3653395"/>
            <a:ext cx="4498056" cy="94154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bn-BD" sz="3600" b="1" dirty="0">
                <a:solidFill>
                  <a:srgbClr val="C00000"/>
                </a:solidFill>
                <a:latin typeface="NikoshBAN" pitchFamily="2" charset="0"/>
                <a:cs typeface="NikoshBAN" pitchFamily="2" charset="0"/>
              </a:rPr>
              <a:t>বাংলাদেশের বৃহত্তর</a:t>
            </a:r>
            <a:endParaRPr lang="en-US" sz="3600" b="1" dirty="0">
              <a:solidFill>
                <a:srgbClr val="C00000"/>
              </a:solidFill>
              <a:latin typeface="NikoshBAN" pitchFamily="2" charset="0"/>
              <a:cs typeface="NikoshBAN" pitchFamily="2" charset="0"/>
            </a:endParaRPr>
          </a:p>
          <a:p>
            <a:pPr algn="ctr"/>
            <a:r>
              <a:rPr lang="bn-BD" sz="3600" b="1" dirty="0">
                <a:solidFill>
                  <a:srgbClr val="C00000"/>
                </a:solidFill>
                <a:latin typeface="NikoshBAN" pitchFamily="2" charset="0"/>
                <a:cs typeface="NikoshBAN" pitchFamily="2" charset="0"/>
              </a:rPr>
              <a:t>ময়মনসিংহ</a:t>
            </a:r>
            <a:endParaRPr lang="en-US" sz="3600" b="1" dirty="0">
              <a:solidFill>
                <a:srgbClr val="C00000"/>
              </a:solidFill>
              <a:latin typeface="NikoshBAN" pitchFamily="2" charset="0"/>
              <a:cs typeface="NikoshBAN" pitchFamily="2" charset="0"/>
            </a:endParaRPr>
          </a:p>
        </p:txBody>
      </p:sp>
      <p:sp>
        <p:nvSpPr>
          <p:cNvPr id="6" name="Rectangle 5">
            <a:extLst>
              <a:ext uri="{FF2B5EF4-FFF2-40B4-BE49-F238E27FC236}">
                <a16:creationId xmlns:a16="http://schemas.microsoft.com/office/drawing/2014/main" xmlns="" id="{98459F32-FEFD-47E7-B1CF-E1E1CDCF425E}"/>
              </a:ext>
            </a:extLst>
          </p:cNvPr>
          <p:cNvSpPr/>
          <p:nvPr/>
        </p:nvSpPr>
        <p:spPr>
          <a:xfrm>
            <a:off x="8608343" y="5172086"/>
            <a:ext cx="4498057" cy="646331"/>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bn-BD" sz="3600" b="1" dirty="0">
                <a:solidFill>
                  <a:srgbClr val="C00000"/>
                </a:solidFill>
                <a:latin typeface="NikoshBAN" pitchFamily="2" charset="0"/>
                <a:cs typeface="NikoshBAN" pitchFamily="2" charset="0"/>
              </a:rPr>
              <a:t>ও </a:t>
            </a:r>
            <a:r>
              <a:rPr lang="bn-BD" sz="3600" dirty="0">
                <a:solidFill>
                  <a:srgbClr val="C00000"/>
                </a:solidFill>
                <a:latin typeface="NikoshBAN" pitchFamily="2" charset="0"/>
                <a:cs typeface="NikoshBAN" pitchFamily="2" charset="0"/>
              </a:rPr>
              <a:t>টাঙ্গাইল</a:t>
            </a:r>
            <a:r>
              <a:rPr lang="bn-BD" sz="3200" dirty="0">
                <a:solidFill>
                  <a:srgbClr val="C00000"/>
                </a:solidFill>
                <a:latin typeface="NikoshBAN" pitchFamily="2" charset="0"/>
                <a:cs typeface="NikoshBAN" pitchFamily="2" charset="0"/>
              </a:rPr>
              <a:t> জেলা   </a:t>
            </a:r>
            <a:endParaRPr lang="en-US" sz="3200" dirty="0">
              <a:solidFill>
                <a:srgbClr val="C00000"/>
              </a:solidFill>
              <a:latin typeface="NikoshBAN" pitchFamily="2" charset="0"/>
              <a:cs typeface="NikoshBAN" pitchFamily="2" charset="0"/>
            </a:endParaRPr>
          </a:p>
        </p:txBody>
      </p:sp>
      <p:sp>
        <p:nvSpPr>
          <p:cNvPr id="7" name="Horizontal Scroll 6">
            <a:extLst>
              <a:ext uri="{FF2B5EF4-FFF2-40B4-BE49-F238E27FC236}">
                <a16:creationId xmlns:a16="http://schemas.microsoft.com/office/drawing/2014/main" xmlns="" id="{EBB66B90-669F-4075-8BBD-3D9DE8007FBE}"/>
              </a:ext>
            </a:extLst>
          </p:cNvPr>
          <p:cNvSpPr/>
          <p:nvPr/>
        </p:nvSpPr>
        <p:spPr>
          <a:xfrm>
            <a:off x="5507661" y="152400"/>
            <a:ext cx="4591511" cy="1349633"/>
          </a:xfrm>
          <a:prstGeom prst="horizontalScroll">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wrap="none">
            <a:spAutoFit/>
          </a:bodyPr>
          <a:lstStyle/>
          <a:p>
            <a:pPr algn="ctr"/>
            <a:r>
              <a:rPr lang="bn-BD" sz="6000" b="1" dirty="0">
                <a:solidFill>
                  <a:srgbClr val="C00000"/>
                </a:solidFill>
                <a:latin typeface="NikoshBAN" pitchFamily="2" charset="0"/>
                <a:cs typeface="NikoshBAN" pitchFamily="2" charset="0"/>
              </a:rPr>
              <a:t>গারো</a:t>
            </a:r>
            <a:r>
              <a:rPr lang="en-US" sz="6000" b="1" dirty="0" err="1">
                <a:solidFill>
                  <a:srgbClr val="C00000"/>
                </a:solidFill>
                <a:latin typeface="NikoshBAN" pitchFamily="2" charset="0"/>
                <a:cs typeface="NikoshBAN" pitchFamily="2" charset="0"/>
              </a:rPr>
              <a:t>দের</a:t>
            </a:r>
            <a:r>
              <a:rPr lang="en-US" sz="6000" b="1" dirty="0">
                <a:solidFill>
                  <a:srgbClr val="C00000"/>
                </a:solidFill>
                <a:latin typeface="NikoshBAN" pitchFamily="2" charset="0"/>
                <a:cs typeface="NikoshBAN" pitchFamily="2" charset="0"/>
              </a:rPr>
              <a:t> </a:t>
            </a:r>
            <a:r>
              <a:rPr lang="bn-BD" sz="6000" b="1" dirty="0">
                <a:solidFill>
                  <a:srgbClr val="C00000"/>
                </a:solidFill>
                <a:latin typeface="NikoshBAN" pitchFamily="2" charset="0"/>
                <a:cs typeface="NikoshBAN" pitchFamily="2" charset="0"/>
              </a:rPr>
              <a:t>বাসস্থান</a:t>
            </a:r>
            <a:endParaRPr lang="en-US" sz="6000" b="1" dirty="0">
              <a:solidFill>
                <a:srgbClr val="C0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23" presetClass="entr" presetSubtype="16"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childTnLst>
                                </p:cTn>
                              </p:par>
                              <p:par>
                                <p:cTn id="33" presetID="8" presetClass="emph" presetSubtype="0" repeatCount="1100" fill="hold" grpId="1" nodeType="withEffect">
                                  <p:stCondLst>
                                    <p:cond delay="0"/>
                                  </p:stCondLst>
                                  <p:childTnLst>
                                    <p:animRot by="21600000">
                                      <p:cBhvr>
                                        <p:cTn id="34"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mplate_main(21).jpg"/>
          <p:cNvPicPr>
            <a:picLocks noChangeAspect="1"/>
          </p:cNvPicPr>
          <p:nvPr/>
        </p:nvPicPr>
        <p:blipFill>
          <a:blip r:embed="rId2" cstate="print"/>
          <a:stretch>
            <a:fillRect/>
          </a:stretch>
        </p:blipFill>
        <p:spPr>
          <a:xfrm>
            <a:off x="0" y="0"/>
            <a:ext cx="16459200" cy="9144000"/>
          </a:xfrm>
          <a:prstGeom prst="rect">
            <a:avLst/>
          </a:prstGeom>
        </p:spPr>
      </p:pic>
      <p:sp>
        <p:nvSpPr>
          <p:cNvPr id="3" name="Arrow: Down 8">
            <a:extLst>
              <a:ext uri="{FF2B5EF4-FFF2-40B4-BE49-F238E27FC236}">
                <a16:creationId xmlns:a16="http://schemas.microsoft.com/office/drawing/2014/main" xmlns="" id="{80F5D819-CB54-4410-9164-4D54CC105B28}"/>
              </a:ext>
            </a:extLst>
          </p:cNvPr>
          <p:cNvSpPr/>
          <p:nvPr/>
        </p:nvSpPr>
        <p:spPr>
          <a:xfrm>
            <a:off x="4572000" y="406677"/>
            <a:ext cx="6528842" cy="769441"/>
          </a:xfrm>
          <a:prstGeom prst="horizontalScroll">
            <a:avLst/>
          </a:prstGeom>
          <a:solidFill>
            <a:srgbClr val="92D050"/>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a:solidFill>
                  <a:srgbClr val="FF0000"/>
                </a:solidFill>
                <a:latin typeface="NikoshBAN" pitchFamily="2" charset="0"/>
                <a:cs typeface="NikoshBAN" pitchFamily="2" charset="0"/>
              </a:rPr>
              <a:t>গারোদের ভাষা</a:t>
            </a:r>
            <a:endParaRPr lang="en-US" sz="6000" b="1" dirty="0">
              <a:solidFill>
                <a:srgbClr val="FF0000"/>
              </a:solidFill>
              <a:latin typeface="NikoshBAN" pitchFamily="2" charset="0"/>
              <a:cs typeface="NikoshBAN" pitchFamily="2" charset="0"/>
            </a:endParaRPr>
          </a:p>
        </p:txBody>
      </p:sp>
      <p:sp>
        <p:nvSpPr>
          <p:cNvPr id="4" name="Rectangle 3">
            <a:extLst>
              <a:ext uri="{FF2B5EF4-FFF2-40B4-BE49-F238E27FC236}">
                <a16:creationId xmlns:a16="http://schemas.microsoft.com/office/drawing/2014/main" xmlns="" id="{313A58FA-17D9-4FB1-ADD0-3C0C8DA815AD}"/>
              </a:ext>
            </a:extLst>
          </p:cNvPr>
          <p:cNvSpPr/>
          <p:nvPr/>
        </p:nvSpPr>
        <p:spPr>
          <a:xfrm>
            <a:off x="5517702" y="7964269"/>
            <a:ext cx="6064698" cy="707886"/>
          </a:xfrm>
          <a:prstGeom prst="rect">
            <a:avLst/>
          </a:prstGeom>
        </p:spPr>
        <p:txBody>
          <a:bodyPr wrap="square">
            <a:spAutoFit/>
          </a:bodyPr>
          <a:lstStyle/>
          <a:p>
            <a:pPr algn="ctr"/>
            <a:r>
              <a:rPr lang="bn-BD" sz="4000" b="1" dirty="0">
                <a:solidFill>
                  <a:srgbClr val="C00000"/>
                </a:solidFill>
                <a:latin typeface="NikoshBAN" pitchFamily="2" charset="0"/>
                <a:cs typeface="NikoshBAN" pitchFamily="2" charset="0"/>
              </a:rPr>
              <a:t>গারোদের নিজস্ব ভাষার নাম</a:t>
            </a:r>
            <a:r>
              <a:rPr lang="en-US" sz="4000" b="1" dirty="0">
                <a:solidFill>
                  <a:srgbClr val="C00000"/>
                </a:solidFill>
                <a:latin typeface="NikoshBAN" pitchFamily="2" charset="0"/>
                <a:cs typeface="NikoshBAN" pitchFamily="2" charset="0"/>
              </a:rPr>
              <a:t> </a:t>
            </a:r>
            <a:r>
              <a:rPr lang="bn-BD" sz="4000" b="1" dirty="0">
                <a:solidFill>
                  <a:srgbClr val="0070C0"/>
                </a:solidFill>
                <a:latin typeface="NikoshBAN" pitchFamily="2" charset="0"/>
                <a:cs typeface="NikoshBAN" pitchFamily="2" charset="0"/>
              </a:rPr>
              <a:t>আচিক</a:t>
            </a:r>
            <a:r>
              <a:rPr lang="bn-BD" sz="4000" b="1" dirty="0">
                <a:solidFill>
                  <a:srgbClr val="C00000"/>
                </a:solidFill>
                <a:latin typeface="NikoshBAN" pitchFamily="2" charset="0"/>
                <a:cs typeface="NikoshBAN" pitchFamily="2" charset="0"/>
              </a:rPr>
              <a:t>।</a:t>
            </a:r>
            <a:endParaRPr lang="en-US" sz="4000" dirty="0"/>
          </a:p>
        </p:txBody>
      </p:sp>
      <p:pic>
        <p:nvPicPr>
          <p:cNvPr id="5" name="Picture 4">
            <a:hlinkClick r:id="rId3" action="ppaction://hlinksldjump"/>
            <a:extLst>
              <a:ext uri="{FF2B5EF4-FFF2-40B4-BE49-F238E27FC236}">
                <a16:creationId xmlns:a16="http://schemas.microsoft.com/office/drawing/2014/main" xmlns="" id="{F9D4A5E9-6ACE-444D-83DB-91D156947B73}"/>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33400" y="2598988"/>
            <a:ext cx="5035637" cy="4792412"/>
          </a:xfrm>
          <a:prstGeom prst="round2DiagRect">
            <a:avLst/>
          </a:prstGeom>
          <a:ln w="228600" cap="sq" cmpd="thickThin">
            <a:solidFill>
              <a:srgbClr val="000000"/>
            </a:solidFill>
            <a:prstDash val="solid"/>
            <a:miter lim="800000"/>
          </a:ln>
          <a:effectLst>
            <a:innerShdw blurRad="76200">
              <a:srgbClr val="000000"/>
            </a:innerShdw>
          </a:effectLst>
        </p:spPr>
      </p:pic>
      <p:pic>
        <p:nvPicPr>
          <p:cNvPr id="6" name="Picture 5">
            <a:extLst>
              <a:ext uri="{FF2B5EF4-FFF2-40B4-BE49-F238E27FC236}">
                <a16:creationId xmlns:a16="http://schemas.microsoft.com/office/drawing/2014/main" xmlns="" id="{2E4DE858-548D-4587-BFCA-F7B035AD3D8C}"/>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10668000" y="2692660"/>
            <a:ext cx="5009208" cy="4768229"/>
          </a:xfrm>
          <a:prstGeom prst="round2Diag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Effect transition="in" filter="fade">
                                      <p:cBhvr>
                                        <p:cTn id="14" dur="20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000" fill="hold"/>
                                        <p:tgtEl>
                                          <p:spTgt spid="6"/>
                                        </p:tgtEl>
                                        <p:attrNameLst>
                                          <p:attrName>ppt_w</p:attrName>
                                        </p:attrNameLst>
                                      </p:cBhvr>
                                      <p:tavLst>
                                        <p:tav tm="0">
                                          <p:val>
                                            <p:fltVal val="0"/>
                                          </p:val>
                                        </p:tav>
                                        <p:tav tm="100000">
                                          <p:val>
                                            <p:strVal val="#ppt_w"/>
                                          </p:val>
                                        </p:tav>
                                      </p:tavLst>
                                    </p:anim>
                                    <p:anim calcmode="lin" valueType="num">
                                      <p:cBhvr>
                                        <p:cTn id="18" dur="2000" fill="hold"/>
                                        <p:tgtEl>
                                          <p:spTgt spid="6"/>
                                        </p:tgtEl>
                                        <p:attrNameLst>
                                          <p:attrName>ppt_h</p:attrName>
                                        </p:attrNameLst>
                                      </p:cBhvr>
                                      <p:tavLst>
                                        <p:tav tm="0">
                                          <p:val>
                                            <p:fltVal val="0"/>
                                          </p:val>
                                        </p:tav>
                                        <p:tav tm="100000">
                                          <p:val>
                                            <p:strVal val="#ppt_h"/>
                                          </p:val>
                                        </p:tav>
                                      </p:tavLst>
                                    </p:anim>
                                    <p:animEffect transition="in" filter="fade">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 calcmode="lin" valueType="num">
                                      <p:cBhvr>
                                        <p:cTn id="2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NikoshBAN" pitchFamily="2" charset="0"/>
            <a:cs typeface="NikoshBAN" pitchFamily="2"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414</TotalTime>
  <Words>841</Words>
  <Application>Microsoft Office PowerPoint</Application>
  <PresentationFormat>Custom</PresentationFormat>
  <Paragraphs>100</Paragraphs>
  <Slides>23</Slides>
  <Notes>0</Notes>
  <HiddenSlides>0</HiddenSlides>
  <MMClips>2</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lutfor rahman</dc:creator>
  <cp:lastModifiedBy>Home</cp:lastModifiedBy>
  <cp:revision>73</cp:revision>
  <dcterms:created xsi:type="dcterms:W3CDTF">2006-08-16T00:00:00Z</dcterms:created>
  <dcterms:modified xsi:type="dcterms:W3CDTF">2020-03-03T16:39:48Z</dcterms:modified>
</cp:coreProperties>
</file>