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52" autoAdjust="0"/>
  </p:normalViewPr>
  <p:slideViewPr>
    <p:cSldViewPr snapToGrid="0">
      <p:cViewPr varScale="1">
        <p:scale>
          <a:sx n="47" d="100"/>
          <a:sy n="47" d="100"/>
        </p:scale>
        <p:origin x="9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52B31-FA3B-4B34-AC25-533A86C6A001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7876A-097E-4EAB-9126-70982521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6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7876A-097E-4EAB-9126-70982521C3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0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8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8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6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6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0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25E3-9D47-4830-8652-6FF17ED9BB1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C3685-7BE9-43EC-9E14-C74542CB6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7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124" y="0"/>
            <a:ext cx="3076876" cy="2326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47444"/>
            <a:ext cx="63783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চেতনারহাট উচ্চ বিদ্যালয়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হাতীবান্ধা, লালমনিরহাট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271" y="6335485"/>
            <a:ext cx="6420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 মাধ্যমিক</a:t>
            </a:r>
            <a:r>
              <a:rPr lang="bn-BD" sz="2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শিক্ষা</a:t>
            </a:r>
            <a:r>
              <a:rPr lang="en-US" sz="2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কর্মকর্তা</a:t>
            </a:r>
            <a:r>
              <a:rPr lang="bn-BD" sz="2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মুজিব শতবর্ষ নিয়ে  কথা বলেন।</a:t>
            </a:r>
            <a:endParaRPr lang="en-US" sz="2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Hadiul Islam</dc:creator>
  <cp:lastModifiedBy>Hadiul Islam</cp:lastModifiedBy>
  <cp:revision>6</cp:revision>
  <dcterms:created xsi:type="dcterms:W3CDTF">2020-03-17T14:05:41Z</dcterms:created>
  <dcterms:modified xsi:type="dcterms:W3CDTF">2020-03-18T16:19:26Z</dcterms:modified>
</cp:coreProperties>
</file>