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6"/>
  </p:notesMasterIdLst>
  <p:sldIdLst>
    <p:sldId id="259" r:id="rId2"/>
    <p:sldId id="262" r:id="rId3"/>
    <p:sldId id="263" r:id="rId4"/>
    <p:sldId id="265" r:id="rId5"/>
    <p:sldId id="266" r:id="rId6"/>
    <p:sldId id="267" r:id="rId7"/>
    <p:sldId id="270" r:id="rId8"/>
    <p:sldId id="268" r:id="rId9"/>
    <p:sldId id="269" r:id="rId10"/>
    <p:sldId id="271" r:id="rId11"/>
    <p:sldId id="273" r:id="rId12"/>
    <p:sldId id="272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02C35-D909-4EF9-980D-9C7B3FC3E4D4}" type="datetimeFigureOut">
              <a:rPr lang="en-SG" smtClean="0"/>
              <a:t>30/3/2020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3C61B-45EE-4DA9-A978-17B6D719CC2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2841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2514-FC7F-4597-A9F0-4EF2ED0B3D8F}" type="datetimeFigureOut">
              <a:rPr lang="en-SG" smtClean="0"/>
              <a:t>30/3/2020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8A87-94E7-4DA4-BC90-2C0335FFA64C}" type="slidenum">
              <a:rPr lang="en-SG" smtClean="0"/>
              <a:t>‹#›</a:t>
            </a:fld>
            <a:endParaRPr lang="en-S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04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2514-FC7F-4597-A9F0-4EF2ED0B3D8F}" type="datetimeFigureOut">
              <a:rPr lang="en-SG" smtClean="0"/>
              <a:t>30/3/2020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8A87-94E7-4DA4-BC90-2C0335FFA64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5351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2514-FC7F-4597-A9F0-4EF2ED0B3D8F}" type="datetimeFigureOut">
              <a:rPr lang="en-SG" smtClean="0"/>
              <a:t>30/3/2020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8A87-94E7-4DA4-BC90-2C0335FFA64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0030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2514-FC7F-4597-A9F0-4EF2ED0B3D8F}" type="datetimeFigureOut">
              <a:rPr lang="en-SG" smtClean="0"/>
              <a:t>30/3/2020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8A87-94E7-4DA4-BC90-2C0335FFA64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9539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2514-FC7F-4597-A9F0-4EF2ED0B3D8F}" type="datetimeFigureOut">
              <a:rPr lang="en-SG" smtClean="0"/>
              <a:t>30/3/2020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8A87-94E7-4DA4-BC90-2C0335FFA64C}" type="slidenum">
              <a:rPr lang="en-SG" smtClean="0"/>
              <a:t>‹#›</a:t>
            </a:fld>
            <a:endParaRPr lang="en-S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4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2514-FC7F-4597-A9F0-4EF2ED0B3D8F}" type="datetimeFigureOut">
              <a:rPr lang="en-SG" smtClean="0"/>
              <a:t>30/3/2020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8A87-94E7-4DA4-BC90-2C0335FFA64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6513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2514-FC7F-4597-A9F0-4EF2ED0B3D8F}" type="datetimeFigureOut">
              <a:rPr lang="en-SG" smtClean="0"/>
              <a:t>30/3/2020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8A87-94E7-4DA4-BC90-2C0335FFA64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0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2514-FC7F-4597-A9F0-4EF2ED0B3D8F}" type="datetimeFigureOut">
              <a:rPr lang="en-SG" smtClean="0"/>
              <a:t>30/3/2020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8A87-94E7-4DA4-BC90-2C0335FFA64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2163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2514-FC7F-4597-A9F0-4EF2ED0B3D8F}" type="datetimeFigureOut">
              <a:rPr lang="en-SG" smtClean="0"/>
              <a:t>30/3/2020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8A87-94E7-4DA4-BC90-2C0335FFA64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485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7A32514-FC7F-4597-A9F0-4EF2ED0B3D8F}" type="datetimeFigureOut">
              <a:rPr lang="en-SG" smtClean="0"/>
              <a:t>30/3/2020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8B8A87-94E7-4DA4-BC90-2C0335FFA64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8140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2514-FC7F-4597-A9F0-4EF2ED0B3D8F}" type="datetimeFigureOut">
              <a:rPr lang="en-SG" smtClean="0"/>
              <a:t>30/3/2020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8A87-94E7-4DA4-BC90-2C0335FFA64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0821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7A32514-FC7F-4597-A9F0-4EF2ED0B3D8F}" type="datetimeFigureOut">
              <a:rPr lang="en-SG" smtClean="0"/>
              <a:t>30/3/2020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28B8A87-94E7-4DA4-BC90-2C0335FFA64C}" type="slidenum">
              <a:rPr lang="en-SG" smtClean="0"/>
              <a:t>‹#›</a:t>
            </a:fld>
            <a:endParaRPr lang="en-SG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21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5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7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673687-DEB6-4AD6-9A3B-A1DE13921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14" r="997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11" y="1819060"/>
            <a:ext cx="9606396" cy="41355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7507" y="6412162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-ব্যবস্থাপনা,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6694" y="904618"/>
            <a:ext cx="10945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আজকের ক্লাশে সকলকে স্বাগতম</a:t>
            </a:r>
            <a:endParaRPr lang="en-SG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4487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3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0736" y="955646"/>
            <a:ext cx="2722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SG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156" y="2872567"/>
            <a:ext cx="6609929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 গ্রহণের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প্রক্রিয়া/পদক্ষেপসমূহ লিখ।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432" y="6460031"/>
            <a:ext cx="9144000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10" y="354888"/>
            <a:ext cx="8434854" cy="6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4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537609"/>
            <a:ext cx="54006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 এবং সিদ্ধান্ত গ্রহণের সংজ্ঞা লিখ।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1053615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SG" sz="3600" dirty="0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1343" y="6429808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10" y="354888"/>
            <a:ext cx="8434854" cy="6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86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7864" y="44624"/>
            <a:ext cx="1829348" cy="923330"/>
          </a:xfrm>
          <a:prstGeom prst="rect">
            <a:avLst/>
          </a:prstGeom>
          <a:solidFill>
            <a:srgbClr val="92D050"/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632" y="967954"/>
            <a:ext cx="66247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 প্রক্রিয়ার প্রথম কাজ কোনটি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1764105"/>
            <a:ext cx="324036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 ।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725200"/>
            <a:ext cx="3240360" cy="584775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সংগঠন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3830311"/>
            <a:ext cx="3240360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পরিকল্পনা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4935422"/>
            <a:ext cx="324036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নির্দশনা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2716863"/>
            <a:ext cx="2088232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 উত্তর 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3819" y="3852337"/>
            <a:ext cx="206842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3819" y="4941168"/>
            <a:ext cx="2068421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 উত্তর 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1343" y="6429808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cbselectures.com/wp-content/uploads/2015/11/trng_elearn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728" y="1052736"/>
            <a:ext cx="3200400" cy="244827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30991" y="273422"/>
            <a:ext cx="2610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SG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8502" y="4168151"/>
            <a:ext cx="627578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 গ্রহণের পদক্ষেপসমূহ লিখে আনবে।</a:t>
            </a:r>
            <a:r>
              <a:rPr lang="bn-IN" sz="2800" dirty="0" smtClean="0"/>
              <a:t> </a:t>
            </a:r>
            <a:endParaRPr lang="en-SG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4432" y="6525344"/>
            <a:ext cx="9144000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052736"/>
            <a:ext cx="3168352" cy="2371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463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Picture 4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7" r="36"/>
          <a:stretch/>
        </p:blipFill>
        <p:spPr>
          <a:xfrm>
            <a:off x="-16966035" y="-3087513"/>
            <a:ext cx="46062636" cy="6940163"/>
          </a:xfrm>
          <a:prstGeom prst="rect">
            <a:avLst/>
          </a:prstGeom>
        </p:spPr>
      </p:pic>
      <p:grpSp>
        <p:nvGrpSpPr>
          <p:cNvPr id="318" name="Group 317"/>
          <p:cNvGrpSpPr/>
          <p:nvPr/>
        </p:nvGrpSpPr>
        <p:grpSpPr>
          <a:xfrm>
            <a:off x="-17256520" y="3385407"/>
            <a:ext cx="46210468" cy="2021678"/>
            <a:chOff x="-16506495" y="2069784"/>
            <a:chExt cx="48126865" cy="2925442"/>
          </a:xfrm>
        </p:grpSpPr>
        <p:grpSp>
          <p:nvGrpSpPr>
            <p:cNvPr id="319" name="Group 318"/>
            <p:cNvGrpSpPr/>
            <p:nvPr/>
          </p:nvGrpSpPr>
          <p:grpSpPr>
            <a:xfrm>
              <a:off x="-16506495" y="2069784"/>
              <a:ext cx="48126865" cy="2925442"/>
              <a:chOff x="-16522260" y="2148611"/>
              <a:chExt cx="48126865" cy="2925442"/>
            </a:xfrm>
          </p:grpSpPr>
          <p:grpSp>
            <p:nvGrpSpPr>
              <p:cNvPr id="343" name="Group 342"/>
              <p:cNvGrpSpPr/>
              <p:nvPr/>
            </p:nvGrpSpPr>
            <p:grpSpPr>
              <a:xfrm>
                <a:off x="-16522260" y="2148611"/>
                <a:ext cx="47927168" cy="1068778"/>
                <a:chOff x="-16522260" y="2148611"/>
                <a:chExt cx="47927168" cy="1068778"/>
              </a:xfrm>
            </p:grpSpPr>
            <p:grpSp>
              <p:nvGrpSpPr>
                <p:cNvPr id="390" name="Group 389"/>
                <p:cNvGrpSpPr/>
                <p:nvPr/>
              </p:nvGrpSpPr>
              <p:grpSpPr>
                <a:xfrm>
                  <a:off x="7441324" y="2155480"/>
                  <a:ext cx="23963584" cy="1061909"/>
                  <a:chOff x="0" y="4445876"/>
                  <a:chExt cx="23963584" cy="1229710"/>
                </a:xfrm>
              </p:grpSpPr>
              <p:grpSp>
                <p:nvGrpSpPr>
                  <p:cNvPr id="402" name="Group 401"/>
                  <p:cNvGrpSpPr/>
                  <p:nvPr/>
                </p:nvGrpSpPr>
                <p:grpSpPr>
                  <a:xfrm>
                    <a:off x="0" y="4445876"/>
                    <a:ext cx="11981792" cy="1229710"/>
                    <a:chOff x="0" y="4445876"/>
                    <a:chExt cx="11981792" cy="1229710"/>
                  </a:xfrm>
                </p:grpSpPr>
                <p:sp>
                  <p:nvSpPr>
                    <p:cNvPr id="408" name="Double Wave 407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409" name="Double Wave 408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410" name="Double Wave 409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411" name="Double Wave 410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</p:grpSp>
              <p:grpSp>
                <p:nvGrpSpPr>
                  <p:cNvPr id="403" name="Group 402"/>
                  <p:cNvGrpSpPr/>
                  <p:nvPr/>
                </p:nvGrpSpPr>
                <p:grpSpPr>
                  <a:xfrm>
                    <a:off x="11981792" y="4445876"/>
                    <a:ext cx="11981792" cy="1229710"/>
                    <a:chOff x="0" y="4445876"/>
                    <a:chExt cx="11981792" cy="1229710"/>
                  </a:xfrm>
                </p:grpSpPr>
                <p:sp>
                  <p:nvSpPr>
                    <p:cNvPr id="404" name="Double Wave 403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405" name="Double Wave 404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406" name="Double Wave 405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407" name="Double Wave 406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</p:grpSp>
            </p:grpSp>
            <p:grpSp>
              <p:nvGrpSpPr>
                <p:cNvPr id="391" name="Group 390"/>
                <p:cNvGrpSpPr/>
                <p:nvPr/>
              </p:nvGrpSpPr>
              <p:grpSpPr>
                <a:xfrm>
                  <a:off x="-16522260" y="2148611"/>
                  <a:ext cx="23963584" cy="1061909"/>
                  <a:chOff x="0" y="4445876"/>
                  <a:chExt cx="23963584" cy="1229710"/>
                </a:xfrm>
              </p:grpSpPr>
              <p:grpSp>
                <p:nvGrpSpPr>
                  <p:cNvPr id="392" name="Group 391"/>
                  <p:cNvGrpSpPr/>
                  <p:nvPr/>
                </p:nvGrpSpPr>
                <p:grpSpPr>
                  <a:xfrm>
                    <a:off x="0" y="4445876"/>
                    <a:ext cx="11981792" cy="1229710"/>
                    <a:chOff x="0" y="4445876"/>
                    <a:chExt cx="11981792" cy="1229710"/>
                  </a:xfrm>
                </p:grpSpPr>
                <p:sp>
                  <p:nvSpPr>
                    <p:cNvPr id="398" name="Double Wave 397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399" name="Double Wave 398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400" name="Double Wave 399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401" name="Double Wave 400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</p:grpSp>
              <p:grpSp>
                <p:nvGrpSpPr>
                  <p:cNvPr id="393" name="Group 392"/>
                  <p:cNvGrpSpPr/>
                  <p:nvPr/>
                </p:nvGrpSpPr>
                <p:grpSpPr>
                  <a:xfrm>
                    <a:off x="11981792" y="4445876"/>
                    <a:ext cx="11981792" cy="1229710"/>
                    <a:chOff x="0" y="4445876"/>
                    <a:chExt cx="11981792" cy="1229710"/>
                  </a:xfrm>
                </p:grpSpPr>
                <p:sp>
                  <p:nvSpPr>
                    <p:cNvPr id="394" name="Double Wave 393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395" name="Double Wave 394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396" name="Double Wave 395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397" name="Double Wave 396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</p:grpSp>
            </p:grpSp>
          </p:grpSp>
          <p:grpSp>
            <p:nvGrpSpPr>
              <p:cNvPr id="344" name="Group 343"/>
              <p:cNvGrpSpPr/>
              <p:nvPr/>
            </p:nvGrpSpPr>
            <p:grpSpPr>
              <a:xfrm>
                <a:off x="-16291032" y="2689869"/>
                <a:ext cx="47895637" cy="1068778"/>
                <a:chOff x="-16490729" y="2148611"/>
                <a:chExt cx="47895637" cy="1068778"/>
              </a:xfrm>
              <a:solidFill>
                <a:schemeClr val="bg2">
                  <a:lumMod val="90000"/>
                </a:schemeClr>
              </a:solidFill>
            </p:grpSpPr>
            <p:grpSp>
              <p:nvGrpSpPr>
                <p:cNvPr id="368" name="Group 367"/>
                <p:cNvGrpSpPr/>
                <p:nvPr/>
              </p:nvGrpSpPr>
              <p:grpSpPr>
                <a:xfrm>
                  <a:off x="7441324" y="2155480"/>
                  <a:ext cx="23963584" cy="1061909"/>
                  <a:chOff x="0" y="4445876"/>
                  <a:chExt cx="23963584" cy="1229710"/>
                </a:xfrm>
                <a:grpFill/>
              </p:grpSpPr>
              <p:grpSp>
                <p:nvGrpSpPr>
                  <p:cNvPr id="380" name="Group 379"/>
                  <p:cNvGrpSpPr/>
                  <p:nvPr/>
                </p:nvGrpSpPr>
                <p:grpSpPr>
                  <a:xfrm>
                    <a:off x="0" y="4445876"/>
                    <a:ext cx="11981792" cy="1229710"/>
                    <a:chOff x="0" y="4445876"/>
                    <a:chExt cx="11981792" cy="1229710"/>
                  </a:xfrm>
                  <a:grpFill/>
                </p:grpSpPr>
                <p:sp>
                  <p:nvSpPr>
                    <p:cNvPr id="386" name="Double Wave 385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387" name="Double Wave 386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388" name="Double Wave 387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389" name="Double Wave 388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</p:grpSp>
              <p:grpSp>
                <p:nvGrpSpPr>
                  <p:cNvPr id="381" name="Group 380"/>
                  <p:cNvGrpSpPr/>
                  <p:nvPr/>
                </p:nvGrpSpPr>
                <p:grpSpPr>
                  <a:xfrm>
                    <a:off x="11981792" y="4445876"/>
                    <a:ext cx="11981792" cy="1229710"/>
                    <a:chOff x="0" y="4445876"/>
                    <a:chExt cx="11981792" cy="1229710"/>
                  </a:xfrm>
                  <a:grpFill/>
                </p:grpSpPr>
                <p:sp>
                  <p:nvSpPr>
                    <p:cNvPr id="382" name="Double Wave 381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383" name="Double Wave 382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384" name="Double Wave 383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385" name="Double Wave 384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</p:grpSp>
            </p:grpSp>
            <p:grpSp>
              <p:nvGrpSpPr>
                <p:cNvPr id="369" name="Group 368"/>
                <p:cNvGrpSpPr/>
                <p:nvPr/>
              </p:nvGrpSpPr>
              <p:grpSpPr>
                <a:xfrm>
                  <a:off x="-16490729" y="2148611"/>
                  <a:ext cx="23932053" cy="1061909"/>
                  <a:chOff x="31531" y="4445876"/>
                  <a:chExt cx="23932053" cy="1229710"/>
                </a:xfrm>
                <a:grpFill/>
              </p:grpSpPr>
              <p:grpSp>
                <p:nvGrpSpPr>
                  <p:cNvPr id="370" name="Group 369"/>
                  <p:cNvGrpSpPr/>
                  <p:nvPr/>
                </p:nvGrpSpPr>
                <p:grpSpPr>
                  <a:xfrm>
                    <a:off x="31531" y="4445876"/>
                    <a:ext cx="11950261" cy="1229710"/>
                    <a:chOff x="31531" y="4445876"/>
                    <a:chExt cx="11950261" cy="1229710"/>
                  </a:xfrm>
                  <a:grpFill/>
                </p:grpSpPr>
                <p:sp>
                  <p:nvSpPr>
                    <p:cNvPr id="376" name="Double Wave 375"/>
                    <p:cNvSpPr/>
                    <p:nvPr/>
                  </p:nvSpPr>
                  <p:spPr>
                    <a:xfrm>
                      <a:off x="31531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377" name="Double Wave 376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378" name="Double Wave 377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379" name="Double Wave 378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</p:grpSp>
              <p:grpSp>
                <p:nvGrpSpPr>
                  <p:cNvPr id="371" name="Group 370"/>
                  <p:cNvGrpSpPr/>
                  <p:nvPr/>
                </p:nvGrpSpPr>
                <p:grpSpPr>
                  <a:xfrm>
                    <a:off x="11981792" y="4445876"/>
                    <a:ext cx="11981792" cy="1229710"/>
                    <a:chOff x="0" y="4445876"/>
                    <a:chExt cx="11981792" cy="1229710"/>
                  </a:xfrm>
                  <a:grpFill/>
                </p:grpSpPr>
                <p:sp>
                  <p:nvSpPr>
                    <p:cNvPr id="372" name="Double Wave 371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373" name="Double Wave 372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374" name="Double Wave 373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375" name="Double Wave 374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</p:grpSp>
            </p:grpSp>
          </p:grpSp>
          <p:grpSp>
            <p:nvGrpSpPr>
              <p:cNvPr id="345" name="Group 344"/>
              <p:cNvGrpSpPr/>
              <p:nvPr/>
            </p:nvGrpSpPr>
            <p:grpSpPr>
              <a:xfrm>
                <a:off x="-16322563" y="4005275"/>
                <a:ext cx="47927168" cy="1068778"/>
                <a:chOff x="-16522260" y="2148611"/>
                <a:chExt cx="47927168" cy="1068778"/>
              </a:xfrm>
              <a:solidFill>
                <a:schemeClr val="bg2">
                  <a:lumMod val="90000"/>
                </a:schemeClr>
              </a:solidFill>
            </p:grpSpPr>
            <p:grpSp>
              <p:nvGrpSpPr>
                <p:cNvPr id="346" name="Group 345"/>
                <p:cNvGrpSpPr/>
                <p:nvPr/>
              </p:nvGrpSpPr>
              <p:grpSpPr>
                <a:xfrm>
                  <a:off x="7441324" y="2155480"/>
                  <a:ext cx="23963584" cy="1061909"/>
                  <a:chOff x="0" y="4445876"/>
                  <a:chExt cx="23963584" cy="1229710"/>
                </a:xfrm>
                <a:grpFill/>
              </p:grpSpPr>
              <p:grpSp>
                <p:nvGrpSpPr>
                  <p:cNvPr id="358" name="Group 357"/>
                  <p:cNvGrpSpPr/>
                  <p:nvPr/>
                </p:nvGrpSpPr>
                <p:grpSpPr>
                  <a:xfrm>
                    <a:off x="0" y="4445876"/>
                    <a:ext cx="11981792" cy="1229710"/>
                    <a:chOff x="0" y="4445876"/>
                    <a:chExt cx="11981792" cy="1229710"/>
                  </a:xfrm>
                  <a:grpFill/>
                </p:grpSpPr>
                <p:sp>
                  <p:nvSpPr>
                    <p:cNvPr id="364" name="Double Wave 363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365" name="Double Wave 364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366" name="Double Wave 365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367" name="Double Wave 366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</p:grpSp>
              <p:grpSp>
                <p:nvGrpSpPr>
                  <p:cNvPr id="359" name="Group 358"/>
                  <p:cNvGrpSpPr/>
                  <p:nvPr/>
                </p:nvGrpSpPr>
                <p:grpSpPr>
                  <a:xfrm>
                    <a:off x="11981792" y="4445876"/>
                    <a:ext cx="11981792" cy="1229710"/>
                    <a:chOff x="0" y="4445876"/>
                    <a:chExt cx="11981792" cy="1229710"/>
                  </a:xfrm>
                  <a:grpFill/>
                </p:grpSpPr>
                <p:sp>
                  <p:nvSpPr>
                    <p:cNvPr id="360" name="Double Wave 359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361" name="Double Wave 360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362" name="Double Wave 361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363" name="Double Wave 362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</p:grpSp>
            </p:grpSp>
            <p:grpSp>
              <p:nvGrpSpPr>
                <p:cNvPr id="347" name="Group 346"/>
                <p:cNvGrpSpPr/>
                <p:nvPr/>
              </p:nvGrpSpPr>
              <p:grpSpPr>
                <a:xfrm>
                  <a:off x="-16522260" y="2148611"/>
                  <a:ext cx="23963584" cy="1061909"/>
                  <a:chOff x="0" y="4445876"/>
                  <a:chExt cx="23963584" cy="1229710"/>
                </a:xfrm>
                <a:grpFill/>
              </p:grpSpPr>
              <p:grpSp>
                <p:nvGrpSpPr>
                  <p:cNvPr id="348" name="Group 347"/>
                  <p:cNvGrpSpPr/>
                  <p:nvPr/>
                </p:nvGrpSpPr>
                <p:grpSpPr>
                  <a:xfrm>
                    <a:off x="0" y="4445876"/>
                    <a:ext cx="11981792" cy="1229710"/>
                    <a:chOff x="0" y="4445876"/>
                    <a:chExt cx="11981792" cy="1229710"/>
                  </a:xfrm>
                  <a:grpFill/>
                </p:grpSpPr>
                <p:sp>
                  <p:nvSpPr>
                    <p:cNvPr id="354" name="Double Wave 353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355" name="Double Wave 354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356" name="Double Wave 355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357" name="Double Wave 356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</p:grpSp>
              <p:grpSp>
                <p:nvGrpSpPr>
                  <p:cNvPr id="349" name="Group 348"/>
                  <p:cNvGrpSpPr/>
                  <p:nvPr/>
                </p:nvGrpSpPr>
                <p:grpSpPr>
                  <a:xfrm>
                    <a:off x="11981792" y="4445876"/>
                    <a:ext cx="11981792" cy="1229710"/>
                    <a:chOff x="0" y="4445876"/>
                    <a:chExt cx="11981792" cy="1229710"/>
                  </a:xfrm>
                  <a:grpFill/>
                </p:grpSpPr>
                <p:sp>
                  <p:nvSpPr>
                    <p:cNvPr id="350" name="Double Wave 349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351" name="Double Wave 350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352" name="Double Wave 351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353" name="Double Wave 352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</p:grpSp>
            </p:grpSp>
          </p:grpSp>
        </p:grpSp>
        <p:grpSp>
          <p:nvGrpSpPr>
            <p:cNvPr id="320" name="Group 319"/>
            <p:cNvGrpSpPr/>
            <p:nvPr/>
          </p:nvGrpSpPr>
          <p:grpSpPr>
            <a:xfrm>
              <a:off x="-16506495" y="3177796"/>
              <a:ext cx="47927168" cy="1068778"/>
              <a:chOff x="-16522260" y="2148611"/>
              <a:chExt cx="47927168" cy="1068778"/>
            </a:xfrm>
          </p:grpSpPr>
          <p:grpSp>
            <p:nvGrpSpPr>
              <p:cNvPr id="321" name="Group 320"/>
              <p:cNvGrpSpPr/>
              <p:nvPr/>
            </p:nvGrpSpPr>
            <p:grpSpPr>
              <a:xfrm>
                <a:off x="7441324" y="2155480"/>
                <a:ext cx="23963584" cy="1061909"/>
                <a:chOff x="0" y="4445876"/>
                <a:chExt cx="23963584" cy="1229710"/>
              </a:xfrm>
            </p:grpSpPr>
            <p:grpSp>
              <p:nvGrpSpPr>
                <p:cNvPr id="333" name="Group 332"/>
                <p:cNvGrpSpPr/>
                <p:nvPr/>
              </p:nvGrpSpPr>
              <p:grpSpPr>
                <a:xfrm>
                  <a:off x="0" y="4445876"/>
                  <a:ext cx="11981792" cy="1229710"/>
                  <a:chOff x="0" y="4445876"/>
                  <a:chExt cx="11981792" cy="1229710"/>
                </a:xfrm>
              </p:grpSpPr>
              <p:sp>
                <p:nvSpPr>
                  <p:cNvPr id="339" name="Double Wave 338"/>
                  <p:cNvSpPr/>
                  <p:nvPr/>
                </p:nvSpPr>
                <p:spPr>
                  <a:xfrm>
                    <a:off x="0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340" name="Double Wave 339"/>
                  <p:cNvSpPr/>
                  <p:nvPr/>
                </p:nvSpPr>
                <p:spPr>
                  <a:xfrm>
                    <a:off x="2995448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341" name="Double Wave 340"/>
                  <p:cNvSpPr/>
                  <p:nvPr/>
                </p:nvSpPr>
                <p:spPr>
                  <a:xfrm>
                    <a:off x="5990896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342" name="Double Wave 341"/>
                  <p:cNvSpPr/>
                  <p:nvPr/>
                </p:nvSpPr>
                <p:spPr>
                  <a:xfrm>
                    <a:off x="8986344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</p:grpSp>
            <p:grpSp>
              <p:nvGrpSpPr>
                <p:cNvPr id="334" name="Group 333"/>
                <p:cNvGrpSpPr/>
                <p:nvPr/>
              </p:nvGrpSpPr>
              <p:grpSpPr>
                <a:xfrm>
                  <a:off x="11981792" y="4445876"/>
                  <a:ext cx="11981792" cy="1229710"/>
                  <a:chOff x="0" y="4445876"/>
                  <a:chExt cx="11981792" cy="1229710"/>
                </a:xfrm>
              </p:grpSpPr>
              <p:sp>
                <p:nvSpPr>
                  <p:cNvPr id="335" name="Double Wave 334"/>
                  <p:cNvSpPr/>
                  <p:nvPr/>
                </p:nvSpPr>
                <p:spPr>
                  <a:xfrm>
                    <a:off x="0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336" name="Double Wave 335"/>
                  <p:cNvSpPr/>
                  <p:nvPr/>
                </p:nvSpPr>
                <p:spPr>
                  <a:xfrm>
                    <a:off x="2995448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337" name="Double Wave 336"/>
                  <p:cNvSpPr/>
                  <p:nvPr/>
                </p:nvSpPr>
                <p:spPr>
                  <a:xfrm>
                    <a:off x="5990896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338" name="Double Wave 337"/>
                  <p:cNvSpPr/>
                  <p:nvPr/>
                </p:nvSpPr>
                <p:spPr>
                  <a:xfrm>
                    <a:off x="8986344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</p:grpSp>
          </p:grpSp>
          <p:grpSp>
            <p:nvGrpSpPr>
              <p:cNvPr id="322" name="Group 321"/>
              <p:cNvGrpSpPr/>
              <p:nvPr/>
            </p:nvGrpSpPr>
            <p:grpSpPr>
              <a:xfrm>
                <a:off x="-16522260" y="2148611"/>
                <a:ext cx="23963584" cy="1061909"/>
                <a:chOff x="0" y="4445876"/>
                <a:chExt cx="23963584" cy="1229710"/>
              </a:xfrm>
            </p:grpSpPr>
            <p:grpSp>
              <p:nvGrpSpPr>
                <p:cNvPr id="323" name="Group 322"/>
                <p:cNvGrpSpPr/>
                <p:nvPr/>
              </p:nvGrpSpPr>
              <p:grpSpPr>
                <a:xfrm>
                  <a:off x="0" y="4445876"/>
                  <a:ext cx="11981792" cy="1229710"/>
                  <a:chOff x="0" y="4445876"/>
                  <a:chExt cx="11981792" cy="1229710"/>
                </a:xfrm>
              </p:grpSpPr>
              <p:sp>
                <p:nvSpPr>
                  <p:cNvPr id="329" name="Double Wave 328"/>
                  <p:cNvSpPr/>
                  <p:nvPr/>
                </p:nvSpPr>
                <p:spPr>
                  <a:xfrm>
                    <a:off x="0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330" name="Double Wave 329"/>
                  <p:cNvSpPr/>
                  <p:nvPr/>
                </p:nvSpPr>
                <p:spPr>
                  <a:xfrm>
                    <a:off x="2995448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331" name="Double Wave 330"/>
                  <p:cNvSpPr/>
                  <p:nvPr/>
                </p:nvSpPr>
                <p:spPr>
                  <a:xfrm>
                    <a:off x="5990896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332" name="Double Wave 331"/>
                  <p:cNvSpPr/>
                  <p:nvPr/>
                </p:nvSpPr>
                <p:spPr>
                  <a:xfrm>
                    <a:off x="8986344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</p:grpSp>
            <p:grpSp>
              <p:nvGrpSpPr>
                <p:cNvPr id="324" name="Group 323"/>
                <p:cNvGrpSpPr/>
                <p:nvPr/>
              </p:nvGrpSpPr>
              <p:grpSpPr>
                <a:xfrm>
                  <a:off x="11981792" y="4445876"/>
                  <a:ext cx="11981792" cy="1229710"/>
                  <a:chOff x="0" y="4445876"/>
                  <a:chExt cx="11981792" cy="1229710"/>
                </a:xfrm>
              </p:grpSpPr>
              <p:sp>
                <p:nvSpPr>
                  <p:cNvPr id="325" name="Double Wave 324"/>
                  <p:cNvSpPr/>
                  <p:nvPr/>
                </p:nvSpPr>
                <p:spPr>
                  <a:xfrm>
                    <a:off x="0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326" name="Double Wave 325"/>
                  <p:cNvSpPr/>
                  <p:nvPr/>
                </p:nvSpPr>
                <p:spPr>
                  <a:xfrm>
                    <a:off x="2995448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327" name="Double Wave 326"/>
                  <p:cNvSpPr/>
                  <p:nvPr/>
                </p:nvSpPr>
                <p:spPr>
                  <a:xfrm>
                    <a:off x="5990896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328" name="Double Wave 327"/>
                  <p:cNvSpPr/>
                  <p:nvPr/>
                </p:nvSpPr>
                <p:spPr>
                  <a:xfrm>
                    <a:off x="8986344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</p:grpSp>
          </p:grpSp>
        </p:grpSp>
      </p:grpSp>
      <p:grpSp>
        <p:nvGrpSpPr>
          <p:cNvPr id="7" name="Group 6"/>
          <p:cNvGrpSpPr/>
          <p:nvPr/>
        </p:nvGrpSpPr>
        <p:grpSpPr>
          <a:xfrm>
            <a:off x="7073474" y="2537532"/>
            <a:ext cx="5373579" cy="2913274"/>
            <a:chOff x="8817742" y="3202909"/>
            <a:chExt cx="5373579" cy="2913274"/>
          </a:xfrm>
        </p:grpSpPr>
        <p:grpSp>
          <p:nvGrpSpPr>
            <p:cNvPr id="425" name="Group 424"/>
            <p:cNvGrpSpPr/>
            <p:nvPr/>
          </p:nvGrpSpPr>
          <p:grpSpPr>
            <a:xfrm>
              <a:off x="8817742" y="3202909"/>
              <a:ext cx="5373579" cy="2913274"/>
              <a:chOff x="4099197" y="2977589"/>
              <a:chExt cx="5373579" cy="2913274"/>
            </a:xfrm>
          </p:grpSpPr>
          <p:sp>
            <p:nvSpPr>
              <p:cNvPr id="426" name="Flowchart: Direct Access Storage 425"/>
              <p:cNvSpPr/>
              <p:nvPr/>
            </p:nvSpPr>
            <p:spPr>
              <a:xfrm>
                <a:off x="5476126" y="3995719"/>
                <a:ext cx="2558265" cy="1343970"/>
              </a:xfrm>
              <a:prstGeom prst="flowChartMagneticDrum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427" name="Rectangle 426"/>
              <p:cNvSpPr/>
              <p:nvPr/>
            </p:nvSpPr>
            <p:spPr>
              <a:xfrm>
                <a:off x="5369811" y="2977589"/>
                <a:ext cx="113016" cy="1962364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428" name="Rectangle 427"/>
              <p:cNvSpPr/>
              <p:nvPr/>
            </p:nvSpPr>
            <p:spPr>
              <a:xfrm rot="19800000">
                <a:off x="8735011" y="3928499"/>
                <a:ext cx="113016" cy="1962364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429" name="Moon 428"/>
              <p:cNvSpPr/>
              <p:nvPr/>
            </p:nvSpPr>
            <p:spPr>
              <a:xfrm>
                <a:off x="4099197" y="3102658"/>
                <a:ext cx="1376930" cy="1378617"/>
              </a:xfrm>
              <a:prstGeom prst="moon">
                <a:avLst>
                  <a:gd name="adj" fmla="val 7910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430" name="Moon 429"/>
              <p:cNvSpPr/>
              <p:nvPr/>
            </p:nvSpPr>
            <p:spPr>
              <a:xfrm rot="16200000">
                <a:off x="6177553" y="2581595"/>
                <a:ext cx="1358594" cy="5231852"/>
              </a:xfrm>
              <a:prstGeom prst="moon">
                <a:avLst>
                  <a:gd name="adj" fmla="val 69931"/>
                </a:avLst>
              </a:prstGeom>
              <a:blipFill>
                <a:blip r:embed="rId4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9799706" y="5051089"/>
              <a:ext cx="36599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5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ধন্যবাদ</a:t>
              </a:r>
              <a:endPara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8686701" y="3254467"/>
            <a:ext cx="5373579" cy="2913274"/>
            <a:chOff x="4099197" y="2977589"/>
            <a:chExt cx="5373579" cy="2913274"/>
          </a:xfrm>
        </p:grpSpPr>
        <p:sp>
          <p:nvSpPr>
            <p:cNvPr id="432" name="Flowchart: Direct Access Storage 431"/>
            <p:cNvSpPr/>
            <p:nvPr/>
          </p:nvSpPr>
          <p:spPr>
            <a:xfrm>
              <a:off x="5476126" y="3995719"/>
              <a:ext cx="2558265" cy="1343970"/>
            </a:xfrm>
            <a:prstGeom prst="flowChartMagneticDrum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5369811" y="2977589"/>
              <a:ext cx="113016" cy="196236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34" name="Rectangle 433"/>
            <p:cNvSpPr/>
            <p:nvPr/>
          </p:nvSpPr>
          <p:spPr>
            <a:xfrm rot="19800000">
              <a:off x="8735011" y="3928499"/>
              <a:ext cx="113016" cy="196236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35" name="Moon 434"/>
            <p:cNvSpPr/>
            <p:nvPr/>
          </p:nvSpPr>
          <p:spPr>
            <a:xfrm>
              <a:off x="4099197" y="3102658"/>
              <a:ext cx="1376930" cy="1378617"/>
            </a:xfrm>
            <a:prstGeom prst="moon">
              <a:avLst>
                <a:gd name="adj" fmla="val 791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36" name="Moon 435"/>
            <p:cNvSpPr/>
            <p:nvPr/>
          </p:nvSpPr>
          <p:spPr>
            <a:xfrm rot="16200000">
              <a:off x="6177553" y="2581595"/>
              <a:ext cx="1358594" cy="5231852"/>
            </a:xfrm>
            <a:prstGeom prst="moon">
              <a:avLst>
                <a:gd name="adj" fmla="val 69931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1423977" y="2746902"/>
            <a:ext cx="5373579" cy="2937532"/>
            <a:chOff x="2753681" y="3144798"/>
            <a:chExt cx="5373579" cy="2937532"/>
          </a:xfrm>
        </p:grpSpPr>
        <p:grpSp>
          <p:nvGrpSpPr>
            <p:cNvPr id="3" name="Group 2"/>
            <p:cNvGrpSpPr/>
            <p:nvPr/>
          </p:nvGrpSpPr>
          <p:grpSpPr>
            <a:xfrm>
              <a:off x="2753681" y="3144798"/>
              <a:ext cx="5373579" cy="2913274"/>
              <a:chOff x="2753681" y="3144798"/>
              <a:chExt cx="5373579" cy="2913274"/>
            </a:xfrm>
          </p:grpSpPr>
          <p:grpSp>
            <p:nvGrpSpPr>
              <p:cNvPr id="418" name="Group 417"/>
              <p:cNvGrpSpPr/>
              <p:nvPr/>
            </p:nvGrpSpPr>
            <p:grpSpPr>
              <a:xfrm>
                <a:off x="2753681" y="3144798"/>
                <a:ext cx="5373579" cy="2913274"/>
                <a:chOff x="4099197" y="2977589"/>
                <a:chExt cx="5373579" cy="2913274"/>
              </a:xfrm>
            </p:grpSpPr>
            <p:sp>
              <p:nvSpPr>
                <p:cNvPr id="413" name="Flowchart: Direct Access Storage 412"/>
                <p:cNvSpPr/>
                <p:nvPr/>
              </p:nvSpPr>
              <p:spPr>
                <a:xfrm>
                  <a:off x="5476126" y="3995719"/>
                  <a:ext cx="2558265" cy="1343970"/>
                </a:xfrm>
                <a:prstGeom prst="flowChartMagneticDrum">
                  <a:avLst/>
                </a:prstGeom>
                <a:blipFill>
                  <a:blip r:embed="rId6"/>
                  <a:tile tx="0" ty="0" sx="100000" sy="100000" flip="none" algn="tl"/>
                </a:blip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12" name="Moon 411"/>
                <p:cNvSpPr/>
                <p:nvPr/>
              </p:nvSpPr>
              <p:spPr>
                <a:xfrm rot="16200000">
                  <a:off x="6177553" y="2581595"/>
                  <a:ext cx="1358594" cy="5231852"/>
                </a:xfrm>
                <a:prstGeom prst="moon">
                  <a:avLst>
                    <a:gd name="adj" fmla="val 69931"/>
                  </a:avLst>
                </a:prstGeom>
                <a:blipFill>
                  <a:blip r:embed="rId3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14" name="Rectangle 413"/>
                <p:cNvSpPr/>
                <p:nvPr/>
              </p:nvSpPr>
              <p:spPr>
                <a:xfrm>
                  <a:off x="5369811" y="2977589"/>
                  <a:ext cx="113016" cy="1962364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16" name="Rectangle 415"/>
                <p:cNvSpPr/>
                <p:nvPr/>
              </p:nvSpPr>
              <p:spPr>
                <a:xfrm rot="19800000">
                  <a:off x="8735011" y="3928499"/>
                  <a:ext cx="113016" cy="1962364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17" name="Moon 416"/>
                <p:cNvSpPr/>
                <p:nvPr/>
              </p:nvSpPr>
              <p:spPr>
                <a:xfrm>
                  <a:off x="4099197" y="3102658"/>
                  <a:ext cx="1376930" cy="1378617"/>
                </a:xfrm>
                <a:prstGeom prst="moon">
                  <a:avLst>
                    <a:gd name="adj" fmla="val 79100"/>
                  </a:avLst>
                </a:prstGeom>
                <a:blipFill>
                  <a:blip r:embed="rId7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3513412" y="5041983"/>
                <a:ext cx="4006586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211" name="Title 1"/>
            <p:cNvSpPr txBox="1">
              <a:spLocks/>
            </p:cNvSpPr>
            <p:nvPr/>
          </p:nvSpPr>
          <p:spPr>
            <a:xfrm>
              <a:off x="3516548" y="5275267"/>
              <a:ext cx="3991902" cy="807063"/>
            </a:xfrm>
            <a:prstGeom prst="rect">
              <a:avLst/>
            </a:prstGeom>
          </p:spPr>
          <p:txBody>
            <a:bodyPr lIns="91435" tIns="45718" rIns="91435" bIns="45718">
              <a:normAutofit fontScale="37500" lnSpcReduction="2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800" b="1" spc="50" dirty="0" err="1" smtClean="0">
                  <a:ln w="11430">
                    <a:solidFill>
                      <a:srgbClr val="92D050"/>
                    </a:solidFill>
                  </a:ln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13800" b="1" spc="50" dirty="0" smtClean="0">
                  <a:ln w="11430">
                    <a:solidFill>
                      <a:srgbClr val="92D050"/>
                    </a:solidFill>
                  </a:ln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3800" b="1" spc="50" dirty="0" err="1" smtClean="0">
                  <a:ln w="11430">
                    <a:solidFill>
                      <a:srgbClr val="92D050"/>
                    </a:solidFill>
                  </a:ln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3800" b="1" spc="50" dirty="0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-17094437" y="5286837"/>
            <a:ext cx="46035633" cy="1576591"/>
            <a:chOff x="-16506495" y="2069784"/>
            <a:chExt cx="48126865" cy="2925442"/>
          </a:xfrm>
        </p:grpSpPr>
        <p:grpSp>
          <p:nvGrpSpPr>
            <p:cNvPr id="316" name="Group 315"/>
            <p:cNvGrpSpPr/>
            <p:nvPr/>
          </p:nvGrpSpPr>
          <p:grpSpPr>
            <a:xfrm>
              <a:off x="-16506495" y="2069784"/>
              <a:ext cx="48126865" cy="2925442"/>
              <a:chOff x="-16522260" y="2148611"/>
              <a:chExt cx="48126865" cy="2925442"/>
            </a:xfrm>
          </p:grpSpPr>
          <p:grpSp>
            <p:nvGrpSpPr>
              <p:cNvPr id="246" name="Group 245"/>
              <p:cNvGrpSpPr/>
              <p:nvPr/>
            </p:nvGrpSpPr>
            <p:grpSpPr>
              <a:xfrm>
                <a:off x="-16522260" y="2148611"/>
                <a:ext cx="47927168" cy="1068778"/>
                <a:chOff x="-16522260" y="2148611"/>
                <a:chExt cx="47927168" cy="1068778"/>
              </a:xfrm>
            </p:grpSpPr>
            <p:grpSp>
              <p:nvGrpSpPr>
                <p:cNvPr id="140" name="Group 139"/>
                <p:cNvGrpSpPr/>
                <p:nvPr/>
              </p:nvGrpSpPr>
              <p:grpSpPr>
                <a:xfrm>
                  <a:off x="7441324" y="2155480"/>
                  <a:ext cx="23963584" cy="1061909"/>
                  <a:chOff x="0" y="4445876"/>
                  <a:chExt cx="23963584" cy="1229710"/>
                </a:xfrm>
              </p:grpSpPr>
              <p:grpSp>
                <p:nvGrpSpPr>
                  <p:cNvPr id="134" name="Group 133"/>
                  <p:cNvGrpSpPr/>
                  <p:nvPr/>
                </p:nvGrpSpPr>
                <p:grpSpPr>
                  <a:xfrm>
                    <a:off x="0" y="4445876"/>
                    <a:ext cx="11981792" cy="1229710"/>
                    <a:chOff x="0" y="4445876"/>
                    <a:chExt cx="11981792" cy="1229710"/>
                  </a:xfrm>
                </p:grpSpPr>
                <p:sp>
                  <p:nvSpPr>
                    <p:cNvPr id="126" name="Double Wave 125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131" name="Double Wave 130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132" name="Double Wave 131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133" name="Double Wave 132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</p:grpSp>
              <p:grpSp>
                <p:nvGrpSpPr>
                  <p:cNvPr id="135" name="Group 134"/>
                  <p:cNvGrpSpPr/>
                  <p:nvPr/>
                </p:nvGrpSpPr>
                <p:grpSpPr>
                  <a:xfrm>
                    <a:off x="11981792" y="4445876"/>
                    <a:ext cx="11981792" cy="1229710"/>
                    <a:chOff x="0" y="4445876"/>
                    <a:chExt cx="11981792" cy="1229710"/>
                  </a:xfrm>
                </p:grpSpPr>
                <p:sp>
                  <p:nvSpPr>
                    <p:cNvPr id="136" name="Double Wave 135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137" name="Double Wave 136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138" name="Double Wave 137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139" name="Double Wave 138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</p:grpSp>
            </p:grpSp>
            <p:grpSp>
              <p:nvGrpSpPr>
                <p:cNvPr id="141" name="Group 140"/>
                <p:cNvGrpSpPr/>
                <p:nvPr/>
              </p:nvGrpSpPr>
              <p:grpSpPr>
                <a:xfrm>
                  <a:off x="-16522260" y="2148611"/>
                  <a:ext cx="23963584" cy="1061909"/>
                  <a:chOff x="0" y="4445876"/>
                  <a:chExt cx="23963584" cy="1229710"/>
                </a:xfrm>
              </p:grpSpPr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0" y="4445876"/>
                    <a:ext cx="11981792" cy="1229710"/>
                    <a:chOff x="0" y="4445876"/>
                    <a:chExt cx="11981792" cy="1229710"/>
                  </a:xfrm>
                </p:grpSpPr>
                <p:sp>
                  <p:nvSpPr>
                    <p:cNvPr id="148" name="Double Wave 147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149" name="Double Wave 148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150" name="Double Wave 149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151" name="Double Wave 150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</p:grpSp>
              <p:grpSp>
                <p:nvGrpSpPr>
                  <p:cNvPr id="143" name="Group 142"/>
                  <p:cNvGrpSpPr/>
                  <p:nvPr/>
                </p:nvGrpSpPr>
                <p:grpSpPr>
                  <a:xfrm>
                    <a:off x="11981792" y="4445876"/>
                    <a:ext cx="11981792" cy="1229710"/>
                    <a:chOff x="0" y="4445876"/>
                    <a:chExt cx="11981792" cy="1229710"/>
                  </a:xfrm>
                </p:grpSpPr>
                <p:sp>
                  <p:nvSpPr>
                    <p:cNvPr id="144" name="Double Wave 143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145" name="Double Wave 144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146" name="Double Wave 145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147" name="Double Wave 146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</p:grpSp>
            </p:grpSp>
          </p:grpSp>
          <p:grpSp>
            <p:nvGrpSpPr>
              <p:cNvPr id="247" name="Group 246"/>
              <p:cNvGrpSpPr/>
              <p:nvPr/>
            </p:nvGrpSpPr>
            <p:grpSpPr>
              <a:xfrm>
                <a:off x="-16322563" y="2689869"/>
                <a:ext cx="47927168" cy="1068778"/>
                <a:chOff x="-16522260" y="2148611"/>
                <a:chExt cx="47927168" cy="1068778"/>
              </a:xfrm>
              <a:solidFill>
                <a:schemeClr val="bg2">
                  <a:lumMod val="90000"/>
                </a:schemeClr>
              </a:solidFill>
            </p:grpSpPr>
            <p:grpSp>
              <p:nvGrpSpPr>
                <p:cNvPr id="248" name="Group 247"/>
                <p:cNvGrpSpPr/>
                <p:nvPr/>
              </p:nvGrpSpPr>
              <p:grpSpPr>
                <a:xfrm>
                  <a:off x="7441324" y="2155480"/>
                  <a:ext cx="23963584" cy="1061909"/>
                  <a:chOff x="0" y="4445876"/>
                  <a:chExt cx="23963584" cy="1229710"/>
                </a:xfrm>
                <a:grpFill/>
              </p:grpSpPr>
              <p:grpSp>
                <p:nvGrpSpPr>
                  <p:cNvPr id="260" name="Group 259"/>
                  <p:cNvGrpSpPr/>
                  <p:nvPr/>
                </p:nvGrpSpPr>
                <p:grpSpPr>
                  <a:xfrm>
                    <a:off x="0" y="4445876"/>
                    <a:ext cx="11981792" cy="1229710"/>
                    <a:chOff x="0" y="4445876"/>
                    <a:chExt cx="11981792" cy="1229710"/>
                  </a:xfrm>
                  <a:grpFill/>
                </p:grpSpPr>
                <p:sp>
                  <p:nvSpPr>
                    <p:cNvPr id="266" name="Double Wave 265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267" name="Double Wave 266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268" name="Double Wave 267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269" name="Double Wave 268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</p:grpSp>
              <p:grpSp>
                <p:nvGrpSpPr>
                  <p:cNvPr id="261" name="Group 260"/>
                  <p:cNvGrpSpPr/>
                  <p:nvPr/>
                </p:nvGrpSpPr>
                <p:grpSpPr>
                  <a:xfrm>
                    <a:off x="11981792" y="4445876"/>
                    <a:ext cx="11981792" cy="1229710"/>
                    <a:chOff x="0" y="4445876"/>
                    <a:chExt cx="11981792" cy="1229710"/>
                  </a:xfrm>
                  <a:grpFill/>
                </p:grpSpPr>
                <p:sp>
                  <p:nvSpPr>
                    <p:cNvPr id="262" name="Double Wave 261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263" name="Double Wave 262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264" name="Double Wave 263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265" name="Double Wave 264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</p:grp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-16522260" y="2148611"/>
                  <a:ext cx="23963584" cy="1061909"/>
                  <a:chOff x="0" y="4445876"/>
                  <a:chExt cx="23963584" cy="1229710"/>
                </a:xfrm>
                <a:grpFill/>
              </p:grpSpPr>
              <p:grpSp>
                <p:nvGrpSpPr>
                  <p:cNvPr id="250" name="Group 249"/>
                  <p:cNvGrpSpPr/>
                  <p:nvPr/>
                </p:nvGrpSpPr>
                <p:grpSpPr>
                  <a:xfrm>
                    <a:off x="0" y="4445876"/>
                    <a:ext cx="11981792" cy="1229710"/>
                    <a:chOff x="0" y="4445876"/>
                    <a:chExt cx="11981792" cy="1229710"/>
                  </a:xfrm>
                  <a:grpFill/>
                </p:grpSpPr>
                <p:sp>
                  <p:nvSpPr>
                    <p:cNvPr id="256" name="Double Wave 255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257" name="Double Wave 256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258" name="Double Wave 257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259" name="Double Wave 258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</p:grpSp>
              <p:grpSp>
                <p:nvGrpSpPr>
                  <p:cNvPr id="251" name="Group 250"/>
                  <p:cNvGrpSpPr/>
                  <p:nvPr/>
                </p:nvGrpSpPr>
                <p:grpSpPr>
                  <a:xfrm>
                    <a:off x="11981792" y="4445876"/>
                    <a:ext cx="11981792" cy="1229710"/>
                    <a:chOff x="0" y="4445876"/>
                    <a:chExt cx="11981792" cy="1229710"/>
                  </a:xfrm>
                  <a:grpFill/>
                </p:grpSpPr>
                <p:sp>
                  <p:nvSpPr>
                    <p:cNvPr id="252" name="Double Wave 251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253" name="Double Wave 252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254" name="Double Wave 253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255" name="Double Wave 254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</p:grpSp>
            </p:grpSp>
          </p:grpSp>
          <p:grpSp>
            <p:nvGrpSpPr>
              <p:cNvPr id="270" name="Group 269"/>
              <p:cNvGrpSpPr/>
              <p:nvPr/>
            </p:nvGrpSpPr>
            <p:grpSpPr>
              <a:xfrm>
                <a:off x="-16322563" y="4005275"/>
                <a:ext cx="47927168" cy="1068778"/>
                <a:chOff x="-16522260" y="2148611"/>
                <a:chExt cx="47927168" cy="1068778"/>
              </a:xfrm>
              <a:solidFill>
                <a:schemeClr val="bg2">
                  <a:lumMod val="90000"/>
                </a:schemeClr>
              </a:solidFill>
            </p:grpSpPr>
            <p:grpSp>
              <p:nvGrpSpPr>
                <p:cNvPr id="271" name="Group 270"/>
                <p:cNvGrpSpPr/>
                <p:nvPr/>
              </p:nvGrpSpPr>
              <p:grpSpPr>
                <a:xfrm>
                  <a:off x="7441324" y="2155480"/>
                  <a:ext cx="23963584" cy="1061909"/>
                  <a:chOff x="0" y="4445876"/>
                  <a:chExt cx="23963584" cy="1229710"/>
                </a:xfrm>
                <a:grpFill/>
              </p:grpSpPr>
              <p:grpSp>
                <p:nvGrpSpPr>
                  <p:cNvPr id="283" name="Group 282"/>
                  <p:cNvGrpSpPr/>
                  <p:nvPr/>
                </p:nvGrpSpPr>
                <p:grpSpPr>
                  <a:xfrm>
                    <a:off x="0" y="4445876"/>
                    <a:ext cx="11981792" cy="1229710"/>
                    <a:chOff x="0" y="4445876"/>
                    <a:chExt cx="11981792" cy="1229710"/>
                  </a:xfrm>
                  <a:grpFill/>
                </p:grpSpPr>
                <p:sp>
                  <p:nvSpPr>
                    <p:cNvPr id="289" name="Double Wave 288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290" name="Double Wave 289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291" name="Double Wave 290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292" name="Double Wave 291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</p:grpSp>
              <p:grpSp>
                <p:nvGrpSpPr>
                  <p:cNvPr id="284" name="Group 283"/>
                  <p:cNvGrpSpPr/>
                  <p:nvPr/>
                </p:nvGrpSpPr>
                <p:grpSpPr>
                  <a:xfrm>
                    <a:off x="11981792" y="4445876"/>
                    <a:ext cx="11981792" cy="1229710"/>
                    <a:chOff x="0" y="4445876"/>
                    <a:chExt cx="11981792" cy="1229710"/>
                  </a:xfrm>
                  <a:grpFill/>
                </p:grpSpPr>
                <p:sp>
                  <p:nvSpPr>
                    <p:cNvPr id="285" name="Double Wave 284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286" name="Double Wave 285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287" name="Double Wave 286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288" name="Double Wave 287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</p:grpSp>
            </p:grpSp>
            <p:grpSp>
              <p:nvGrpSpPr>
                <p:cNvPr id="272" name="Group 271"/>
                <p:cNvGrpSpPr/>
                <p:nvPr/>
              </p:nvGrpSpPr>
              <p:grpSpPr>
                <a:xfrm>
                  <a:off x="-16522260" y="2148611"/>
                  <a:ext cx="23963584" cy="1061909"/>
                  <a:chOff x="0" y="4445876"/>
                  <a:chExt cx="23963584" cy="1229710"/>
                </a:xfrm>
                <a:grpFill/>
              </p:grpSpPr>
              <p:grpSp>
                <p:nvGrpSpPr>
                  <p:cNvPr id="273" name="Group 272"/>
                  <p:cNvGrpSpPr/>
                  <p:nvPr/>
                </p:nvGrpSpPr>
                <p:grpSpPr>
                  <a:xfrm>
                    <a:off x="0" y="4445876"/>
                    <a:ext cx="11981792" cy="1229710"/>
                    <a:chOff x="0" y="4445876"/>
                    <a:chExt cx="11981792" cy="1229710"/>
                  </a:xfrm>
                  <a:grpFill/>
                </p:grpSpPr>
                <p:sp>
                  <p:nvSpPr>
                    <p:cNvPr id="279" name="Double Wave 278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280" name="Double Wave 279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281" name="Double Wave 280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282" name="Double Wave 281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</p:grpSp>
              <p:grpSp>
                <p:nvGrpSpPr>
                  <p:cNvPr id="274" name="Group 273"/>
                  <p:cNvGrpSpPr/>
                  <p:nvPr/>
                </p:nvGrpSpPr>
                <p:grpSpPr>
                  <a:xfrm>
                    <a:off x="11981792" y="4445876"/>
                    <a:ext cx="11981792" cy="1229710"/>
                    <a:chOff x="0" y="4445876"/>
                    <a:chExt cx="11981792" cy="1229710"/>
                  </a:xfrm>
                  <a:grpFill/>
                </p:grpSpPr>
                <p:sp>
                  <p:nvSpPr>
                    <p:cNvPr id="275" name="Double Wave 274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276" name="Double Wave 275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277" name="Double Wave 276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  <p:sp>
                  <p:nvSpPr>
                    <p:cNvPr id="278" name="Double Wave 277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/>
                    </a:p>
                  </p:txBody>
                </p:sp>
              </p:grpSp>
            </p:grpSp>
          </p:grpSp>
        </p:grpSp>
        <p:grpSp>
          <p:nvGrpSpPr>
            <p:cNvPr id="293" name="Group 292"/>
            <p:cNvGrpSpPr/>
            <p:nvPr/>
          </p:nvGrpSpPr>
          <p:grpSpPr>
            <a:xfrm>
              <a:off x="-16506495" y="3177796"/>
              <a:ext cx="47927168" cy="1068778"/>
              <a:chOff x="-16522260" y="2148611"/>
              <a:chExt cx="47927168" cy="1068778"/>
            </a:xfrm>
          </p:grpSpPr>
          <p:grpSp>
            <p:nvGrpSpPr>
              <p:cNvPr id="294" name="Group 293"/>
              <p:cNvGrpSpPr/>
              <p:nvPr/>
            </p:nvGrpSpPr>
            <p:grpSpPr>
              <a:xfrm>
                <a:off x="7441324" y="2155480"/>
                <a:ext cx="23963584" cy="1061909"/>
                <a:chOff x="0" y="4445876"/>
                <a:chExt cx="23963584" cy="1229710"/>
              </a:xfrm>
            </p:grpSpPr>
            <p:grpSp>
              <p:nvGrpSpPr>
                <p:cNvPr id="306" name="Group 305"/>
                <p:cNvGrpSpPr/>
                <p:nvPr/>
              </p:nvGrpSpPr>
              <p:grpSpPr>
                <a:xfrm>
                  <a:off x="0" y="4445876"/>
                  <a:ext cx="11981792" cy="1229710"/>
                  <a:chOff x="0" y="4445876"/>
                  <a:chExt cx="11981792" cy="1229710"/>
                </a:xfrm>
              </p:grpSpPr>
              <p:sp>
                <p:nvSpPr>
                  <p:cNvPr id="312" name="Double Wave 311"/>
                  <p:cNvSpPr/>
                  <p:nvPr/>
                </p:nvSpPr>
                <p:spPr>
                  <a:xfrm>
                    <a:off x="0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313" name="Double Wave 312"/>
                  <p:cNvSpPr/>
                  <p:nvPr/>
                </p:nvSpPr>
                <p:spPr>
                  <a:xfrm>
                    <a:off x="2995448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314" name="Double Wave 313"/>
                  <p:cNvSpPr/>
                  <p:nvPr/>
                </p:nvSpPr>
                <p:spPr>
                  <a:xfrm>
                    <a:off x="5990896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315" name="Double Wave 314"/>
                  <p:cNvSpPr/>
                  <p:nvPr/>
                </p:nvSpPr>
                <p:spPr>
                  <a:xfrm>
                    <a:off x="8986344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</p:grpSp>
            <p:grpSp>
              <p:nvGrpSpPr>
                <p:cNvPr id="307" name="Group 306"/>
                <p:cNvGrpSpPr/>
                <p:nvPr/>
              </p:nvGrpSpPr>
              <p:grpSpPr>
                <a:xfrm>
                  <a:off x="11981792" y="4445876"/>
                  <a:ext cx="11981792" cy="1229710"/>
                  <a:chOff x="0" y="4445876"/>
                  <a:chExt cx="11981792" cy="1229710"/>
                </a:xfrm>
              </p:grpSpPr>
              <p:sp>
                <p:nvSpPr>
                  <p:cNvPr id="308" name="Double Wave 307"/>
                  <p:cNvSpPr/>
                  <p:nvPr/>
                </p:nvSpPr>
                <p:spPr>
                  <a:xfrm>
                    <a:off x="0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309" name="Double Wave 308"/>
                  <p:cNvSpPr/>
                  <p:nvPr/>
                </p:nvSpPr>
                <p:spPr>
                  <a:xfrm>
                    <a:off x="2995448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310" name="Double Wave 309"/>
                  <p:cNvSpPr/>
                  <p:nvPr/>
                </p:nvSpPr>
                <p:spPr>
                  <a:xfrm>
                    <a:off x="5990896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311" name="Double Wave 310"/>
                  <p:cNvSpPr/>
                  <p:nvPr/>
                </p:nvSpPr>
                <p:spPr>
                  <a:xfrm>
                    <a:off x="8986344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</p:grpSp>
          </p:grpSp>
          <p:grpSp>
            <p:nvGrpSpPr>
              <p:cNvPr id="295" name="Group 294"/>
              <p:cNvGrpSpPr/>
              <p:nvPr/>
            </p:nvGrpSpPr>
            <p:grpSpPr>
              <a:xfrm>
                <a:off x="-16522260" y="2148611"/>
                <a:ext cx="23963584" cy="1061909"/>
                <a:chOff x="0" y="4445876"/>
                <a:chExt cx="23963584" cy="1229710"/>
              </a:xfrm>
            </p:grpSpPr>
            <p:grpSp>
              <p:nvGrpSpPr>
                <p:cNvPr id="296" name="Group 295"/>
                <p:cNvGrpSpPr/>
                <p:nvPr/>
              </p:nvGrpSpPr>
              <p:grpSpPr>
                <a:xfrm>
                  <a:off x="0" y="4445876"/>
                  <a:ext cx="11981792" cy="1229710"/>
                  <a:chOff x="0" y="4445876"/>
                  <a:chExt cx="11981792" cy="1229710"/>
                </a:xfrm>
              </p:grpSpPr>
              <p:sp>
                <p:nvSpPr>
                  <p:cNvPr id="302" name="Double Wave 301"/>
                  <p:cNvSpPr/>
                  <p:nvPr/>
                </p:nvSpPr>
                <p:spPr>
                  <a:xfrm>
                    <a:off x="0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303" name="Double Wave 302"/>
                  <p:cNvSpPr/>
                  <p:nvPr/>
                </p:nvSpPr>
                <p:spPr>
                  <a:xfrm>
                    <a:off x="2995448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304" name="Double Wave 303"/>
                  <p:cNvSpPr/>
                  <p:nvPr/>
                </p:nvSpPr>
                <p:spPr>
                  <a:xfrm>
                    <a:off x="5990896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305" name="Double Wave 304"/>
                  <p:cNvSpPr/>
                  <p:nvPr/>
                </p:nvSpPr>
                <p:spPr>
                  <a:xfrm>
                    <a:off x="8986344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</p:grpSp>
            <p:grpSp>
              <p:nvGrpSpPr>
                <p:cNvPr id="297" name="Group 296"/>
                <p:cNvGrpSpPr/>
                <p:nvPr/>
              </p:nvGrpSpPr>
              <p:grpSpPr>
                <a:xfrm>
                  <a:off x="11981792" y="4445876"/>
                  <a:ext cx="11981792" cy="1229710"/>
                  <a:chOff x="0" y="4445876"/>
                  <a:chExt cx="11981792" cy="1229710"/>
                </a:xfrm>
              </p:grpSpPr>
              <p:sp>
                <p:nvSpPr>
                  <p:cNvPr id="298" name="Double Wave 297"/>
                  <p:cNvSpPr/>
                  <p:nvPr/>
                </p:nvSpPr>
                <p:spPr>
                  <a:xfrm>
                    <a:off x="0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99" name="Double Wave 298"/>
                  <p:cNvSpPr/>
                  <p:nvPr/>
                </p:nvSpPr>
                <p:spPr>
                  <a:xfrm>
                    <a:off x="2995448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300" name="Double Wave 299"/>
                  <p:cNvSpPr/>
                  <p:nvPr/>
                </p:nvSpPr>
                <p:spPr>
                  <a:xfrm>
                    <a:off x="5990896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301" name="Double Wave 300"/>
                  <p:cNvSpPr/>
                  <p:nvPr/>
                </p:nvSpPr>
                <p:spPr>
                  <a:xfrm>
                    <a:off x="8986344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</p:grpSp>
          </p:grpSp>
        </p:grpSp>
      </p:grpSp>
      <p:sp>
        <p:nvSpPr>
          <p:cNvPr id="215" name="TextBox 214"/>
          <p:cNvSpPr txBox="1"/>
          <p:nvPr/>
        </p:nvSpPr>
        <p:spPr>
          <a:xfrm>
            <a:off x="1501343" y="6429808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4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151 -0.01204 L 0.53671 0.00185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11" y="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1992 0.0081 L 0.96732 -0.00648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362" y="-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685 -0.02894 L 0.96614 -0.04097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3" y="-60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818 -0.0007 L -1.16771 0.02824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294" y="143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72 -0.01944 L -0.73269 -0.00787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34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27543" y="486553"/>
            <a:ext cx="5326748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SG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597" y="1573638"/>
            <a:ext cx="6037889" cy="34778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মনজুর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সাঁথিয়া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সাঁথিয়া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০১৭১৪৫০৪৮২৭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SG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monjur</a:t>
            </a:r>
            <a:r>
              <a:rPr lang="en-SG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473</a:t>
            </a:r>
            <a:r>
              <a:rPr lang="en-SG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1343" y="6443456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 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1" y="1164802"/>
            <a:ext cx="3192786" cy="40309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99306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698805"/>
            <a:ext cx="7992888" cy="972657"/>
          </a:xfrm>
          <a:solidFill>
            <a:srgbClr val="00B0F0"/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3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3552" y="1845082"/>
            <a:ext cx="7992888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একাদশ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/দ্বাদশ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  ব্যবসায় সংগঠন ও ব্যবস্থাপনা-২য় পত্র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পরিকল্পনা প্রণয়ন ও সিদ্ধান্ত গ্রহণ)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মিঃ।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1343" y="6416160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 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28" y="3798724"/>
            <a:ext cx="4094327" cy="254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71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rgbClr val="C00000"/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-66737"/>
            <a:ext cx="7992888" cy="14596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IN" dirty="0" smtClean="0"/>
              <a:t/>
            </a:r>
            <a:br>
              <a:rPr lang="bn-IN" dirty="0" smtClean="0"/>
            </a:b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2277" y="-140270"/>
            <a:ext cx="2513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 ফল</a:t>
            </a:r>
            <a:endParaRPr lang="en-SG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5560" y="1840412"/>
            <a:ext cx="7992888" cy="20005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 ধারণা ব্যাখ্যা করতে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 প্রণয়নের ধাপ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পারবে।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 গ্রহণ প্রক্রিয়া ব্যাখ্যা করতে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1343" y="6525344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43" y="3535228"/>
            <a:ext cx="5328875" cy="330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1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8227" y="177419"/>
            <a:ext cx="286603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 সংজ্ঞা 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7856" y="1156181"/>
            <a:ext cx="8857396" cy="230832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 হলো ভবিষ্যৎ কার্যসূচীর নকশা । এ নকশা হলো কারবার প্রতিষ্ঠানের মূল উদ্দেশ্য প্রতিষ্ঠা করা, প্রত্যেক বিভাগের লক্ষ্য ও কার্যসূচী স্থির করা এবং সেগুলো অর্জনের উপায় নির্ধারণ করা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।পরিকল্পনা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 প্রথম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কাজ। 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1343" y="6443456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 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67" y="3509535"/>
            <a:ext cx="4714629" cy="267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9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2832" y="705459"/>
            <a:ext cx="5308656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 প্রণয়নের ধাপ/প্রদক্ষেপসমুহঃ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2131" y="5889011"/>
            <a:ext cx="3725839" cy="3889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সুযোগ-সুবিধা সম্পর্কে সতর্ক</a:t>
            </a:r>
            <a:endParaRPr lang="en-S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0966" y="5493228"/>
            <a:ext cx="3725839" cy="388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উদ্দেশ্য বা লক্ষ্য নির্ধারণ</a:t>
            </a:r>
            <a:endParaRPr lang="en-S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29801" y="5083797"/>
            <a:ext cx="3725839" cy="38896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প্রয়োজনীয় তথ্য সংগ্রহ ও বিশ্লেষণ</a:t>
            </a:r>
            <a:endParaRPr lang="en-SG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8636" y="4660711"/>
            <a:ext cx="3725839" cy="388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ভবিষ্যৎ সম্পর্কে অনুমান</a:t>
            </a:r>
            <a:endParaRPr lang="en-S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7471" y="4264935"/>
            <a:ext cx="3725839" cy="38896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বিকল্প কর্মপন্থা নির্ধারণ</a:t>
            </a:r>
            <a:endParaRPr lang="en-S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46306" y="3855497"/>
            <a:ext cx="3725839" cy="388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বিকল্প কর্মপন্থাসমুহের মূল্যায়ন</a:t>
            </a:r>
            <a:endParaRPr lang="en-S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85141" y="3446066"/>
            <a:ext cx="3725839" cy="38896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সর্বোত্তম বিকল্প নির্বাচন</a:t>
            </a:r>
            <a:endParaRPr lang="en-S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23976" y="3050281"/>
            <a:ext cx="3725839" cy="388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সহায়ক পরিকল্পনা প্রণয়ন</a:t>
            </a:r>
            <a:endParaRPr lang="en-S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62811" y="2640849"/>
            <a:ext cx="3725839" cy="38896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 কার্যারম্ভের সময় ও কার্যক্রম নির্ধারণ</a:t>
            </a:r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10747" y="2260984"/>
            <a:ext cx="3725839" cy="38896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১০। বাজেটকরণ</a:t>
            </a:r>
            <a:endParaRPr lang="en-S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8683" y="1853823"/>
            <a:ext cx="3857771" cy="38896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১১। প্রণীত পরিকল্পনার পরিক্ষামুলক প্রয়োগ</a:t>
            </a:r>
            <a:endParaRPr lang="en-SG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52027" y="1460317"/>
            <a:ext cx="3937383" cy="38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১২। কার্যকারিতা মূল্যায়ন ও সংশোধনী ব্যবস্থা গ্রহণ</a:t>
            </a:r>
            <a:endParaRPr lang="en-SG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1343" y="6429808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10" y="17434"/>
            <a:ext cx="8434854" cy="6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4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95474" y="1122934"/>
            <a:ext cx="7740352" cy="51090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SG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3840" y="397413"/>
            <a:ext cx="5458264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2848" y="1362221"/>
            <a:ext cx="216642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সুস্পষ্ট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2849" y="2203937"/>
            <a:ext cx="216642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বাস্তবমুখিতা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6918" y="3045653"/>
            <a:ext cx="216642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গ্রহণযোগ্যতা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0312" y="3887369"/>
            <a:ext cx="247591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পথ-নির্দেশনা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0991" y="4729085"/>
            <a:ext cx="216642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যোগসূত্র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9117" y="5484611"/>
            <a:ext cx="216642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নমনীয়তা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261" y="-263094"/>
            <a:ext cx="8434854" cy="6727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83758" y="6429808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265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20" y="2442359"/>
            <a:ext cx="3768362" cy="37516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30731" y="1320141"/>
            <a:ext cx="299258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সিধান্ত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2836" y="2670959"/>
            <a:ext cx="6899565" cy="17543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সুনির্ধারিত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কর্মপন্থা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1343" y="6429808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10" y="256916"/>
            <a:ext cx="8434854" cy="6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41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0477" y="346683"/>
            <a:ext cx="51206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 গ্রহণের প্রক্রিয়া/পদক্ষেপসমূহ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58033" y="1594832"/>
            <a:ext cx="9455053" cy="502450"/>
            <a:chOff x="253482" y="1594832"/>
            <a:chExt cx="9455053" cy="502450"/>
          </a:xfrm>
        </p:grpSpPr>
        <p:sp>
          <p:nvSpPr>
            <p:cNvPr id="3" name="TextBox 2"/>
            <p:cNvSpPr txBox="1"/>
            <p:nvPr/>
          </p:nvSpPr>
          <p:spPr>
            <a:xfrm>
              <a:off x="253482" y="1635617"/>
              <a:ext cx="2064712" cy="461665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সমস্যা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চিহ্নিতকরণ</a:t>
              </a:r>
              <a:endParaRPr lang="en-S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85450" y="1620590"/>
              <a:ext cx="2064712" cy="46166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স্যার শ্রেণিবিন্যাস</a:t>
              </a:r>
              <a:endParaRPr lang="en-S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43162" y="1618442"/>
              <a:ext cx="2064712" cy="461665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মস্যার সংজ্ঞায়ন</a:t>
              </a:r>
              <a:endParaRPr lang="en-S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43823" y="1594832"/>
              <a:ext cx="2064712" cy="46166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অগ্রগণ্যতা নিরূপণ</a:t>
              </a:r>
              <a:endParaRPr lang="en-S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318194" y="1761270"/>
              <a:ext cx="367256" cy="1287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4763035" y="1759122"/>
              <a:ext cx="367256" cy="1287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7248661" y="1759124"/>
              <a:ext cx="367256" cy="1287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68761" y="4691143"/>
            <a:ext cx="9455053" cy="410117"/>
            <a:chOff x="199818" y="4691143"/>
            <a:chExt cx="9455053" cy="410117"/>
          </a:xfrm>
        </p:grpSpPr>
        <p:sp>
          <p:nvSpPr>
            <p:cNvPr id="17" name="TextBox 16"/>
            <p:cNvSpPr txBox="1"/>
            <p:nvPr/>
          </p:nvSpPr>
          <p:spPr>
            <a:xfrm>
              <a:off x="199818" y="4731928"/>
              <a:ext cx="2064712" cy="36933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পরীক্ষণ </a:t>
              </a:r>
              <a:endParaRPr lang="en-S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31786" y="4716901"/>
              <a:ext cx="2064712" cy="36933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সর্বোত্তম বিকল্প নির্বাচন</a:t>
              </a:r>
              <a:endParaRPr lang="en-S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89498" y="4714753"/>
              <a:ext cx="2064712" cy="36933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বিকল্পসমূহ মূল্যায়ণ</a:t>
              </a:r>
              <a:endParaRPr lang="en-S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90159" y="4691143"/>
              <a:ext cx="2064712" cy="36933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বিকল্পসমূহ </a:t>
              </a:r>
              <a:endParaRPr lang="en-S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1" name="Right Arrow 20"/>
          <p:cNvSpPr/>
          <p:nvPr/>
        </p:nvSpPr>
        <p:spPr>
          <a:xfrm rot="10800000">
            <a:off x="3320597" y="4811414"/>
            <a:ext cx="367256" cy="128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Right Arrow 21"/>
          <p:cNvSpPr/>
          <p:nvPr/>
        </p:nvSpPr>
        <p:spPr>
          <a:xfrm rot="10800000">
            <a:off x="5765435" y="4809266"/>
            <a:ext cx="367256" cy="128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3" name="Right Arrow 22"/>
          <p:cNvSpPr/>
          <p:nvPr/>
        </p:nvSpPr>
        <p:spPr>
          <a:xfrm rot="10800000">
            <a:off x="8251061" y="4809268"/>
            <a:ext cx="367256" cy="128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37" name="Group 36"/>
          <p:cNvGrpSpPr/>
          <p:nvPr/>
        </p:nvGrpSpPr>
        <p:grpSpPr>
          <a:xfrm>
            <a:off x="8566804" y="2056497"/>
            <a:ext cx="2146282" cy="2536749"/>
            <a:chOff x="7562253" y="2056497"/>
            <a:chExt cx="2146282" cy="2536749"/>
          </a:xfrm>
        </p:grpSpPr>
        <p:sp>
          <p:nvSpPr>
            <p:cNvPr id="25" name="TextBox 24"/>
            <p:cNvSpPr txBox="1"/>
            <p:nvPr/>
          </p:nvSpPr>
          <p:spPr>
            <a:xfrm>
              <a:off x="7562253" y="2676582"/>
              <a:ext cx="2146282" cy="36933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আদর্শমান/মাপকাঠি নির্ধারণ </a:t>
              </a:r>
              <a:endParaRPr lang="en-S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43823" y="3665999"/>
              <a:ext cx="2064712" cy="36933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তথ্য ও উপাত্ত সংগ্রহ  </a:t>
              </a:r>
              <a:endParaRPr lang="en-S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8564451" y="2056497"/>
              <a:ext cx="154546" cy="4806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8564451" y="3084551"/>
              <a:ext cx="154546" cy="4806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8564451" y="4112605"/>
              <a:ext cx="154546" cy="4806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275317" y="2676582"/>
            <a:ext cx="2111828" cy="2014561"/>
            <a:chOff x="257882" y="2676582"/>
            <a:chExt cx="2111828" cy="2014561"/>
          </a:xfrm>
        </p:grpSpPr>
        <p:sp>
          <p:nvSpPr>
            <p:cNvPr id="28" name="TextBox 27"/>
            <p:cNvSpPr txBox="1"/>
            <p:nvPr/>
          </p:nvSpPr>
          <p:spPr>
            <a:xfrm>
              <a:off x="257882" y="2676582"/>
              <a:ext cx="2064712" cy="64633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বাস্তবায়ন কার্য পর্যবেক্ষণ  ও ফলাফল প্রাপ্তি </a:t>
              </a:r>
              <a:endParaRPr lang="en-S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4998" y="3810106"/>
              <a:ext cx="2064712" cy="36933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সিদ্ধান্ত বাস্তবায়ন</a:t>
              </a:r>
              <a:endParaRPr lang="en-S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Up Arrow 32"/>
            <p:cNvSpPr/>
            <p:nvPr/>
          </p:nvSpPr>
          <p:spPr>
            <a:xfrm>
              <a:off x="1094704" y="4250028"/>
              <a:ext cx="137470" cy="44111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4" name="Up Arrow 33"/>
            <p:cNvSpPr/>
            <p:nvPr/>
          </p:nvSpPr>
          <p:spPr>
            <a:xfrm>
              <a:off x="1120561" y="3363234"/>
              <a:ext cx="137470" cy="44111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35" name="Up Arrow 34"/>
          <p:cNvSpPr/>
          <p:nvPr/>
        </p:nvSpPr>
        <p:spPr>
          <a:xfrm>
            <a:off x="2144485" y="2166374"/>
            <a:ext cx="137470" cy="4411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065" y="2119128"/>
            <a:ext cx="4474890" cy="25261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501343" y="6429808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76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1248</TotalTime>
  <Words>487</Words>
  <Application>Microsoft Office PowerPoint</Application>
  <PresentationFormat>Widescreen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Calibri Light</vt:lpstr>
      <vt:lpstr>NikoshBAN</vt:lpstr>
      <vt:lpstr>Times New Roman</vt:lpstr>
      <vt:lpstr>Vrinda</vt:lpstr>
      <vt:lpstr>Retrospect</vt:lpstr>
      <vt:lpstr>PowerPoint Presentation</vt:lpstr>
      <vt:lpstr>PowerPoint Presentation</vt:lpstr>
      <vt:lpstr>পাঠ পরিচিতি</vt:lpstr>
      <vt:lpstr> এ পাঠ শেষে শিক্ষার্থীরা-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137</cp:revision>
  <dcterms:created xsi:type="dcterms:W3CDTF">2020-03-27T05:06:34Z</dcterms:created>
  <dcterms:modified xsi:type="dcterms:W3CDTF">2020-03-30T09:55:46Z</dcterms:modified>
</cp:coreProperties>
</file>