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92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732CA0-D84B-4989-9DC1-DD837AED8D21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BD9A01-07D8-4230-81ED-25C02D4EA2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BD9A01-07D8-4230-81ED-25C02D4EA2F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65668B-37FE-4B72-9DEC-5534A4CE47DD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556CF-E69A-444E-93ED-57619CB0415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w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0750" y="1377950"/>
            <a:ext cx="7302500" cy="41021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57400" y="5791200"/>
            <a:ext cx="5105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গরুর</a:t>
            </a:r>
            <a:r>
              <a:rPr lang="en-US" sz="4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latin typeface="NikoshBAN" pitchFamily="2" charset="0"/>
                <a:cs typeface="NikoshBAN" pitchFamily="2" charset="0"/>
              </a:rPr>
              <a:t>হাট</a:t>
            </a:r>
            <a:endParaRPr lang="en-US" sz="48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1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3</Words>
  <Application>Microsoft Office PowerPoint</Application>
  <PresentationFormat>On-screen Show (4:3)</PresentationFormat>
  <Paragraphs>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Slide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cm</dc:creator>
  <cp:lastModifiedBy>cm</cp:lastModifiedBy>
  <cp:revision>2</cp:revision>
  <dcterms:created xsi:type="dcterms:W3CDTF">2020-03-30T23:35:38Z</dcterms:created>
  <dcterms:modified xsi:type="dcterms:W3CDTF">2020-03-30T23:47:07Z</dcterms:modified>
</cp:coreProperties>
</file>