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</a:rPr>
              <a:t>ভূচৌম্বকত্ব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" name="Picture 3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399"/>
            <a:ext cx="9073661" cy="4419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চৌম্বক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হিস্টেরেসিস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লুপ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h-curve-1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762999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/>
          <a:lstStyle/>
          <a:p>
            <a:r>
              <a:rPr lang="en-US" sz="8800" dirty="0" err="1" smtClean="0">
                <a:solidFill>
                  <a:srgbClr val="00B050"/>
                </a:solidFill>
              </a:rPr>
              <a:t>বাড়ির</a:t>
            </a:r>
            <a:r>
              <a:rPr lang="en-US" sz="8800" dirty="0" smtClean="0">
                <a:solidFill>
                  <a:srgbClr val="00B050"/>
                </a:solidFill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</a:rPr>
              <a:t>কাজ</a:t>
            </a:r>
            <a:r>
              <a:rPr lang="en-US" sz="8800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স্থানের</a:t>
            </a:r>
            <a:r>
              <a:rPr lang="en-US" dirty="0" smtClean="0"/>
              <a:t> </a:t>
            </a:r>
            <a:r>
              <a:rPr lang="en-US" dirty="0" err="1" smtClean="0"/>
              <a:t>ভূচৌম্বক</a:t>
            </a:r>
            <a:r>
              <a:rPr lang="en-US" dirty="0" smtClean="0"/>
              <a:t> </a:t>
            </a:r>
            <a:r>
              <a:rPr lang="en-US" dirty="0" err="1" smtClean="0"/>
              <a:t>ক্ষেত্রের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30Tএবং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অনুভূমিক</a:t>
            </a:r>
            <a:r>
              <a:rPr lang="en-US" dirty="0" smtClean="0"/>
              <a:t> </a:t>
            </a:r>
            <a:r>
              <a:rPr lang="en-US" dirty="0" err="1" smtClean="0"/>
              <a:t>উপাংশের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26T </a:t>
            </a:r>
            <a:r>
              <a:rPr lang="en-US" dirty="0" err="1" smtClean="0"/>
              <a:t>হলে</a:t>
            </a:r>
            <a:r>
              <a:rPr lang="en-US" dirty="0" smtClean="0"/>
              <a:t> ঐ </a:t>
            </a:r>
            <a:r>
              <a:rPr lang="en-US" dirty="0" err="1" smtClean="0"/>
              <a:t>স্থানের</a:t>
            </a:r>
            <a:r>
              <a:rPr lang="en-US" dirty="0" smtClean="0"/>
              <a:t> </a:t>
            </a:r>
            <a:r>
              <a:rPr lang="en-US" dirty="0" err="1" smtClean="0"/>
              <a:t>বিনতি</a:t>
            </a:r>
            <a:r>
              <a:rPr lang="en-US" dirty="0" smtClean="0"/>
              <a:t> </a:t>
            </a:r>
            <a:r>
              <a:rPr lang="en-US" dirty="0" err="1" smtClean="0"/>
              <a:t>নির্নয়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err="1" smtClean="0">
                <a:solidFill>
                  <a:srgbClr val="C00000"/>
                </a:solidFill>
              </a:rPr>
              <a:t>ধন্যবাদ</a:t>
            </a:r>
            <a:endParaRPr lang="en-US" sz="8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images (3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71600"/>
            <a:ext cx="8610600" cy="51815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অদ্বৈত্য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কুমার</a:t>
            </a:r>
            <a:r>
              <a:rPr lang="en-US" sz="3600" dirty="0" smtClean="0">
                <a:solidFill>
                  <a:srgbClr val="00B050"/>
                </a:solidFill>
              </a:rPr>
              <a:t> ,</a:t>
            </a:r>
            <a:r>
              <a:rPr lang="en-US" sz="3600" dirty="0" err="1" smtClean="0">
                <a:solidFill>
                  <a:srgbClr val="00B050"/>
                </a:solidFill>
              </a:rPr>
              <a:t>উপাধ্যক্ষ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Placeholder 4" descr="20180317_1103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2211387" y="-1903411"/>
            <a:ext cx="4721226" cy="838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বিরামপুর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সরকারি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কলেজ</a:t>
            </a:r>
            <a:r>
              <a:rPr lang="en-US" sz="2000" dirty="0" smtClean="0">
                <a:solidFill>
                  <a:srgbClr val="FF0000"/>
                </a:solidFill>
              </a:rPr>
              <a:t> ,</a:t>
            </a:r>
            <a:r>
              <a:rPr lang="en-US" sz="2000" dirty="0" err="1" smtClean="0">
                <a:solidFill>
                  <a:srgbClr val="FF0000"/>
                </a:solidFill>
              </a:rPr>
              <a:t>বিরামপুর,দিনাজপুর</a:t>
            </a:r>
            <a:r>
              <a:rPr lang="en-US" sz="2000" dirty="0" smtClean="0">
                <a:solidFill>
                  <a:srgbClr val="FF0000"/>
                </a:solidFill>
              </a:rPr>
              <a:t>।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শিখন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ফলন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br>
              <a:rPr lang="en-US" sz="88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১.বিনতি,বিচ্যুতি,ভূচৌম্বক </a:t>
            </a:r>
            <a:r>
              <a:rPr lang="en-US" sz="4000" dirty="0" err="1" smtClean="0">
                <a:solidFill>
                  <a:srgbClr val="00B050"/>
                </a:solidFill>
              </a:rPr>
              <a:t>ক্ষেত্রের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অনুভূমিক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উপাংশ</a:t>
            </a:r>
            <a:r>
              <a:rPr lang="en-US" sz="4000" dirty="0" smtClean="0">
                <a:solidFill>
                  <a:srgbClr val="00B050"/>
                </a:solidFill>
              </a:rPr>
              <a:t>।</a:t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২.চৌম্বক </a:t>
            </a:r>
            <a:r>
              <a:rPr lang="en-US" sz="4000" dirty="0" err="1" smtClean="0">
                <a:solidFill>
                  <a:srgbClr val="00B050"/>
                </a:solidFill>
              </a:rPr>
              <a:t>ডোমেইন</a:t>
            </a:r>
            <a:r>
              <a:rPr lang="en-US" sz="4000" dirty="0" smtClean="0">
                <a:solidFill>
                  <a:srgbClr val="00B050"/>
                </a:solidFill>
              </a:rPr>
              <a:t>।</a:t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৩.ডায়া,প্যারা,ফেরোচুম্বক </a:t>
            </a:r>
            <a:r>
              <a:rPr lang="en-US" sz="4000" dirty="0" err="1" smtClean="0">
                <a:solidFill>
                  <a:srgbClr val="00B050"/>
                </a:solidFill>
              </a:rPr>
              <a:t>পদার্থের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পার্থক্য</a:t>
            </a:r>
            <a:r>
              <a:rPr lang="en-US" sz="4000" dirty="0" smtClean="0">
                <a:solidFill>
                  <a:srgbClr val="00B050"/>
                </a:solidFill>
              </a:rPr>
              <a:t> ।</a:t>
            </a:r>
            <a:br>
              <a:rPr lang="en-US" sz="4000" dirty="0" smtClean="0">
                <a:solidFill>
                  <a:srgbClr val="00B050"/>
                </a:solidFill>
              </a:rPr>
            </a:br>
            <a:r>
              <a:rPr lang="en-US" sz="4000" dirty="0" smtClean="0">
                <a:solidFill>
                  <a:srgbClr val="00B050"/>
                </a:solidFill>
              </a:rPr>
              <a:t>৪.চৌম্বক </a:t>
            </a:r>
            <a:r>
              <a:rPr lang="en-US" sz="4000" dirty="0" err="1" smtClean="0">
                <a:solidFill>
                  <a:srgbClr val="00B050"/>
                </a:solidFill>
              </a:rPr>
              <a:t>হিস্টেরেসিস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লুপ</a:t>
            </a:r>
            <a:r>
              <a:rPr lang="en-US" sz="4000" dirty="0" smtClean="0">
                <a:solidFill>
                  <a:srgbClr val="00B050"/>
                </a:solidFill>
              </a:rPr>
              <a:t>।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প্রয়োজনীয়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সূত্রঃ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20200328_112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0853" y="-179254"/>
            <a:ext cx="5737491" cy="8381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</a:rPr>
              <a:t>ভূচৌম্বকত্ব,বিচ্যুতি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magnetic-geographic-north-sout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1"/>
            <a:ext cx="8382000" cy="5181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ভূচৌম্বক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ক্ষেত্রের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অনুভূমিক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উপাংশ</a:t>
            </a:r>
            <a:r>
              <a:rPr lang="en-US" sz="3200" dirty="0" smtClean="0">
                <a:solidFill>
                  <a:srgbClr val="00B0F0"/>
                </a:solidFill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</a:rPr>
              <a:t>বিনতি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কোণ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main-qimg-951b3eeddcc530abcdd5a20e0251ace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610600" cy="5105399"/>
          </a:xfrm>
        </p:spPr>
      </p:pic>
      <p:cxnSp>
        <p:nvCxnSpPr>
          <p:cNvPr id="6" name="Elbow Connector 5"/>
          <p:cNvCxnSpPr/>
          <p:nvPr/>
        </p:nvCxnSpPr>
        <p:spPr>
          <a:xfrm rot="16200000" flipH="1">
            <a:off x="7772400" y="1143000"/>
            <a:ext cx="5334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</a:rPr>
              <a:t>বিনতি</a:t>
            </a:r>
            <a:r>
              <a:rPr lang="en-US" sz="8800" dirty="0" smtClean="0">
                <a:solidFill>
                  <a:srgbClr val="7030A0"/>
                </a:solidFill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</a:rPr>
              <a:t>কোণ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6" name="Content Placeholder 5" descr="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534400" cy="48005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চৌম্বক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ডোমেইন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agnetic-doma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ফেরো,এন্টিফেরো,প্যারা</a:t>
            </a:r>
            <a:r>
              <a:rPr lang="en-US" sz="4800" dirty="0" smtClean="0">
                <a:solidFill>
                  <a:srgbClr val="00B050"/>
                </a:solidFill>
              </a:rPr>
              <a:t> ও </a:t>
            </a:r>
            <a:r>
              <a:rPr lang="en-US" sz="4800" dirty="0" err="1" smtClean="0">
                <a:solidFill>
                  <a:srgbClr val="00B050"/>
                </a:solidFill>
              </a:rPr>
              <a:t>ডায়াচৌম্বক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পদার্থের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পার্থক্যঃ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99558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অদ্বৈত্য কুমার ,উপাধ্যক্ষ </vt:lpstr>
      <vt:lpstr>শিখন ফলন  ১.বিনতি,বিচ্যুতি,ভূচৌম্বক ক্ষেত্রের অনুভূমিক উপাংশ। ২.চৌম্বক ডোমেইন। ৩.ডায়া,প্যারা,ফেরোচুম্বক পদার্থের পার্থক্য । ৪.চৌম্বক হিস্টেরেসিস লুপ। </vt:lpstr>
      <vt:lpstr>প্রয়োজনীয় সূত্রঃ</vt:lpstr>
      <vt:lpstr>ভূচৌম্বকত্ব,বিচ্যুতি</vt:lpstr>
      <vt:lpstr>ভূচৌম্বক ক্ষেত্রের অনুভূমিক উপাংশ ও বিনতি কোণ</vt:lpstr>
      <vt:lpstr>বিনতি কোণ</vt:lpstr>
      <vt:lpstr>চৌম্বক ডোমেইন</vt:lpstr>
      <vt:lpstr>ফেরো,এন্টিফেরো,প্যারা ও ডায়াচৌম্বক পদার্থের পার্থক্যঃ</vt:lpstr>
      <vt:lpstr>চৌম্বক হিস্টেরেসিস লুপ</vt:lpstr>
      <vt:lpstr>বাড়ির কাজ  কোনো স্থানের ভূচৌম্বক ক্ষেত্রের মান 30Tএবং এর অনুভূমিক উপাংশের মান 26T হলে ঐ স্থানের বিনতি নির্নয় কর ।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Apu ghosh1992</dc:creator>
  <cp:lastModifiedBy>monir01738504225</cp:lastModifiedBy>
  <cp:revision>14</cp:revision>
  <dcterms:created xsi:type="dcterms:W3CDTF">2006-08-16T00:00:00Z</dcterms:created>
  <dcterms:modified xsi:type="dcterms:W3CDTF">2020-03-30T10:44:29Z</dcterms:modified>
</cp:coreProperties>
</file>