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56" r:id="rId2"/>
    <p:sldId id="275" r:id="rId3"/>
    <p:sldId id="257" r:id="rId4"/>
    <p:sldId id="258" r:id="rId5"/>
    <p:sldId id="266" r:id="rId6"/>
    <p:sldId id="271" r:id="rId7"/>
    <p:sldId id="259" r:id="rId8"/>
    <p:sldId id="267" r:id="rId9"/>
    <p:sldId id="268" r:id="rId10"/>
    <p:sldId id="269" r:id="rId11"/>
    <p:sldId id="263" r:id="rId12"/>
    <p:sldId id="261" r:id="rId13"/>
    <p:sldId id="264" r:id="rId14"/>
    <p:sldId id="265" r:id="rId15"/>
    <p:sldId id="270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5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A3A168-A4C8-435C-9817-A336F7C009B0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01BE7C0A-E36B-45F1-AB40-8028E207CA1C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sz="4000" dirty="0" smtClean="0">
              <a:latin typeface="NikoshBAN" pitchFamily="2" charset="0"/>
              <a:cs typeface="NikoshBAN" pitchFamily="2" charset="0"/>
            </a:rPr>
            <a:t>সহিফা ১০০টি </a:t>
          </a:r>
        </a:p>
      </dgm:t>
    </dgm:pt>
    <dgm:pt modelId="{728B7990-21C8-4575-9502-CD8226F07FE7}" type="parTrans" cxnId="{0D77FA96-6492-4B91-AC67-0B61B4981186}">
      <dgm:prSet/>
      <dgm:spPr/>
      <dgm:t>
        <a:bodyPr/>
        <a:lstStyle/>
        <a:p>
          <a:endParaRPr lang="en-US"/>
        </a:p>
      </dgm:t>
    </dgm:pt>
    <dgm:pt modelId="{59A6796B-1B27-4DB6-8AC3-228D3AAEEB61}" type="sibTrans" cxnId="{0D77FA96-6492-4B91-AC67-0B61B4981186}">
      <dgm:prSet/>
      <dgm:spPr/>
      <dgm:t>
        <a:bodyPr/>
        <a:lstStyle/>
        <a:p>
          <a:endParaRPr lang="en-US"/>
        </a:p>
      </dgm:t>
    </dgm:pt>
    <dgm:pt modelId="{BF9A3D9E-F392-473E-8EB4-3718DF0FE729}">
      <dgm:prSet phldrT="[Tex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sz="4000" dirty="0" smtClean="0">
              <a:latin typeface="NikoshBAN" pitchFamily="2" charset="0"/>
              <a:cs typeface="NikoshBAN" pitchFamily="2" charset="0"/>
            </a:rPr>
            <a:t>মশহুর ০৪টি </a:t>
          </a:r>
        </a:p>
      </dgm:t>
    </dgm:pt>
    <dgm:pt modelId="{690B19B5-80A3-4DEF-BA6A-F334BAA3F7D0}" type="parTrans" cxnId="{4D4F275E-6688-40FA-9C8D-0C79EB648242}">
      <dgm:prSet/>
      <dgm:spPr/>
      <dgm:t>
        <a:bodyPr/>
        <a:lstStyle/>
        <a:p>
          <a:endParaRPr lang="en-US"/>
        </a:p>
      </dgm:t>
    </dgm:pt>
    <dgm:pt modelId="{F0D6286E-5188-45F3-82EE-15561A40433E}" type="sibTrans" cxnId="{4D4F275E-6688-40FA-9C8D-0C79EB648242}">
      <dgm:prSet/>
      <dgm:spPr/>
      <dgm:t>
        <a:bodyPr/>
        <a:lstStyle/>
        <a:p>
          <a:endParaRPr lang="en-US"/>
        </a:p>
      </dgm:t>
    </dgm:pt>
    <dgm:pt modelId="{20BC8724-D5D3-4594-9B5A-7666583EF284}">
      <dgm:prSet phldrT="[Text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sz="4200" dirty="0" smtClean="0"/>
            <a:t> </a:t>
          </a:r>
          <a:r>
            <a:rPr lang="bn-BD" sz="4800" dirty="0" smtClean="0">
              <a:latin typeface="NikoshBAN" pitchFamily="2" charset="0"/>
              <a:cs typeface="NikoshBAN" pitchFamily="2" charset="0"/>
            </a:rPr>
            <a:t>আসমানী কিতাব মোট ১০৪টি </a:t>
          </a:r>
          <a:endParaRPr lang="en-US" sz="4800" dirty="0">
            <a:latin typeface="NikoshBAN" pitchFamily="2" charset="0"/>
            <a:cs typeface="NikoshBAN" pitchFamily="2" charset="0"/>
          </a:endParaRPr>
        </a:p>
      </dgm:t>
    </dgm:pt>
    <dgm:pt modelId="{FF9A1CC3-9736-4270-948A-A21777C2BD42}" type="parTrans" cxnId="{7CC9D4A0-C7C2-4F88-A42A-C4469F6D9B95}">
      <dgm:prSet/>
      <dgm:spPr/>
      <dgm:t>
        <a:bodyPr/>
        <a:lstStyle/>
        <a:p>
          <a:endParaRPr lang="en-US"/>
        </a:p>
      </dgm:t>
    </dgm:pt>
    <dgm:pt modelId="{647BCE86-599C-423D-986A-159D1C222F6C}" type="sibTrans" cxnId="{7CC9D4A0-C7C2-4F88-A42A-C4469F6D9B95}">
      <dgm:prSet/>
      <dgm:spPr/>
      <dgm:t>
        <a:bodyPr/>
        <a:lstStyle/>
        <a:p>
          <a:endParaRPr lang="en-US"/>
        </a:p>
      </dgm:t>
    </dgm:pt>
    <dgm:pt modelId="{3104C6E9-AC3D-499E-B6C6-77FC073AEA85}" type="pres">
      <dgm:prSet presAssocID="{16A3A168-A4C8-435C-9817-A336F7C009B0}" presName="Name0" presStyleCnt="0">
        <dgm:presLayoutVars>
          <dgm:dir/>
          <dgm:resizeHandles val="exact"/>
        </dgm:presLayoutVars>
      </dgm:prSet>
      <dgm:spPr/>
    </dgm:pt>
    <dgm:pt modelId="{D5ED2B82-E554-4FBB-9B44-4255B80141C1}" type="pres">
      <dgm:prSet presAssocID="{16A3A168-A4C8-435C-9817-A336F7C009B0}" presName="vNodes" presStyleCnt="0"/>
      <dgm:spPr/>
    </dgm:pt>
    <dgm:pt modelId="{AE634013-ADB5-470E-AA03-8D8075C4AF39}" type="pres">
      <dgm:prSet presAssocID="{01BE7C0A-E36B-45F1-AB40-8028E207CA1C}" presName="node" presStyleLbl="node1" presStyleIdx="0" presStyleCnt="3" custLinFactNeighborX="-100" custLinFactNeighborY="-223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695E9F-B295-413B-BB30-10CC899CBFA9}" type="pres">
      <dgm:prSet presAssocID="{59A6796B-1B27-4DB6-8AC3-228D3AAEEB61}" presName="spacerT" presStyleCnt="0"/>
      <dgm:spPr/>
    </dgm:pt>
    <dgm:pt modelId="{A40A2B0B-0E0A-46AA-9301-8D6AFA0DF797}" type="pres">
      <dgm:prSet presAssocID="{59A6796B-1B27-4DB6-8AC3-228D3AAEEB61}" presName="sibTrans" presStyleLbl="sibTrans2D1" presStyleIdx="0" presStyleCnt="2"/>
      <dgm:spPr/>
      <dgm:t>
        <a:bodyPr/>
        <a:lstStyle/>
        <a:p>
          <a:endParaRPr lang="en-US"/>
        </a:p>
      </dgm:t>
    </dgm:pt>
    <dgm:pt modelId="{6D96EDA4-F063-4DAB-9322-CFCA07331371}" type="pres">
      <dgm:prSet presAssocID="{59A6796B-1B27-4DB6-8AC3-228D3AAEEB61}" presName="spacerB" presStyleCnt="0"/>
      <dgm:spPr/>
    </dgm:pt>
    <dgm:pt modelId="{19DBCBD0-F6F6-4D9A-8562-8B42A62C49D3}" type="pres">
      <dgm:prSet presAssocID="{BF9A3D9E-F392-473E-8EB4-3718DF0FE729}" presName="node" presStyleLbl="node1" presStyleIdx="1" presStyleCnt="3" custLinFactNeighborX="-100" custLinFactNeighborY="-346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243291-CA00-4DE3-9D8A-626CB5768357}" type="pres">
      <dgm:prSet presAssocID="{16A3A168-A4C8-435C-9817-A336F7C009B0}" presName="sibTransLast" presStyleLbl="sibTrans2D1" presStyleIdx="1" presStyleCnt="2"/>
      <dgm:spPr/>
      <dgm:t>
        <a:bodyPr/>
        <a:lstStyle/>
        <a:p>
          <a:endParaRPr lang="en-US"/>
        </a:p>
      </dgm:t>
    </dgm:pt>
    <dgm:pt modelId="{66C006CF-DB0D-4C79-9F20-3E4C5624F45F}" type="pres">
      <dgm:prSet presAssocID="{16A3A168-A4C8-435C-9817-A336F7C009B0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2831ADA6-123B-459A-901D-96CB633B696F}" type="pres">
      <dgm:prSet presAssocID="{16A3A168-A4C8-435C-9817-A336F7C009B0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BFB5CFE-5066-4BF4-B32B-6F0227E5BC30}" type="presOf" srcId="{F0D6286E-5188-45F3-82EE-15561A40433E}" destId="{FD243291-CA00-4DE3-9D8A-626CB5768357}" srcOrd="0" destOrd="0" presId="urn:microsoft.com/office/officeart/2005/8/layout/equation2"/>
    <dgm:cxn modelId="{3F3E3A99-4249-4E58-9EFA-6D5792FA129F}" type="presOf" srcId="{16A3A168-A4C8-435C-9817-A336F7C009B0}" destId="{3104C6E9-AC3D-499E-B6C6-77FC073AEA85}" srcOrd="0" destOrd="0" presId="urn:microsoft.com/office/officeart/2005/8/layout/equation2"/>
    <dgm:cxn modelId="{2F69AA52-4B84-42EF-9BA7-E69FB73F9F96}" type="presOf" srcId="{59A6796B-1B27-4DB6-8AC3-228D3AAEEB61}" destId="{A40A2B0B-0E0A-46AA-9301-8D6AFA0DF797}" srcOrd="0" destOrd="0" presId="urn:microsoft.com/office/officeart/2005/8/layout/equation2"/>
    <dgm:cxn modelId="{654E33F3-982A-4A0F-AC30-D99FD74BCF58}" type="presOf" srcId="{20BC8724-D5D3-4594-9B5A-7666583EF284}" destId="{2831ADA6-123B-459A-901D-96CB633B696F}" srcOrd="0" destOrd="0" presId="urn:microsoft.com/office/officeart/2005/8/layout/equation2"/>
    <dgm:cxn modelId="{0D77FA96-6492-4B91-AC67-0B61B4981186}" srcId="{16A3A168-A4C8-435C-9817-A336F7C009B0}" destId="{01BE7C0A-E36B-45F1-AB40-8028E207CA1C}" srcOrd="0" destOrd="0" parTransId="{728B7990-21C8-4575-9502-CD8226F07FE7}" sibTransId="{59A6796B-1B27-4DB6-8AC3-228D3AAEEB61}"/>
    <dgm:cxn modelId="{4D4F275E-6688-40FA-9C8D-0C79EB648242}" srcId="{16A3A168-A4C8-435C-9817-A336F7C009B0}" destId="{BF9A3D9E-F392-473E-8EB4-3718DF0FE729}" srcOrd="1" destOrd="0" parTransId="{690B19B5-80A3-4DEF-BA6A-F334BAA3F7D0}" sibTransId="{F0D6286E-5188-45F3-82EE-15561A40433E}"/>
    <dgm:cxn modelId="{D9094C2A-8CB5-445C-B9B4-2E310FEB348D}" type="presOf" srcId="{F0D6286E-5188-45F3-82EE-15561A40433E}" destId="{66C006CF-DB0D-4C79-9F20-3E4C5624F45F}" srcOrd="1" destOrd="0" presId="urn:microsoft.com/office/officeart/2005/8/layout/equation2"/>
    <dgm:cxn modelId="{89F8DE33-AE73-4D45-AE73-263A9ADD7532}" type="presOf" srcId="{BF9A3D9E-F392-473E-8EB4-3718DF0FE729}" destId="{19DBCBD0-F6F6-4D9A-8562-8B42A62C49D3}" srcOrd="0" destOrd="0" presId="urn:microsoft.com/office/officeart/2005/8/layout/equation2"/>
    <dgm:cxn modelId="{7CC9D4A0-C7C2-4F88-A42A-C4469F6D9B95}" srcId="{16A3A168-A4C8-435C-9817-A336F7C009B0}" destId="{20BC8724-D5D3-4594-9B5A-7666583EF284}" srcOrd="2" destOrd="0" parTransId="{FF9A1CC3-9736-4270-948A-A21777C2BD42}" sibTransId="{647BCE86-599C-423D-986A-159D1C222F6C}"/>
    <dgm:cxn modelId="{200215E2-E40B-43D9-97CC-A0F81B347449}" type="presOf" srcId="{01BE7C0A-E36B-45F1-AB40-8028E207CA1C}" destId="{AE634013-ADB5-470E-AA03-8D8075C4AF39}" srcOrd="0" destOrd="0" presId="urn:microsoft.com/office/officeart/2005/8/layout/equation2"/>
    <dgm:cxn modelId="{F5E2BB69-7B30-441A-A063-8EEC2DA7B3EC}" type="presParOf" srcId="{3104C6E9-AC3D-499E-B6C6-77FC073AEA85}" destId="{D5ED2B82-E554-4FBB-9B44-4255B80141C1}" srcOrd="0" destOrd="0" presId="urn:microsoft.com/office/officeart/2005/8/layout/equation2"/>
    <dgm:cxn modelId="{DBC65E70-F689-43AB-849F-138A108EBA5A}" type="presParOf" srcId="{D5ED2B82-E554-4FBB-9B44-4255B80141C1}" destId="{AE634013-ADB5-470E-AA03-8D8075C4AF39}" srcOrd="0" destOrd="0" presId="urn:microsoft.com/office/officeart/2005/8/layout/equation2"/>
    <dgm:cxn modelId="{621E2510-2D07-4B0F-BC68-FFDC95B98308}" type="presParOf" srcId="{D5ED2B82-E554-4FBB-9B44-4255B80141C1}" destId="{4D695E9F-B295-413B-BB30-10CC899CBFA9}" srcOrd="1" destOrd="0" presId="urn:microsoft.com/office/officeart/2005/8/layout/equation2"/>
    <dgm:cxn modelId="{A884DDFE-F4D8-4636-A637-2628BEBE61E5}" type="presParOf" srcId="{D5ED2B82-E554-4FBB-9B44-4255B80141C1}" destId="{A40A2B0B-0E0A-46AA-9301-8D6AFA0DF797}" srcOrd="2" destOrd="0" presId="urn:microsoft.com/office/officeart/2005/8/layout/equation2"/>
    <dgm:cxn modelId="{86773A2A-FC78-4D62-A3AF-F0FA3052081A}" type="presParOf" srcId="{D5ED2B82-E554-4FBB-9B44-4255B80141C1}" destId="{6D96EDA4-F063-4DAB-9322-CFCA07331371}" srcOrd="3" destOrd="0" presId="urn:microsoft.com/office/officeart/2005/8/layout/equation2"/>
    <dgm:cxn modelId="{EE663B16-6EDF-4A78-973D-A2FD7613041B}" type="presParOf" srcId="{D5ED2B82-E554-4FBB-9B44-4255B80141C1}" destId="{19DBCBD0-F6F6-4D9A-8562-8B42A62C49D3}" srcOrd="4" destOrd="0" presId="urn:microsoft.com/office/officeart/2005/8/layout/equation2"/>
    <dgm:cxn modelId="{BAFE56A0-1F67-41C8-BA8F-9179E8EA2D77}" type="presParOf" srcId="{3104C6E9-AC3D-499E-B6C6-77FC073AEA85}" destId="{FD243291-CA00-4DE3-9D8A-626CB5768357}" srcOrd="1" destOrd="0" presId="urn:microsoft.com/office/officeart/2005/8/layout/equation2"/>
    <dgm:cxn modelId="{26702261-81E6-4794-ABD6-D962D4407698}" type="presParOf" srcId="{FD243291-CA00-4DE3-9D8A-626CB5768357}" destId="{66C006CF-DB0D-4C79-9F20-3E4C5624F45F}" srcOrd="0" destOrd="0" presId="urn:microsoft.com/office/officeart/2005/8/layout/equation2"/>
    <dgm:cxn modelId="{955CD61E-2133-41B6-9829-A9480EAAA2C1}" type="presParOf" srcId="{3104C6E9-AC3D-499E-B6C6-77FC073AEA85}" destId="{2831ADA6-123B-459A-901D-96CB633B696F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F50F013-5C5B-465D-B7BC-5DE868752498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06EE8EE-4AEB-40F0-A4D9-9C1854AC60E6}">
      <dgm:prSet phldrT="[Tex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sz="3200" dirty="0" smtClean="0">
              <a:latin typeface="NikoshBAN" pitchFamily="2" charset="0"/>
              <a:cs typeface="NikoshBAN" pitchFamily="2" charset="0"/>
            </a:rPr>
            <a:t>আসমানী কিতাব 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E194489E-A0D6-442F-9705-B26429B878A2}" type="parTrans" cxnId="{96B62343-E47A-4BAF-88A8-066C28B5F826}">
      <dgm:prSet/>
      <dgm:spPr/>
      <dgm:t>
        <a:bodyPr/>
        <a:lstStyle/>
        <a:p>
          <a:endParaRPr lang="en-US"/>
        </a:p>
      </dgm:t>
    </dgm:pt>
    <dgm:pt modelId="{EA130C5B-ECF2-40F8-9B78-D5E5C9DBEE9E}" type="sibTrans" cxnId="{96B62343-E47A-4BAF-88A8-066C28B5F826}">
      <dgm:prSet/>
      <dgm:spPr/>
      <dgm:t>
        <a:bodyPr/>
        <a:lstStyle/>
        <a:p>
          <a:endParaRPr lang="en-US"/>
        </a:p>
      </dgm:t>
    </dgm:pt>
    <dgm:pt modelId="{721B2FC3-A623-4178-BC8A-1C0633712E7A}">
      <dgm:prSet phldrT="[Text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sz="4000" dirty="0" smtClean="0">
              <a:latin typeface="NikoshBAN" pitchFamily="2" charset="0"/>
              <a:cs typeface="NikoshBAN" pitchFamily="2" charset="0"/>
            </a:rPr>
            <a:t>মশহুর </a:t>
          </a:r>
          <a:endParaRPr lang="en-US" sz="4000" dirty="0">
            <a:latin typeface="NikoshBAN" pitchFamily="2" charset="0"/>
            <a:cs typeface="NikoshBAN" pitchFamily="2" charset="0"/>
          </a:endParaRPr>
        </a:p>
      </dgm:t>
    </dgm:pt>
    <dgm:pt modelId="{26B48798-C539-4489-A935-E351724E4E7F}" type="parTrans" cxnId="{9718D913-EBE8-4949-8162-14B4456DB929}">
      <dgm:prSet/>
      <dgm:spPr/>
      <dgm:t>
        <a:bodyPr/>
        <a:lstStyle/>
        <a:p>
          <a:endParaRPr lang="en-US"/>
        </a:p>
      </dgm:t>
    </dgm:pt>
    <dgm:pt modelId="{A4E56AD7-B84D-4A62-A40A-7FB306119128}" type="sibTrans" cxnId="{9718D913-EBE8-4949-8162-14B4456DB929}">
      <dgm:prSet/>
      <dgm:spPr/>
      <dgm:t>
        <a:bodyPr/>
        <a:lstStyle/>
        <a:p>
          <a:endParaRPr lang="en-US"/>
        </a:p>
      </dgm:t>
    </dgm:pt>
    <dgm:pt modelId="{4A125B17-B6DE-4241-95E7-44839BCFA36A}">
      <dgm:prSet phldrT="[Text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sz="2400" dirty="0" smtClean="0">
              <a:latin typeface="NikoshBAN" pitchFamily="2" charset="0"/>
              <a:cs typeface="NikoshBAN" pitchFamily="2" charset="0"/>
            </a:rPr>
            <a:t>তাউরাত </a:t>
          </a:r>
          <a:endParaRPr lang="en-US" sz="2400" dirty="0">
            <a:latin typeface="NikoshBAN" pitchFamily="2" charset="0"/>
            <a:cs typeface="NikoshBAN" pitchFamily="2" charset="0"/>
          </a:endParaRPr>
        </a:p>
      </dgm:t>
    </dgm:pt>
    <dgm:pt modelId="{25F6AE6C-5810-487D-823F-5174C2C05E09}" type="parTrans" cxnId="{CC132F92-D977-44DA-8187-6594BD672E03}">
      <dgm:prSet/>
      <dgm:spPr/>
      <dgm:t>
        <a:bodyPr/>
        <a:lstStyle/>
        <a:p>
          <a:endParaRPr lang="en-US"/>
        </a:p>
      </dgm:t>
    </dgm:pt>
    <dgm:pt modelId="{B4343F25-1187-46B6-989B-1D625288BDF8}" type="sibTrans" cxnId="{CC132F92-D977-44DA-8187-6594BD672E03}">
      <dgm:prSet/>
      <dgm:spPr/>
      <dgm:t>
        <a:bodyPr/>
        <a:lstStyle/>
        <a:p>
          <a:endParaRPr lang="en-US"/>
        </a:p>
      </dgm:t>
    </dgm:pt>
    <dgm:pt modelId="{E11D92D3-F0E2-425B-9704-A3902839CC72}">
      <dgm:prSet phldrT="[Text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sz="2800" dirty="0" smtClean="0">
              <a:latin typeface="NikoshBAN" pitchFamily="2" charset="0"/>
              <a:cs typeface="NikoshBAN" pitchFamily="2" charset="0"/>
            </a:rPr>
            <a:t>যাবুর 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179E9CE3-1A10-4077-BC10-740D297A0A73}" type="parTrans" cxnId="{76CFFCAA-EAC3-4454-B01F-BF2E2F25D354}">
      <dgm:prSet/>
      <dgm:spPr/>
      <dgm:t>
        <a:bodyPr/>
        <a:lstStyle/>
        <a:p>
          <a:endParaRPr lang="en-US"/>
        </a:p>
      </dgm:t>
    </dgm:pt>
    <dgm:pt modelId="{23DE4E81-C47E-4393-B61B-4433F70DF329}" type="sibTrans" cxnId="{76CFFCAA-EAC3-4454-B01F-BF2E2F25D354}">
      <dgm:prSet/>
      <dgm:spPr/>
      <dgm:t>
        <a:bodyPr/>
        <a:lstStyle/>
        <a:p>
          <a:endParaRPr lang="en-US"/>
        </a:p>
      </dgm:t>
    </dgm:pt>
    <dgm:pt modelId="{8550DAB5-247C-42EA-88E3-A6BE75E9290D}">
      <dgm:prSet phldrT="[Text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sz="4000" dirty="0" smtClean="0">
              <a:latin typeface="NikoshBAN" pitchFamily="2" charset="0"/>
              <a:cs typeface="NikoshBAN" pitchFamily="2" charset="0"/>
            </a:rPr>
            <a:t>সহিফা </a:t>
          </a:r>
          <a:endParaRPr lang="en-US" sz="4000" dirty="0">
            <a:latin typeface="NikoshBAN" pitchFamily="2" charset="0"/>
            <a:cs typeface="NikoshBAN" pitchFamily="2" charset="0"/>
          </a:endParaRPr>
        </a:p>
      </dgm:t>
    </dgm:pt>
    <dgm:pt modelId="{53F4285A-08E0-4142-A0D4-4EB628B9115B}" type="parTrans" cxnId="{41FD9617-4650-48EF-BAB4-C002B4D0636F}">
      <dgm:prSet/>
      <dgm:spPr/>
      <dgm:t>
        <a:bodyPr/>
        <a:lstStyle/>
        <a:p>
          <a:endParaRPr lang="en-US"/>
        </a:p>
      </dgm:t>
    </dgm:pt>
    <dgm:pt modelId="{9E171F20-BA85-4247-87DB-0D7ED989B26F}" type="sibTrans" cxnId="{41FD9617-4650-48EF-BAB4-C002B4D0636F}">
      <dgm:prSet/>
      <dgm:spPr/>
      <dgm:t>
        <a:bodyPr/>
        <a:lstStyle/>
        <a:p>
          <a:endParaRPr lang="en-US"/>
        </a:p>
      </dgm:t>
    </dgm:pt>
    <dgm:pt modelId="{1B94CCB7-E6DD-422B-A692-512BD84813CA}">
      <dgm:prSet phldrT="[Text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sz="1400" dirty="0" smtClean="0">
              <a:latin typeface="NikoshBAN" pitchFamily="2" charset="0"/>
              <a:cs typeface="NikoshBAN" pitchFamily="2" charset="0"/>
            </a:rPr>
            <a:t>হযরত শীষ(আঃ) ৫০টি </a:t>
          </a:r>
          <a:endParaRPr lang="en-US" sz="1400" dirty="0">
            <a:latin typeface="NikoshBAN" pitchFamily="2" charset="0"/>
            <a:cs typeface="NikoshBAN" pitchFamily="2" charset="0"/>
          </a:endParaRPr>
        </a:p>
      </dgm:t>
    </dgm:pt>
    <dgm:pt modelId="{CBDADB73-B402-4DA8-BA36-AEB0D36013E3}" type="parTrans" cxnId="{3BF1CE7C-8E2D-412F-AEB1-39F01AAD8DCC}">
      <dgm:prSet/>
      <dgm:spPr/>
      <dgm:t>
        <a:bodyPr/>
        <a:lstStyle/>
        <a:p>
          <a:endParaRPr lang="en-US"/>
        </a:p>
      </dgm:t>
    </dgm:pt>
    <dgm:pt modelId="{BED23D29-8045-4D90-9BD4-602F83050904}" type="sibTrans" cxnId="{3BF1CE7C-8E2D-412F-AEB1-39F01AAD8DCC}">
      <dgm:prSet/>
      <dgm:spPr/>
      <dgm:t>
        <a:bodyPr/>
        <a:lstStyle/>
        <a:p>
          <a:endParaRPr lang="en-US"/>
        </a:p>
      </dgm:t>
    </dgm:pt>
    <dgm:pt modelId="{B91DB4F6-0908-4235-A9F4-243A1253088E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sz="1800" dirty="0" smtClean="0">
              <a:latin typeface="NikoshBAN" pitchFamily="2" charset="0"/>
              <a:cs typeface="NikoshBAN" pitchFamily="2" charset="0"/>
            </a:rPr>
            <a:t>হযরত </a:t>
          </a:r>
          <a:r>
            <a:rPr lang="bn-BD" sz="1400" dirty="0" smtClean="0">
              <a:latin typeface="NikoshBAN" pitchFamily="2" charset="0"/>
              <a:cs typeface="NikoshBAN" pitchFamily="2" charset="0"/>
            </a:rPr>
            <a:t>আদম(আঃ</a:t>
          </a:r>
          <a:r>
            <a:rPr lang="bn-BD" sz="1800" dirty="0" smtClean="0">
              <a:latin typeface="NikoshBAN" pitchFamily="2" charset="0"/>
              <a:cs typeface="NikoshBAN" pitchFamily="2" charset="0"/>
            </a:rPr>
            <a:t>) ১০টি </a:t>
          </a:r>
          <a:endParaRPr lang="en-US" sz="1800" dirty="0">
            <a:latin typeface="NikoshBAN" pitchFamily="2" charset="0"/>
            <a:cs typeface="NikoshBAN" pitchFamily="2" charset="0"/>
          </a:endParaRPr>
        </a:p>
      </dgm:t>
    </dgm:pt>
    <dgm:pt modelId="{16110534-0476-418D-9847-C3023194DBE2}" type="parTrans" cxnId="{50457B3E-FC63-4013-B5E6-72C1652DF550}">
      <dgm:prSet/>
      <dgm:spPr/>
      <dgm:t>
        <a:bodyPr/>
        <a:lstStyle/>
        <a:p>
          <a:endParaRPr lang="en-US"/>
        </a:p>
      </dgm:t>
    </dgm:pt>
    <dgm:pt modelId="{062B1D19-E1D1-48F9-8B60-C52138F40CFF}" type="sibTrans" cxnId="{50457B3E-FC63-4013-B5E6-72C1652DF550}">
      <dgm:prSet/>
      <dgm:spPr/>
      <dgm:t>
        <a:bodyPr/>
        <a:lstStyle/>
        <a:p>
          <a:endParaRPr lang="en-US"/>
        </a:p>
      </dgm:t>
    </dgm:pt>
    <dgm:pt modelId="{5D115A2F-7A8A-4AB8-9D45-0653C332DCB8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sz="1400" dirty="0" smtClean="0">
              <a:latin typeface="NikoshBAN" pitchFamily="2" charset="0"/>
              <a:cs typeface="NikoshBAN" pitchFamily="2" charset="0"/>
            </a:rPr>
            <a:t>হযরত ইদরীস(আঃ) ৩০টি </a:t>
          </a:r>
          <a:endParaRPr lang="en-US" sz="1400" dirty="0">
            <a:latin typeface="NikoshBAN" pitchFamily="2" charset="0"/>
            <a:cs typeface="NikoshBAN" pitchFamily="2" charset="0"/>
          </a:endParaRPr>
        </a:p>
      </dgm:t>
    </dgm:pt>
    <dgm:pt modelId="{3DD82623-B431-4ABB-8DF4-C1AC830FF558}" type="parTrans" cxnId="{4A6A0257-6E04-47AE-9D60-E8B0E24AF568}">
      <dgm:prSet/>
      <dgm:spPr/>
      <dgm:t>
        <a:bodyPr/>
        <a:lstStyle/>
        <a:p>
          <a:endParaRPr lang="en-US"/>
        </a:p>
      </dgm:t>
    </dgm:pt>
    <dgm:pt modelId="{07FD0FC1-B9DB-4B8A-BEF5-51158A41E551}" type="sibTrans" cxnId="{4A6A0257-6E04-47AE-9D60-E8B0E24AF568}">
      <dgm:prSet/>
      <dgm:spPr/>
      <dgm:t>
        <a:bodyPr/>
        <a:lstStyle/>
        <a:p>
          <a:endParaRPr lang="en-US"/>
        </a:p>
      </dgm:t>
    </dgm:pt>
    <dgm:pt modelId="{B692EA5E-8FF8-4DB2-BEE3-4D9C32205616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sz="1400" dirty="0" smtClean="0">
              <a:latin typeface="NikoshBAN" pitchFamily="2" charset="0"/>
              <a:cs typeface="NikoshBAN" pitchFamily="2" charset="0"/>
            </a:rPr>
            <a:t>হযরত ইবরাহী আঃ ১০টি </a:t>
          </a:r>
          <a:endParaRPr lang="en-US" sz="1400" dirty="0">
            <a:latin typeface="NikoshBAN" pitchFamily="2" charset="0"/>
            <a:cs typeface="NikoshBAN" pitchFamily="2" charset="0"/>
          </a:endParaRPr>
        </a:p>
      </dgm:t>
    </dgm:pt>
    <dgm:pt modelId="{CDD54155-EF05-48E3-B16F-CE3B76ED31AD}" type="parTrans" cxnId="{5B7E5A44-9141-4814-A4DC-2372E23905C9}">
      <dgm:prSet/>
      <dgm:spPr/>
      <dgm:t>
        <a:bodyPr/>
        <a:lstStyle/>
        <a:p>
          <a:endParaRPr lang="en-US"/>
        </a:p>
      </dgm:t>
    </dgm:pt>
    <dgm:pt modelId="{D603978A-E795-42AC-8AD7-FBF54B2DE9B6}" type="sibTrans" cxnId="{5B7E5A44-9141-4814-A4DC-2372E23905C9}">
      <dgm:prSet/>
      <dgm:spPr/>
      <dgm:t>
        <a:bodyPr/>
        <a:lstStyle/>
        <a:p>
          <a:endParaRPr lang="en-US"/>
        </a:p>
      </dgm:t>
    </dgm:pt>
    <dgm:pt modelId="{91E8AA57-B1F8-4FB1-A873-827FE7B92A2A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sz="2000" dirty="0" smtClean="0">
              <a:latin typeface="NikoshBAN" pitchFamily="2" charset="0"/>
              <a:cs typeface="NikoshBAN" pitchFamily="2" charset="0"/>
            </a:rPr>
            <a:t>ইঞ্জিল </a:t>
          </a:r>
          <a:endParaRPr lang="en-US" sz="2000" dirty="0">
            <a:latin typeface="NikoshBAN" pitchFamily="2" charset="0"/>
            <a:cs typeface="NikoshBAN" pitchFamily="2" charset="0"/>
          </a:endParaRPr>
        </a:p>
      </dgm:t>
    </dgm:pt>
    <dgm:pt modelId="{474D93D9-4777-453F-95E3-912CC7F3858B}" type="parTrans" cxnId="{8050DCF1-3687-46D6-ABE1-B27AC16F5ADE}">
      <dgm:prSet/>
      <dgm:spPr/>
      <dgm:t>
        <a:bodyPr/>
        <a:lstStyle/>
        <a:p>
          <a:endParaRPr lang="en-US"/>
        </a:p>
      </dgm:t>
    </dgm:pt>
    <dgm:pt modelId="{2A5B4C4E-94FB-4E2E-82A1-6A578E3CF5C5}" type="sibTrans" cxnId="{8050DCF1-3687-46D6-ABE1-B27AC16F5ADE}">
      <dgm:prSet/>
      <dgm:spPr/>
      <dgm:t>
        <a:bodyPr/>
        <a:lstStyle/>
        <a:p>
          <a:endParaRPr lang="en-US"/>
        </a:p>
      </dgm:t>
    </dgm:pt>
    <dgm:pt modelId="{101E948B-B1E9-4256-8A82-381C0A9003DB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sz="2000" dirty="0" smtClean="0">
              <a:latin typeface="NikoshBAN" pitchFamily="2" charset="0"/>
              <a:cs typeface="NikoshBAN" pitchFamily="2" charset="0"/>
            </a:rPr>
            <a:t>কুরআন</a:t>
          </a:r>
          <a:r>
            <a:rPr lang="bn-BD" sz="2800" dirty="0" smtClean="0">
              <a:latin typeface="NikoshBAN" pitchFamily="2" charset="0"/>
              <a:cs typeface="NikoshBAN" pitchFamily="2" charset="0"/>
            </a:rPr>
            <a:t> 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C29A0439-D1D0-40A6-B708-92133914E058}" type="parTrans" cxnId="{77B839EB-B051-4D9A-8ACA-072394BC7A85}">
      <dgm:prSet/>
      <dgm:spPr/>
      <dgm:t>
        <a:bodyPr/>
        <a:lstStyle/>
        <a:p>
          <a:endParaRPr lang="en-US"/>
        </a:p>
      </dgm:t>
    </dgm:pt>
    <dgm:pt modelId="{7A2A2899-A558-4A5B-82FD-DE1EFFDFD049}" type="sibTrans" cxnId="{77B839EB-B051-4D9A-8ACA-072394BC7A85}">
      <dgm:prSet/>
      <dgm:spPr/>
      <dgm:t>
        <a:bodyPr/>
        <a:lstStyle/>
        <a:p>
          <a:endParaRPr lang="en-US"/>
        </a:p>
      </dgm:t>
    </dgm:pt>
    <dgm:pt modelId="{DC618EFE-794E-41E6-BA6D-6FAC6DCE0B43}" type="pres">
      <dgm:prSet presAssocID="{6F50F013-5C5B-465D-B7BC-5DE86875249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F9C33FD-C5D1-455C-9805-F43117EF595A}" type="pres">
      <dgm:prSet presAssocID="{B06EE8EE-4AEB-40F0-A4D9-9C1854AC60E6}" presName="hierRoot1" presStyleCnt="0"/>
      <dgm:spPr/>
    </dgm:pt>
    <dgm:pt modelId="{01543439-4059-43E7-B38D-85496731A183}" type="pres">
      <dgm:prSet presAssocID="{B06EE8EE-4AEB-40F0-A4D9-9C1854AC60E6}" presName="composite" presStyleCnt="0"/>
      <dgm:spPr/>
    </dgm:pt>
    <dgm:pt modelId="{1FE0F454-FC96-4283-984A-282D5CDF87AF}" type="pres">
      <dgm:prSet presAssocID="{B06EE8EE-4AEB-40F0-A4D9-9C1854AC60E6}" presName="background" presStyleLbl="node0" presStyleIdx="0" presStyleCn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0B03608C-1BBD-478C-AAC0-8D881E8C200B}" type="pres">
      <dgm:prSet presAssocID="{B06EE8EE-4AEB-40F0-A4D9-9C1854AC60E6}" presName="text" presStyleLbl="fgAcc0" presStyleIdx="0" presStyleCnt="1" custScaleX="467755" custScaleY="153903" custLinFactNeighborY="-8209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CA9C70C-8896-46DE-B3DB-036AA150C825}" type="pres">
      <dgm:prSet presAssocID="{B06EE8EE-4AEB-40F0-A4D9-9C1854AC60E6}" presName="hierChild2" presStyleCnt="0"/>
      <dgm:spPr/>
    </dgm:pt>
    <dgm:pt modelId="{62F7B021-C7FF-4329-AC6F-2848622E7CFB}" type="pres">
      <dgm:prSet presAssocID="{26B48798-C539-4489-A935-E351724E4E7F}" presName="Name10" presStyleLbl="parChTrans1D2" presStyleIdx="0" presStyleCnt="2"/>
      <dgm:spPr/>
      <dgm:t>
        <a:bodyPr/>
        <a:lstStyle/>
        <a:p>
          <a:endParaRPr lang="en-US"/>
        </a:p>
      </dgm:t>
    </dgm:pt>
    <dgm:pt modelId="{C808BE5A-E31F-4867-97D3-12382806CEC1}" type="pres">
      <dgm:prSet presAssocID="{721B2FC3-A623-4178-BC8A-1C0633712E7A}" presName="hierRoot2" presStyleCnt="0"/>
      <dgm:spPr/>
    </dgm:pt>
    <dgm:pt modelId="{4EB420CE-1D18-4E0B-8EEA-B94162D4D6DE}" type="pres">
      <dgm:prSet presAssocID="{721B2FC3-A623-4178-BC8A-1C0633712E7A}" presName="composite2" presStyleCnt="0"/>
      <dgm:spPr/>
    </dgm:pt>
    <dgm:pt modelId="{6223A773-ECF7-4C5E-B7C2-3EFE41BD05D4}" type="pres">
      <dgm:prSet presAssocID="{721B2FC3-A623-4178-BC8A-1C0633712E7A}" presName="background2" presStyleLbl="node2" presStyleIdx="0" presStyleCnt="2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F91EB553-BADA-4C36-BBA8-5C69ADF67689}" type="pres">
      <dgm:prSet presAssocID="{721B2FC3-A623-4178-BC8A-1C0633712E7A}" presName="text2" presStyleLbl="fgAcc2" presStyleIdx="0" presStyleCnt="2" custScaleX="240486" custScaleY="133916" custLinFactNeighborY="-3518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3DC1B66-836F-4D38-B392-1FB51ED901F2}" type="pres">
      <dgm:prSet presAssocID="{721B2FC3-A623-4178-BC8A-1C0633712E7A}" presName="hierChild3" presStyleCnt="0"/>
      <dgm:spPr/>
    </dgm:pt>
    <dgm:pt modelId="{FC907E2A-32E4-4B44-B5C3-79FDA5582A76}" type="pres">
      <dgm:prSet presAssocID="{25F6AE6C-5810-487D-823F-5174C2C05E09}" presName="Name17" presStyleLbl="parChTrans1D3" presStyleIdx="0" presStyleCnt="6"/>
      <dgm:spPr/>
      <dgm:t>
        <a:bodyPr/>
        <a:lstStyle/>
        <a:p>
          <a:endParaRPr lang="en-US"/>
        </a:p>
      </dgm:t>
    </dgm:pt>
    <dgm:pt modelId="{12B613D3-0B56-4F7B-9EED-B2DBB048C7BB}" type="pres">
      <dgm:prSet presAssocID="{4A125B17-B6DE-4241-95E7-44839BCFA36A}" presName="hierRoot3" presStyleCnt="0"/>
      <dgm:spPr/>
    </dgm:pt>
    <dgm:pt modelId="{956296E4-24FC-409D-B9F6-B2AF2D6B142F}" type="pres">
      <dgm:prSet presAssocID="{4A125B17-B6DE-4241-95E7-44839BCFA36A}" presName="composite3" presStyleCnt="0"/>
      <dgm:spPr/>
    </dgm:pt>
    <dgm:pt modelId="{B71217F7-AAA7-4BCA-8608-58C8CB0EC11A}" type="pres">
      <dgm:prSet presAssocID="{4A125B17-B6DE-4241-95E7-44839BCFA36A}" presName="background3" presStyleLbl="node3" presStyleIdx="0" presStyleCnt="6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AA2351AB-53A0-4A88-BC0F-E0BAF5549AFE}" type="pres">
      <dgm:prSet presAssocID="{4A125B17-B6DE-4241-95E7-44839BCFA36A}" presName="text3" presStyleLbl="fgAcc3" presStyleIdx="0" presStyleCnt="6" custLinFactNeighborY="-1552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27AB2A-9098-47A0-95C4-1B625852746D}" type="pres">
      <dgm:prSet presAssocID="{4A125B17-B6DE-4241-95E7-44839BCFA36A}" presName="hierChild4" presStyleCnt="0"/>
      <dgm:spPr/>
    </dgm:pt>
    <dgm:pt modelId="{20061918-873C-4429-A7CD-0299FFA2C8FD}" type="pres">
      <dgm:prSet presAssocID="{179E9CE3-1A10-4077-BC10-740D297A0A73}" presName="Name17" presStyleLbl="parChTrans1D3" presStyleIdx="1" presStyleCnt="6"/>
      <dgm:spPr/>
      <dgm:t>
        <a:bodyPr/>
        <a:lstStyle/>
        <a:p>
          <a:endParaRPr lang="en-US"/>
        </a:p>
      </dgm:t>
    </dgm:pt>
    <dgm:pt modelId="{2ED58796-F213-4746-9CBB-B6981B96AE14}" type="pres">
      <dgm:prSet presAssocID="{E11D92D3-F0E2-425B-9704-A3902839CC72}" presName="hierRoot3" presStyleCnt="0"/>
      <dgm:spPr/>
    </dgm:pt>
    <dgm:pt modelId="{E2106126-AC67-4591-A5CA-99347C92DF5C}" type="pres">
      <dgm:prSet presAssocID="{E11D92D3-F0E2-425B-9704-A3902839CC72}" presName="composite3" presStyleCnt="0"/>
      <dgm:spPr/>
    </dgm:pt>
    <dgm:pt modelId="{09547EAF-703F-46F0-A4C5-53D35DD75B94}" type="pres">
      <dgm:prSet presAssocID="{E11D92D3-F0E2-425B-9704-A3902839CC72}" presName="background3" presStyleLbl="node3" presStyleIdx="1" presStyleCnt="6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3144CB7A-2A18-442B-B83D-C939995FCCB2}" type="pres">
      <dgm:prSet presAssocID="{E11D92D3-F0E2-425B-9704-A3902839CC72}" presName="text3" presStyleLbl="fgAcc3" presStyleIdx="1" presStyleCnt="6" custLinFactNeighborY="-1552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862A34-D379-4FA5-855B-08C6EEA0B6F1}" type="pres">
      <dgm:prSet presAssocID="{E11D92D3-F0E2-425B-9704-A3902839CC72}" presName="hierChild4" presStyleCnt="0"/>
      <dgm:spPr/>
    </dgm:pt>
    <dgm:pt modelId="{B9544FA4-3789-47BE-AE31-A2E6C74ACF77}" type="pres">
      <dgm:prSet presAssocID="{474D93D9-4777-453F-95E3-912CC7F3858B}" presName="Name17" presStyleLbl="parChTrans1D3" presStyleIdx="2" presStyleCnt="6"/>
      <dgm:spPr/>
      <dgm:t>
        <a:bodyPr/>
        <a:lstStyle/>
        <a:p>
          <a:endParaRPr lang="en-US"/>
        </a:p>
      </dgm:t>
    </dgm:pt>
    <dgm:pt modelId="{FC6794B0-0A61-41F8-9620-1A82C9925781}" type="pres">
      <dgm:prSet presAssocID="{91E8AA57-B1F8-4FB1-A873-827FE7B92A2A}" presName="hierRoot3" presStyleCnt="0"/>
      <dgm:spPr/>
    </dgm:pt>
    <dgm:pt modelId="{2A3B7D42-545F-4270-B514-B0A98B405068}" type="pres">
      <dgm:prSet presAssocID="{91E8AA57-B1F8-4FB1-A873-827FE7B92A2A}" presName="composite3" presStyleCnt="0"/>
      <dgm:spPr/>
    </dgm:pt>
    <dgm:pt modelId="{F2FC79B2-F2BA-4AF3-83EA-319A6B5E968F}" type="pres">
      <dgm:prSet presAssocID="{91E8AA57-B1F8-4FB1-A873-827FE7B92A2A}" presName="background3" presStyleLbl="node3" presStyleIdx="2" presStyleCnt="6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848E7E20-156C-4ABC-91E4-F02EA4CFB690}" type="pres">
      <dgm:prSet presAssocID="{91E8AA57-B1F8-4FB1-A873-827FE7B92A2A}" presName="text3" presStyleLbl="fgAcc3" presStyleIdx="2" presStyleCnt="6" custLinFactNeighborY="-1552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D05C59-22B6-4D45-8ABB-EB807B6F98DE}" type="pres">
      <dgm:prSet presAssocID="{91E8AA57-B1F8-4FB1-A873-827FE7B92A2A}" presName="hierChild4" presStyleCnt="0"/>
      <dgm:spPr/>
    </dgm:pt>
    <dgm:pt modelId="{179F387D-DF21-4249-9919-F5CE087E8E92}" type="pres">
      <dgm:prSet presAssocID="{C29A0439-D1D0-40A6-B708-92133914E058}" presName="Name17" presStyleLbl="parChTrans1D3" presStyleIdx="3" presStyleCnt="6"/>
      <dgm:spPr/>
      <dgm:t>
        <a:bodyPr/>
        <a:lstStyle/>
        <a:p>
          <a:endParaRPr lang="en-US"/>
        </a:p>
      </dgm:t>
    </dgm:pt>
    <dgm:pt modelId="{5A43ED56-3048-4215-A4BD-FC659045BF37}" type="pres">
      <dgm:prSet presAssocID="{101E948B-B1E9-4256-8A82-381C0A9003DB}" presName="hierRoot3" presStyleCnt="0"/>
      <dgm:spPr/>
    </dgm:pt>
    <dgm:pt modelId="{49727287-66D9-49A7-9ACB-0BE762CF0F46}" type="pres">
      <dgm:prSet presAssocID="{101E948B-B1E9-4256-8A82-381C0A9003DB}" presName="composite3" presStyleCnt="0"/>
      <dgm:spPr/>
    </dgm:pt>
    <dgm:pt modelId="{06D429A9-0D6F-491E-8D23-B5A491F0A9D0}" type="pres">
      <dgm:prSet presAssocID="{101E948B-B1E9-4256-8A82-381C0A9003DB}" presName="background3" presStyleLbl="node3" presStyleIdx="3" presStyleCnt="6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D508F53C-B59A-4468-B9AB-740F7C860AAE}" type="pres">
      <dgm:prSet presAssocID="{101E948B-B1E9-4256-8A82-381C0A9003DB}" presName="text3" presStyleLbl="fgAcc3" presStyleIdx="3" presStyleCnt="6" custLinFactNeighborX="1952" custLinFactNeighborY="-1552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5E5C272-F612-4007-9D28-A8397E2D65A2}" type="pres">
      <dgm:prSet presAssocID="{101E948B-B1E9-4256-8A82-381C0A9003DB}" presName="hierChild4" presStyleCnt="0"/>
      <dgm:spPr/>
    </dgm:pt>
    <dgm:pt modelId="{F50112E1-343A-4FF8-823F-7F7A412D9FDF}" type="pres">
      <dgm:prSet presAssocID="{53F4285A-08E0-4142-A0D4-4EB628B9115B}" presName="Name10" presStyleLbl="parChTrans1D2" presStyleIdx="1" presStyleCnt="2"/>
      <dgm:spPr/>
      <dgm:t>
        <a:bodyPr/>
        <a:lstStyle/>
        <a:p>
          <a:endParaRPr lang="en-US"/>
        </a:p>
      </dgm:t>
    </dgm:pt>
    <dgm:pt modelId="{90D9BF43-71CE-4B9D-8BDC-EDB5D2387720}" type="pres">
      <dgm:prSet presAssocID="{8550DAB5-247C-42EA-88E3-A6BE75E9290D}" presName="hierRoot2" presStyleCnt="0"/>
      <dgm:spPr/>
    </dgm:pt>
    <dgm:pt modelId="{DE923CCF-34F6-4E69-A80B-E98586D5C1C0}" type="pres">
      <dgm:prSet presAssocID="{8550DAB5-247C-42EA-88E3-A6BE75E9290D}" presName="composite2" presStyleCnt="0"/>
      <dgm:spPr/>
    </dgm:pt>
    <dgm:pt modelId="{32275A52-A3AA-4924-8449-2A528D759BAD}" type="pres">
      <dgm:prSet presAssocID="{8550DAB5-247C-42EA-88E3-A6BE75E9290D}" presName="background2" presStyleLbl="node2" presStyleIdx="1" presStyleCnt="2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130BD636-D245-47AA-A034-6032F31F12F0}" type="pres">
      <dgm:prSet presAssocID="{8550DAB5-247C-42EA-88E3-A6BE75E9290D}" presName="text2" presStyleLbl="fgAcc2" presStyleIdx="1" presStyleCnt="2" custScaleX="176165" custScaleY="124105" custLinFactNeighborY="-3518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883FD63-46A4-425E-A025-ADB65C3B3C74}" type="pres">
      <dgm:prSet presAssocID="{8550DAB5-247C-42EA-88E3-A6BE75E9290D}" presName="hierChild3" presStyleCnt="0"/>
      <dgm:spPr/>
    </dgm:pt>
    <dgm:pt modelId="{AEA26A37-CF5F-4F74-940D-DE9DC22F0C68}" type="pres">
      <dgm:prSet presAssocID="{16110534-0476-418D-9847-C3023194DBE2}" presName="Name17" presStyleLbl="parChTrans1D3" presStyleIdx="4" presStyleCnt="6"/>
      <dgm:spPr/>
      <dgm:t>
        <a:bodyPr/>
        <a:lstStyle/>
        <a:p>
          <a:endParaRPr lang="en-US"/>
        </a:p>
      </dgm:t>
    </dgm:pt>
    <dgm:pt modelId="{0303265C-102F-47AF-AAC2-1374C475CF03}" type="pres">
      <dgm:prSet presAssocID="{B91DB4F6-0908-4235-A9F4-243A1253088E}" presName="hierRoot3" presStyleCnt="0"/>
      <dgm:spPr/>
    </dgm:pt>
    <dgm:pt modelId="{C65AD280-D0EE-45FC-BF73-3CDD10B94710}" type="pres">
      <dgm:prSet presAssocID="{B91DB4F6-0908-4235-A9F4-243A1253088E}" presName="composite3" presStyleCnt="0"/>
      <dgm:spPr/>
    </dgm:pt>
    <dgm:pt modelId="{12A8BE10-5B28-484B-BB88-E00079010395}" type="pres">
      <dgm:prSet presAssocID="{B91DB4F6-0908-4235-A9F4-243A1253088E}" presName="background3" presStyleLbl="node3" presStyleIdx="4" presStyleCnt="6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1859FD60-B6FC-4F45-AEAA-A8DE3BE379EC}" type="pres">
      <dgm:prSet presAssocID="{B91DB4F6-0908-4235-A9F4-243A1253088E}" presName="text3" presStyleLbl="fgAcc3" presStyleIdx="4" presStyleCnt="6" custLinFactNeighborY="-1188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061FE91-9FC9-47CF-9BCD-6444E09453D3}" type="pres">
      <dgm:prSet presAssocID="{B91DB4F6-0908-4235-A9F4-243A1253088E}" presName="hierChild4" presStyleCnt="0"/>
      <dgm:spPr/>
    </dgm:pt>
    <dgm:pt modelId="{A5ACB681-160D-458B-A30C-A4140FAE7931}" type="pres">
      <dgm:prSet presAssocID="{3DD82623-B431-4ABB-8DF4-C1AC830FF558}" presName="Name23" presStyleLbl="parChTrans1D4" presStyleIdx="0" presStyleCnt="2"/>
      <dgm:spPr/>
      <dgm:t>
        <a:bodyPr/>
        <a:lstStyle/>
        <a:p>
          <a:endParaRPr lang="en-US"/>
        </a:p>
      </dgm:t>
    </dgm:pt>
    <dgm:pt modelId="{D1B66C3F-0AB4-49E6-AE41-A3FF4595D067}" type="pres">
      <dgm:prSet presAssocID="{5D115A2F-7A8A-4AB8-9D45-0653C332DCB8}" presName="hierRoot4" presStyleCnt="0"/>
      <dgm:spPr/>
    </dgm:pt>
    <dgm:pt modelId="{995DDC13-645A-4EE9-A53E-D474F83B4402}" type="pres">
      <dgm:prSet presAssocID="{5D115A2F-7A8A-4AB8-9D45-0653C332DCB8}" presName="composite4" presStyleCnt="0"/>
      <dgm:spPr/>
    </dgm:pt>
    <dgm:pt modelId="{0F2E220E-61E0-4BD8-A62A-C2E4243DABB9}" type="pres">
      <dgm:prSet presAssocID="{5D115A2F-7A8A-4AB8-9D45-0653C332DCB8}" presName="background4" presStyleLbl="node4" presStyleIdx="0" presStyleCnt="2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1D347A5A-070F-4097-AF3B-0C38708A9254}" type="pres">
      <dgm:prSet presAssocID="{5D115A2F-7A8A-4AB8-9D45-0653C332DCB8}" presName="text4" presStyleLbl="fgAcc4" presStyleIdx="0" presStyleCnt="2" custAng="0" custLinFactNeighborX="-78093" custLinFactNeighborY="5005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D17180-50CE-4C94-B7C7-57C3A3E85AFD}" type="pres">
      <dgm:prSet presAssocID="{5D115A2F-7A8A-4AB8-9D45-0653C332DCB8}" presName="hierChild5" presStyleCnt="0"/>
      <dgm:spPr/>
    </dgm:pt>
    <dgm:pt modelId="{C6DD69AA-2411-4897-80B6-7FA2ADEB23B6}" type="pres">
      <dgm:prSet presAssocID="{CBDADB73-B402-4DA8-BA36-AEB0D36013E3}" presName="Name17" presStyleLbl="parChTrans1D3" presStyleIdx="5" presStyleCnt="6"/>
      <dgm:spPr/>
      <dgm:t>
        <a:bodyPr/>
        <a:lstStyle/>
        <a:p>
          <a:endParaRPr lang="en-US"/>
        </a:p>
      </dgm:t>
    </dgm:pt>
    <dgm:pt modelId="{E55E2665-9C41-495D-B043-E62767C6B018}" type="pres">
      <dgm:prSet presAssocID="{1B94CCB7-E6DD-422B-A692-512BD84813CA}" presName="hierRoot3" presStyleCnt="0"/>
      <dgm:spPr/>
    </dgm:pt>
    <dgm:pt modelId="{A93122C7-58A1-44C5-8A40-69E90B3434BE}" type="pres">
      <dgm:prSet presAssocID="{1B94CCB7-E6DD-422B-A692-512BD84813CA}" presName="composite3" presStyleCnt="0"/>
      <dgm:spPr/>
    </dgm:pt>
    <dgm:pt modelId="{955CA8A6-8E5F-4939-B446-CE10020A64D9}" type="pres">
      <dgm:prSet presAssocID="{1B94CCB7-E6DD-422B-A692-512BD84813CA}" presName="background3" presStyleLbl="node3" presStyleIdx="5" presStyleCnt="6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D86316B2-9350-439D-95B2-25B2514A745E}" type="pres">
      <dgm:prSet presAssocID="{1B94CCB7-E6DD-422B-A692-512BD84813CA}" presName="text3" presStyleLbl="fgAcc3" presStyleIdx="5" presStyleCnt="6" custLinFactNeighborX="-296" custLinFactNeighborY="-1188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A466A9C-D419-49BD-B19E-EA2C169D1FDC}" type="pres">
      <dgm:prSet presAssocID="{1B94CCB7-E6DD-422B-A692-512BD84813CA}" presName="hierChild4" presStyleCnt="0"/>
      <dgm:spPr/>
    </dgm:pt>
    <dgm:pt modelId="{02C0173E-624C-4B83-BD6F-781877B13685}" type="pres">
      <dgm:prSet presAssocID="{CDD54155-EF05-48E3-B16F-CE3B76ED31AD}" presName="Name23" presStyleLbl="parChTrans1D4" presStyleIdx="1" presStyleCnt="2"/>
      <dgm:spPr/>
      <dgm:t>
        <a:bodyPr/>
        <a:lstStyle/>
        <a:p>
          <a:endParaRPr lang="en-US"/>
        </a:p>
      </dgm:t>
    </dgm:pt>
    <dgm:pt modelId="{40EC32C5-027A-4D7B-A775-199BD30ED3DD}" type="pres">
      <dgm:prSet presAssocID="{B692EA5E-8FF8-4DB2-BEE3-4D9C32205616}" presName="hierRoot4" presStyleCnt="0"/>
      <dgm:spPr/>
    </dgm:pt>
    <dgm:pt modelId="{7AAFB524-073E-4D82-84FB-8A7190E6DA79}" type="pres">
      <dgm:prSet presAssocID="{B692EA5E-8FF8-4DB2-BEE3-4D9C32205616}" presName="composite4" presStyleCnt="0"/>
      <dgm:spPr/>
    </dgm:pt>
    <dgm:pt modelId="{97808D3A-FBBD-42F1-A1BE-DE3C64B19439}" type="pres">
      <dgm:prSet presAssocID="{B692EA5E-8FF8-4DB2-BEE3-4D9C32205616}" presName="background4" presStyleLbl="node4" presStyleIdx="1" presStyleCnt="2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21643FA1-CAA8-4E51-A21B-D90F8CA12526}" type="pres">
      <dgm:prSet presAssocID="{B692EA5E-8FF8-4DB2-BEE3-4D9C32205616}" presName="text4" presStyleLbl="fgAcc4" presStyleIdx="1" presStyleCnt="2" custLinFactNeighborX="11065" custLinFactNeighborY="898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7BC6CF-DF39-4528-9201-0D6C3A9D6EFA}" type="pres">
      <dgm:prSet presAssocID="{B692EA5E-8FF8-4DB2-BEE3-4D9C32205616}" presName="hierChild5" presStyleCnt="0"/>
      <dgm:spPr/>
    </dgm:pt>
  </dgm:ptLst>
  <dgm:cxnLst>
    <dgm:cxn modelId="{41FD9617-4650-48EF-BAB4-C002B4D0636F}" srcId="{B06EE8EE-4AEB-40F0-A4D9-9C1854AC60E6}" destId="{8550DAB5-247C-42EA-88E3-A6BE75E9290D}" srcOrd="1" destOrd="0" parTransId="{53F4285A-08E0-4142-A0D4-4EB628B9115B}" sibTransId="{9E171F20-BA85-4247-87DB-0D7ED989B26F}"/>
    <dgm:cxn modelId="{1AEAE0AC-4155-4D2D-9FC9-D6F26E6F7716}" type="presOf" srcId="{B692EA5E-8FF8-4DB2-BEE3-4D9C32205616}" destId="{21643FA1-CAA8-4E51-A21B-D90F8CA12526}" srcOrd="0" destOrd="0" presId="urn:microsoft.com/office/officeart/2005/8/layout/hierarchy1"/>
    <dgm:cxn modelId="{CC11F2ED-EB4E-46DF-8513-6A4925EA1586}" type="presOf" srcId="{26B48798-C539-4489-A935-E351724E4E7F}" destId="{62F7B021-C7FF-4329-AC6F-2848622E7CFB}" srcOrd="0" destOrd="0" presId="urn:microsoft.com/office/officeart/2005/8/layout/hierarchy1"/>
    <dgm:cxn modelId="{E7CF2254-5E06-4EFE-ABAF-D67FC7D0311F}" type="presOf" srcId="{101E948B-B1E9-4256-8A82-381C0A9003DB}" destId="{D508F53C-B59A-4468-B9AB-740F7C860AAE}" srcOrd="0" destOrd="0" presId="urn:microsoft.com/office/officeart/2005/8/layout/hierarchy1"/>
    <dgm:cxn modelId="{112BC59F-08A1-4B23-A395-AA4D08429B9F}" type="presOf" srcId="{1B94CCB7-E6DD-422B-A692-512BD84813CA}" destId="{D86316B2-9350-439D-95B2-25B2514A745E}" srcOrd="0" destOrd="0" presId="urn:microsoft.com/office/officeart/2005/8/layout/hierarchy1"/>
    <dgm:cxn modelId="{A9E21BA3-D334-411F-AAC5-46D5CC179034}" type="presOf" srcId="{721B2FC3-A623-4178-BC8A-1C0633712E7A}" destId="{F91EB553-BADA-4C36-BBA8-5C69ADF67689}" srcOrd="0" destOrd="0" presId="urn:microsoft.com/office/officeart/2005/8/layout/hierarchy1"/>
    <dgm:cxn modelId="{96B62343-E47A-4BAF-88A8-066C28B5F826}" srcId="{6F50F013-5C5B-465D-B7BC-5DE868752498}" destId="{B06EE8EE-4AEB-40F0-A4D9-9C1854AC60E6}" srcOrd="0" destOrd="0" parTransId="{E194489E-A0D6-442F-9705-B26429B878A2}" sibTransId="{EA130C5B-ECF2-40F8-9B78-D5E5C9DBEE9E}"/>
    <dgm:cxn modelId="{97D023C5-F988-42FA-9AC5-6B90DC449975}" type="presOf" srcId="{B91DB4F6-0908-4235-A9F4-243A1253088E}" destId="{1859FD60-B6FC-4F45-AEAA-A8DE3BE379EC}" srcOrd="0" destOrd="0" presId="urn:microsoft.com/office/officeart/2005/8/layout/hierarchy1"/>
    <dgm:cxn modelId="{77B839EB-B051-4D9A-8ACA-072394BC7A85}" srcId="{721B2FC3-A623-4178-BC8A-1C0633712E7A}" destId="{101E948B-B1E9-4256-8A82-381C0A9003DB}" srcOrd="3" destOrd="0" parTransId="{C29A0439-D1D0-40A6-B708-92133914E058}" sibTransId="{7A2A2899-A558-4A5B-82FD-DE1EFFDFD049}"/>
    <dgm:cxn modelId="{5B7E5A44-9141-4814-A4DC-2372E23905C9}" srcId="{1B94CCB7-E6DD-422B-A692-512BD84813CA}" destId="{B692EA5E-8FF8-4DB2-BEE3-4D9C32205616}" srcOrd="0" destOrd="0" parTransId="{CDD54155-EF05-48E3-B16F-CE3B76ED31AD}" sibTransId="{D603978A-E795-42AC-8AD7-FBF54B2DE9B6}"/>
    <dgm:cxn modelId="{706BD778-6C41-46F7-8874-70F373883776}" type="presOf" srcId="{4A125B17-B6DE-4241-95E7-44839BCFA36A}" destId="{AA2351AB-53A0-4A88-BC0F-E0BAF5549AFE}" srcOrd="0" destOrd="0" presId="urn:microsoft.com/office/officeart/2005/8/layout/hierarchy1"/>
    <dgm:cxn modelId="{CC132F92-D977-44DA-8187-6594BD672E03}" srcId="{721B2FC3-A623-4178-BC8A-1C0633712E7A}" destId="{4A125B17-B6DE-4241-95E7-44839BCFA36A}" srcOrd="0" destOrd="0" parTransId="{25F6AE6C-5810-487D-823F-5174C2C05E09}" sibTransId="{B4343F25-1187-46B6-989B-1D625288BDF8}"/>
    <dgm:cxn modelId="{AFC4382A-1CC0-4377-8483-1CBB25A0DA8B}" type="presOf" srcId="{B06EE8EE-4AEB-40F0-A4D9-9C1854AC60E6}" destId="{0B03608C-1BBD-478C-AAC0-8D881E8C200B}" srcOrd="0" destOrd="0" presId="urn:microsoft.com/office/officeart/2005/8/layout/hierarchy1"/>
    <dgm:cxn modelId="{50992B37-A030-47C7-9751-AAF9A8839E8D}" type="presOf" srcId="{3DD82623-B431-4ABB-8DF4-C1AC830FF558}" destId="{A5ACB681-160D-458B-A30C-A4140FAE7931}" srcOrd="0" destOrd="0" presId="urn:microsoft.com/office/officeart/2005/8/layout/hierarchy1"/>
    <dgm:cxn modelId="{29A835DE-C568-4F8E-95C2-1190567D6FDF}" type="presOf" srcId="{6F50F013-5C5B-465D-B7BC-5DE868752498}" destId="{DC618EFE-794E-41E6-BA6D-6FAC6DCE0B43}" srcOrd="0" destOrd="0" presId="urn:microsoft.com/office/officeart/2005/8/layout/hierarchy1"/>
    <dgm:cxn modelId="{7004F461-D0F4-42F2-9848-D0704957E5F2}" type="presOf" srcId="{C29A0439-D1D0-40A6-B708-92133914E058}" destId="{179F387D-DF21-4249-9919-F5CE087E8E92}" srcOrd="0" destOrd="0" presId="urn:microsoft.com/office/officeart/2005/8/layout/hierarchy1"/>
    <dgm:cxn modelId="{9718D913-EBE8-4949-8162-14B4456DB929}" srcId="{B06EE8EE-4AEB-40F0-A4D9-9C1854AC60E6}" destId="{721B2FC3-A623-4178-BC8A-1C0633712E7A}" srcOrd="0" destOrd="0" parTransId="{26B48798-C539-4489-A935-E351724E4E7F}" sibTransId="{A4E56AD7-B84D-4A62-A40A-7FB306119128}"/>
    <dgm:cxn modelId="{9B5E9CEC-F943-4009-8E35-38FB266D3711}" type="presOf" srcId="{16110534-0476-418D-9847-C3023194DBE2}" destId="{AEA26A37-CF5F-4F74-940D-DE9DC22F0C68}" srcOrd="0" destOrd="0" presId="urn:microsoft.com/office/officeart/2005/8/layout/hierarchy1"/>
    <dgm:cxn modelId="{840A3494-BDD1-4F08-A3E6-BC83DE65A177}" type="presOf" srcId="{E11D92D3-F0E2-425B-9704-A3902839CC72}" destId="{3144CB7A-2A18-442B-B83D-C939995FCCB2}" srcOrd="0" destOrd="0" presId="urn:microsoft.com/office/officeart/2005/8/layout/hierarchy1"/>
    <dgm:cxn modelId="{3BF1CE7C-8E2D-412F-AEB1-39F01AAD8DCC}" srcId="{8550DAB5-247C-42EA-88E3-A6BE75E9290D}" destId="{1B94CCB7-E6DD-422B-A692-512BD84813CA}" srcOrd="1" destOrd="0" parTransId="{CBDADB73-B402-4DA8-BA36-AEB0D36013E3}" sibTransId="{BED23D29-8045-4D90-9BD4-602F83050904}"/>
    <dgm:cxn modelId="{4B799A4B-124D-4D36-BF04-B127112D28C0}" type="presOf" srcId="{25F6AE6C-5810-487D-823F-5174C2C05E09}" destId="{FC907E2A-32E4-4B44-B5C3-79FDA5582A76}" srcOrd="0" destOrd="0" presId="urn:microsoft.com/office/officeart/2005/8/layout/hierarchy1"/>
    <dgm:cxn modelId="{451EC000-7DD2-4803-BBDB-E9071B6BF022}" type="presOf" srcId="{53F4285A-08E0-4142-A0D4-4EB628B9115B}" destId="{F50112E1-343A-4FF8-823F-7F7A412D9FDF}" srcOrd="0" destOrd="0" presId="urn:microsoft.com/office/officeart/2005/8/layout/hierarchy1"/>
    <dgm:cxn modelId="{FAC863D9-26CE-44C5-9967-2794DB78E201}" type="presOf" srcId="{474D93D9-4777-453F-95E3-912CC7F3858B}" destId="{B9544FA4-3789-47BE-AE31-A2E6C74ACF77}" srcOrd="0" destOrd="0" presId="urn:microsoft.com/office/officeart/2005/8/layout/hierarchy1"/>
    <dgm:cxn modelId="{B2F0E7D5-42EA-4ADE-BD0A-6DF591DB00A9}" type="presOf" srcId="{179E9CE3-1A10-4077-BC10-740D297A0A73}" destId="{20061918-873C-4429-A7CD-0299FFA2C8FD}" srcOrd="0" destOrd="0" presId="urn:microsoft.com/office/officeart/2005/8/layout/hierarchy1"/>
    <dgm:cxn modelId="{CF86E453-7E53-4A2E-994F-B0EE3EA96818}" type="presOf" srcId="{CDD54155-EF05-48E3-B16F-CE3B76ED31AD}" destId="{02C0173E-624C-4B83-BD6F-781877B13685}" srcOrd="0" destOrd="0" presId="urn:microsoft.com/office/officeart/2005/8/layout/hierarchy1"/>
    <dgm:cxn modelId="{2DAEB4D4-BF99-418D-8710-D00326E574F7}" type="presOf" srcId="{CBDADB73-B402-4DA8-BA36-AEB0D36013E3}" destId="{C6DD69AA-2411-4897-80B6-7FA2ADEB23B6}" srcOrd="0" destOrd="0" presId="urn:microsoft.com/office/officeart/2005/8/layout/hierarchy1"/>
    <dgm:cxn modelId="{6C354D60-B9E7-489C-B536-61F609D5193D}" type="presOf" srcId="{5D115A2F-7A8A-4AB8-9D45-0653C332DCB8}" destId="{1D347A5A-070F-4097-AF3B-0C38708A9254}" srcOrd="0" destOrd="0" presId="urn:microsoft.com/office/officeart/2005/8/layout/hierarchy1"/>
    <dgm:cxn modelId="{76CFFCAA-EAC3-4454-B01F-BF2E2F25D354}" srcId="{721B2FC3-A623-4178-BC8A-1C0633712E7A}" destId="{E11D92D3-F0E2-425B-9704-A3902839CC72}" srcOrd="1" destOrd="0" parTransId="{179E9CE3-1A10-4077-BC10-740D297A0A73}" sibTransId="{23DE4E81-C47E-4393-B61B-4433F70DF329}"/>
    <dgm:cxn modelId="{8050DCF1-3687-46D6-ABE1-B27AC16F5ADE}" srcId="{721B2FC3-A623-4178-BC8A-1C0633712E7A}" destId="{91E8AA57-B1F8-4FB1-A873-827FE7B92A2A}" srcOrd="2" destOrd="0" parTransId="{474D93D9-4777-453F-95E3-912CC7F3858B}" sibTransId="{2A5B4C4E-94FB-4E2E-82A1-6A578E3CF5C5}"/>
    <dgm:cxn modelId="{558D57DD-EBAB-4081-9E14-A743AC1A5933}" type="presOf" srcId="{8550DAB5-247C-42EA-88E3-A6BE75E9290D}" destId="{130BD636-D245-47AA-A034-6032F31F12F0}" srcOrd="0" destOrd="0" presId="urn:microsoft.com/office/officeart/2005/8/layout/hierarchy1"/>
    <dgm:cxn modelId="{50457B3E-FC63-4013-B5E6-72C1652DF550}" srcId="{8550DAB5-247C-42EA-88E3-A6BE75E9290D}" destId="{B91DB4F6-0908-4235-A9F4-243A1253088E}" srcOrd="0" destOrd="0" parTransId="{16110534-0476-418D-9847-C3023194DBE2}" sibTransId="{062B1D19-E1D1-48F9-8B60-C52138F40CFF}"/>
    <dgm:cxn modelId="{4366EC04-F7AE-435F-9B3F-13A92EB04B6C}" type="presOf" srcId="{91E8AA57-B1F8-4FB1-A873-827FE7B92A2A}" destId="{848E7E20-156C-4ABC-91E4-F02EA4CFB690}" srcOrd="0" destOrd="0" presId="urn:microsoft.com/office/officeart/2005/8/layout/hierarchy1"/>
    <dgm:cxn modelId="{4A6A0257-6E04-47AE-9D60-E8B0E24AF568}" srcId="{B91DB4F6-0908-4235-A9F4-243A1253088E}" destId="{5D115A2F-7A8A-4AB8-9D45-0653C332DCB8}" srcOrd="0" destOrd="0" parTransId="{3DD82623-B431-4ABB-8DF4-C1AC830FF558}" sibTransId="{07FD0FC1-B9DB-4B8A-BEF5-51158A41E551}"/>
    <dgm:cxn modelId="{366D650D-FA90-43C1-9D68-9663E87445E0}" type="presParOf" srcId="{DC618EFE-794E-41E6-BA6D-6FAC6DCE0B43}" destId="{3F9C33FD-C5D1-455C-9805-F43117EF595A}" srcOrd="0" destOrd="0" presId="urn:microsoft.com/office/officeart/2005/8/layout/hierarchy1"/>
    <dgm:cxn modelId="{5449BA2C-24B4-4153-A83B-986B5082CE9A}" type="presParOf" srcId="{3F9C33FD-C5D1-455C-9805-F43117EF595A}" destId="{01543439-4059-43E7-B38D-85496731A183}" srcOrd="0" destOrd="0" presId="urn:microsoft.com/office/officeart/2005/8/layout/hierarchy1"/>
    <dgm:cxn modelId="{D64E680D-DAFF-4B10-996A-FB9DF24CBA86}" type="presParOf" srcId="{01543439-4059-43E7-B38D-85496731A183}" destId="{1FE0F454-FC96-4283-984A-282D5CDF87AF}" srcOrd="0" destOrd="0" presId="urn:microsoft.com/office/officeart/2005/8/layout/hierarchy1"/>
    <dgm:cxn modelId="{6C4D75FA-1510-46D3-BF80-320B96737137}" type="presParOf" srcId="{01543439-4059-43E7-B38D-85496731A183}" destId="{0B03608C-1BBD-478C-AAC0-8D881E8C200B}" srcOrd="1" destOrd="0" presId="urn:microsoft.com/office/officeart/2005/8/layout/hierarchy1"/>
    <dgm:cxn modelId="{9B7C8EAB-97CD-472C-AA5A-1D17E99E6938}" type="presParOf" srcId="{3F9C33FD-C5D1-455C-9805-F43117EF595A}" destId="{1CA9C70C-8896-46DE-B3DB-036AA150C825}" srcOrd="1" destOrd="0" presId="urn:microsoft.com/office/officeart/2005/8/layout/hierarchy1"/>
    <dgm:cxn modelId="{A2C03327-83C6-40BA-A66C-B7B5C4C9BF30}" type="presParOf" srcId="{1CA9C70C-8896-46DE-B3DB-036AA150C825}" destId="{62F7B021-C7FF-4329-AC6F-2848622E7CFB}" srcOrd="0" destOrd="0" presId="urn:microsoft.com/office/officeart/2005/8/layout/hierarchy1"/>
    <dgm:cxn modelId="{A051C3EF-FC2A-4213-B555-665C8DA7D9D1}" type="presParOf" srcId="{1CA9C70C-8896-46DE-B3DB-036AA150C825}" destId="{C808BE5A-E31F-4867-97D3-12382806CEC1}" srcOrd="1" destOrd="0" presId="urn:microsoft.com/office/officeart/2005/8/layout/hierarchy1"/>
    <dgm:cxn modelId="{D29DF230-F2AB-4BCF-B7F7-2FA76DA2550F}" type="presParOf" srcId="{C808BE5A-E31F-4867-97D3-12382806CEC1}" destId="{4EB420CE-1D18-4E0B-8EEA-B94162D4D6DE}" srcOrd="0" destOrd="0" presId="urn:microsoft.com/office/officeart/2005/8/layout/hierarchy1"/>
    <dgm:cxn modelId="{A03142DF-E8C5-4984-B24D-AC5DD685C8A7}" type="presParOf" srcId="{4EB420CE-1D18-4E0B-8EEA-B94162D4D6DE}" destId="{6223A773-ECF7-4C5E-B7C2-3EFE41BD05D4}" srcOrd="0" destOrd="0" presId="urn:microsoft.com/office/officeart/2005/8/layout/hierarchy1"/>
    <dgm:cxn modelId="{A48F9990-F39A-4264-9FD8-1783FA074E84}" type="presParOf" srcId="{4EB420CE-1D18-4E0B-8EEA-B94162D4D6DE}" destId="{F91EB553-BADA-4C36-BBA8-5C69ADF67689}" srcOrd="1" destOrd="0" presId="urn:microsoft.com/office/officeart/2005/8/layout/hierarchy1"/>
    <dgm:cxn modelId="{3E131AD4-B63E-43B6-97B8-E56A0429AC47}" type="presParOf" srcId="{C808BE5A-E31F-4867-97D3-12382806CEC1}" destId="{13DC1B66-836F-4D38-B392-1FB51ED901F2}" srcOrd="1" destOrd="0" presId="urn:microsoft.com/office/officeart/2005/8/layout/hierarchy1"/>
    <dgm:cxn modelId="{FFA8E465-01E1-442D-ABBA-D55858840C3B}" type="presParOf" srcId="{13DC1B66-836F-4D38-B392-1FB51ED901F2}" destId="{FC907E2A-32E4-4B44-B5C3-79FDA5582A76}" srcOrd="0" destOrd="0" presId="urn:microsoft.com/office/officeart/2005/8/layout/hierarchy1"/>
    <dgm:cxn modelId="{5C7CDF47-A841-41EA-86AE-581D63E2ADA0}" type="presParOf" srcId="{13DC1B66-836F-4D38-B392-1FB51ED901F2}" destId="{12B613D3-0B56-4F7B-9EED-B2DBB048C7BB}" srcOrd="1" destOrd="0" presId="urn:microsoft.com/office/officeart/2005/8/layout/hierarchy1"/>
    <dgm:cxn modelId="{21BC3823-5A7E-4F52-B8D9-94ADBB37431B}" type="presParOf" srcId="{12B613D3-0B56-4F7B-9EED-B2DBB048C7BB}" destId="{956296E4-24FC-409D-B9F6-B2AF2D6B142F}" srcOrd="0" destOrd="0" presId="urn:microsoft.com/office/officeart/2005/8/layout/hierarchy1"/>
    <dgm:cxn modelId="{02F04883-FE48-4043-A120-53D321A38EAB}" type="presParOf" srcId="{956296E4-24FC-409D-B9F6-B2AF2D6B142F}" destId="{B71217F7-AAA7-4BCA-8608-58C8CB0EC11A}" srcOrd="0" destOrd="0" presId="urn:microsoft.com/office/officeart/2005/8/layout/hierarchy1"/>
    <dgm:cxn modelId="{CAE614AC-B9CE-494C-84CE-63BC909F5A9B}" type="presParOf" srcId="{956296E4-24FC-409D-B9F6-B2AF2D6B142F}" destId="{AA2351AB-53A0-4A88-BC0F-E0BAF5549AFE}" srcOrd="1" destOrd="0" presId="urn:microsoft.com/office/officeart/2005/8/layout/hierarchy1"/>
    <dgm:cxn modelId="{A8CB9382-D438-4CB2-8DC3-9B1EACDDDCA2}" type="presParOf" srcId="{12B613D3-0B56-4F7B-9EED-B2DBB048C7BB}" destId="{E527AB2A-9098-47A0-95C4-1B625852746D}" srcOrd="1" destOrd="0" presId="urn:microsoft.com/office/officeart/2005/8/layout/hierarchy1"/>
    <dgm:cxn modelId="{54FEE8E1-5C55-4A8E-9B3C-412A42A6EBA6}" type="presParOf" srcId="{13DC1B66-836F-4D38-B392-1FB51ED901F2}" destId="{20061918-873C-4429-A7CD-0299FFA2C8FD}" srcOrd="2" destOrd="0" presId="urn:microsoft.com/office/officeart/2005/8/layout/hierarchy1"/>
    <dgm:cxn modelId="{4AAF528B-8A87-4986-BF87-466E49FCB03E}" type="presParOf" srcId="{13DC1B66-836F-4D38-B392-1FB51ED901F2}" destId="{2ED58796-F213-4746-9CBB-B6981B96AE14}" srcOrd="3" destOrd="0" presId="urn:microsoft.com/office/officeart/2005/8/layout/hierarchy1"/>
    <dgm:cxn modelId="{EED87054-037C-4B8E-99F8-29B0F0E6C101}" type="presParOf" srcId="{2ED58796-F213-4746-9CBB-B6981B96AE14}" destId="{E2106126-AC67-4591-A5CA-99347C92DF5C}" srcOrd="0" destOrd="0" presId="urn:microsoft.com/office/officeart/2005/8/layout/hierarchy1"/>
    <dgm:cxn modelId="{0BA8A40A-F351-41B8-A55D-0DFD870BFFC7}" type="presParOf" srcId="{E2106126-AC67-4591-A5CA-99347C92DF5C}" destId="{09547EAF-703F-46F0-A4C5-53D35DD75B94}" srcOrd="0" destOrd="0" presId="urn:microsoft.com/office/officeart/2005/8/layout/hierarchy1"/>
    <dgm:cxn modelId="{76E207E2-F2CA-4B2C-BEE5-7C2958EE4AFF}" type="presParOf" srcId="{E2106126-AC67-4591-A5CA-99347C92DF5C}" destId="{3144CB7A-2A18-442B-B83D-C939995FCCB2}" srcOrd="1" destOrd="0" presId="urn:microsoft.com/office/officeart/2005/8/layout/hierarchy1"/>
    <dgm:cxn modelId="{F2C83BB3-BCF3-49A3-A9E7-869E95546FF6}" type="presParOf" srcId="{2ED58796-F213-4746-9CBB-B6981B96AE14}" destId="{2D862A34-D379-4FA5-855B-08C6EEA0B6F1}" srcOrd="1" destOrd="0" presId="urn:microsoft.com/office/officeart/2005/8/layout/hierarchy1"/>
    <dgm:cxn modelId="{B3B7ACBF-DFC3-4612-84BF-87D058E0B08A}" type="presParOf" srcId="{13DC1B66-836F-4D38-B392-1FB51ED901F2}" destId="{B9544FA4-3789-47BE-AE31-A2E6C74ACF77}" srcOrd="4" destOrd="0" presId="urn:microsoft.com/office/officeart/2005/8/layout/hierarchy1"/>
    <dgm:cxn modelId="{79E1DE7B-E145-4E30-A4FD-88989B032181}" type="presParOf" srcId="{13DC1B66-836F-4D38-B392-1FB51ED901F2}" destId="{FC6794B0-0A61-41F8-9620-1A82C9925781}" srcOrd="5" destOrd="0" presId="urn:microsoft.com/office/officeart/2005/8/layout/hierarchy1"/>
    <dgm:cxn modelId="{9B6F032D-4EF1-4CAE-8FB9-07696A4B3224}" type="presParOf" srcId="{FC6794B0-0A61-41F8-9620-1A82C9925781}" destId="{2A3B7D42-545F-4270-B514-B0A98B405068}" srcOrd="0" destOrd="0" presId="urn:microsoft.com/office/officeart/2005/8/layout/hierarchy1"/>
    <dgm:cxn modelId="{B379B943-2D48-45FD-8AEB-86846D8C3328}" type="presParOf" srcId="{2A3B7D42-545F-4270-B514-B0A98B405068}" destId="{F2FC79B2-F2BA-4AF3-83EA-319A6B5E968F}" srcOrd="0" destOrd="0" presId="urn:microsoft.com/office/officeart/2005/8/layout/hierarchy1"/>
    <dgm:cxn modelId="{F31488EF-F4BC-4C30-8522-E50642F51CAE}" type="presParOf" srcId="{2A3B7D42-545F-4270-B514-B0A98B405068}" destId="{848E7E20-156C-4ABC-91E4-F02EA4CFB690}" srcOrd="1" destOrd="0" presId="urn:microsoft.com/office/officeart/2005/8/layout/hierarchy1"/>
    <dgm:cxn modelId="{2A5EB249-EA83-40D2-B5D7-A5D307AC3164}" type="presParOf" srcId="{FC6794B0-0A61-41F8-9620-1A82C9925781}" destId="{BFD05C59-22B6-4D45-8ABB-EB807B6F98DE}" srcOrd="1" destOrd="0" presId="urn:microsoft.com/office/officeart/2005/8/layout/hierarchy1"/>
    <dgm:cxn modelId="{7FCC8311-AB78-4F1E-9C15-23C54831F53E}" type="presParOf" srcId="{13DC1B66-836F-4D38-B392-1FB51ED901F2}" destId="{179F387D-DF21-4249-9919-F5CE087E8E92}" srcOrd="6" destOrd="0" presId="urn:microsoft.com/office/officeart/2005/8/layout/hierarchy1"/>
    <dgm:cxn modelId="{25995FB3-6601-43E7-90D8-BAC38458CD2E}" type="presParOf" srcId="{13DC1B66-836F-4D38-B392-1FB51ED901F2}" destId="{5A43ED56-3048-4215-A4BD-FC659045BF37}" srcOrd="7" destOrd="0" presId="urn:microsoft.com/office/officeart/2005/8/layout/hierarchy1"/>
    <dgm:cxn modelId="{0C76966B-A977-4580-85E9-DFA5F7432A97}" type="presParOf" srcId="{5A43ED56-3048-4215-A4BD-FC659045BF37}" destId="{49727287-66D9-49A7-9ACB-0BE762CF0F46}" srcOrd="0" destOrd="0" presId="urn:microsoft.com/office/officeart/2005/8/layout/hierarchy1"/>
    <dgm:cxn modelId="{D84314E7-B8DD-400F-B9A0-E0220F9551D6}" type="presParOf" srcId="{49727287-66D9-49A7-9ACB-0BE762CF0F46}" destId="{06D429A9-0D6F-491E-8D23-B5A491F0A9D0}" srcOrd="0" destOrd="0" presId="urn:microsoft.com/office/officeart/2005/8/layout/hierarchy1"/>
    <dgm:cxn modelId="{3872BF7E-77C7-4DD5-B822-8A329F859F02}" type="presParOf" srcId="{49727287-66D9-49A7-9ACB-0BE762CF0F46}" destId="{D508F53C-B59A-4468-B9AB-740F7C860AAE}" srcOrd="1" destOrd="0" presId="urn:microsoft.com/office/officeart/2005/8/layout/hierarchy1"/>
    <dgm:cxn modelId="{C21E867D-93FA-46A6-B34A-CA8018C2AB40}" type="presParOf" srcId="{5A43ED56-3048-4215-A4BD-FC659045BF37}" destId="{F5E5C272-F612-4007-9D28-A8397E2D65A2}" srcOrd="1" destOrd="0" presId="urn:microsoft.com/office/officeart/2005/8/layout/hierarchy1"/>
    <dgm:cxn modelId="{BA9DECB1-D2CD-4529-A442-658893A3B14C}" type="presParOf" srcId="{1CA9C70C-8896-46DE-B3DB-036AA150C825}" destId="{F50112E1-343A-4FF8-823F-7F7A412D9FDF}" srcOrd="2" destOrd="0" presId="urn:microsoft.com/office/officeart/2005/8/layout/hierarchy1"/>
    <dgm:cxn modelId="{87040FDB-9DD4-4AA8-A83F-2BFB7CAB9C5F}" type="presParOf" srcId="{1CA9C70C-8896-46DE-B3DB-036AA150C825}" destId="{90D9BF43-71CE-4B9D-8BDC-EDB5D2387720}" srcOrd="3" destOrd="0" presId="urn:microsoft.com/office/officeart/2005/8/layout/hierarchy1"/>
    <dgm:cxn modelId="{FBF025F5-0C8B-4974-A10F-C8CA136F4DBE}" type="presParOf" srcId="{90D9BF43-71CE-4B9D-8BDC-EDB5D2387720}" destId="{DE923CCF-34F6-4E69-A80B-E98586D5C1C0}" srcOrd="0" destOrd="0" presId="urn:microsoft.com/office/officeart/2005/8/layout/hierarchy1"/>
    <dgm:cxn modelId="{4DA2042B-C489-4203-9B5A-69396CF2A727}" type="presParOf" srcId="{DE923CCF-34F6-4E69-A80B-E98586D5C1C0}" destId="{32275A52-A3AA-4924-8449-2A528D759BAD}" srcOrd="0" destOrd="0" presId="urn:microsoft.com/office/officeart/2005/8/layout/hierarchy1"/>
    <dgm:cxn modelId="{8CB16AC8-76AB-4AA4-9775-65B1CB86625E}" type="presParOf" srcId="{DE923CCF-34F6-4E69-A80B-E98586D5C1C0}" destId="{130BD636-D245-47AA-A034-6032F31F12F0}" srcOrd="1" destOrd="0" presId="urn:microsoft.com/office/officeart/2005/8/layout/hierarchy1"/>
    <dgm:cxn modelId="{547C682E-6AC5-48CA-8190-CADA3AEF0F2D}" type="presParOf" srcId="{90D9BF43-71CE-4B9D-8BDC-EDB5D2387720}" destId="{2883FD63-46A4-425E-A025-ADB65C3B3C74}" srcOrd="1" destOrd="0" presId="urn:microsoft.com/office/officeart/2005/8/layout/hierarchy1"/>
    <dgm:cxn modelId="{F3AA3AFD-08A5-4C62-B92E-6F8931AE0C09}" type="presParOf" srcId="{2883FD63-46A4-425E-A025-ADB65C3B3C74}" destId="{AEA26A37-CF5F-4F74-940D-DE9DC22F0C68}" srcOrd="0" destOrd="0" presId="urn:microsoft.com/office/officeart/2005/8/layout/hierarchy1"/>
    <dgm:cxn modelId="{CCB225B4-3493-4161-871E-087D67F22EA1}" type="presParOf" srcId="{2883FD63-46A4-425E-A025-ADB65C3B3C74}" destId="{0303265C-102F-47AF-AAC2-1374C475CF03}" srcOrd="1" destOrd="0" presId="urn:microsoft.com/office/officeart/2005/8/layout/hierarchy1"/>
    <dgm:cxn modelId="{AF26F4B2-533A-4537-9A5C-9547A083471E}" type="presParOf" srcId="{0303265C-102F-47AF-AAC2-1374C475CF03}" destId="{C65AD280-D0EE-45FC-BF73-3CDD10B94710}" srcOrd="0" destOrd="0" presId="urn:microsoft.com/office/officeart/2005/8/layout/hierarchy1"/>
    <dgm:cxn modelId="{0AABF426-77E8-4971-9F1F-FEB6004B7FD7}" type="presParOf" srcId="{C65AD280-D0EE-45FC-BF73-3CDD10B94710}" destId="{12A8BE10-5B28-484B-BB88-E00079010395}" srcOrd="0" destOrd="0" presId="urn:microsoft.com/office/officeart/2005/8/layout/hierarchy1"/>
    <dgm:cxn modelId="{0E8571B6-A4D4-42AA-98F8-AC3D2131B0F3}" type="presParOf" srcId="{C65AD280-D0EE-45FC-BF73-3CDD10B94710}" destId="{1859FD60-B6FC-4F45-AEAA-A8DE3BE379EC}" srcOrd="1" destOrd="0" presId="urn:microsoft.com/office/officeart/2005/8/layout/hierarchy1"/>
    <dgm:cxn modelId="{7F5C427A-4A24-4AFA-ADA4-4A634F78E7F8}" type="presParOf" srcId="{0303265C-102F-47AF-AAC2-1374C475CF03}" destId="{D061FE91-9FC9-47CF-9BCD-6444E09453D3}" srcOrd="1" destOrd="0" presId="urn:microsoft.com/office/officeart/2005/8/layout/hierarchy1"/>
    <dgm:cxn modelId="{953A188D-39E6-44FA-9FE1-AC2CA50959D2}" type="presParOf" srcId="{D061FE91-9FC9-47CF-9BCD-6444E09453D3}" destId="{A5ACB681-160D-458B-A30C-A4140FAE7931}" srcOrd="0" destOrd="0" presId="urn:microsoft.com/office/officeart/2005/8/layout/hierarchy1"/>
    <dgm:cxn modelId="{AAA75481-A2E4-40E6-BEFD-F40626F4EB61}" type="presParOf" srcId="{D061FE91-9FC9-47CF-9BCD-6444E09453D3}" destId="{D1B66C3F-0AB4-49E6-AE41-A3FF4595D067}" srcOrd="1" destOrd="0" presId="urn:microsoft.com/office/officeart/2005/8/layout/hierarchy1"/>
    <dgm:cxn modelId="{70FD592A-8756-436D-9B34-C9102F7720FE}" type="presParOf" srcId="{D1B66C3F-0AB4-49E6-AE41-A3FF4595D067}" destId="{995DDC13-645A-4EE9-A53E-D474F83B4402}" srcOrd="0" destOrd="0" presId="urn:microsoft.com/office/officeart/2005/8/layout/hierarchy1"/>
    <dgm:cxn modelId="{26BE4E73-7D77-48C4-B5E4-6C558FBAF667}" type="presParOf" srcId="{995DDC13-645A-4EE9-A53E-D474F83B4402}" destId="{0F2E220E-61E0-4BD8-A62A-C2E4243DABB9}" srcOrd="0" destOrd="0" presId="urn:microsoft.com/office/officeart/2005/8/layout/hierarchy1"/>
    <dgm:cxn modelId="{115D3005-AD95-4CC6-9962-AE0F41D76AA0}" type="presParOf" srcId="{995DDC13-645A-4EE9-A53E-D474F83B4402}" destId="{1D347A5A-070F-4097-AF3B-0C38708A9254}" srcOrd="1" destOrd="0" presId="urn:microsoft.com/office/officeart/2005/8/layout/hierarchy1"/>
    <dgm:cxn modelId="{7D9FFF14-61C4-43A6-A0B4-409EBB67CE82}" type="presParOf" srcId="{D1B66C3F-0AB4-49E6-AE41-A3FF4595D067}" destId="{AED17180-50CE-4C94-B7C7-57C3A3E85AFD}" srcOrd="1" destOrd="0" presId="urn:microsoft.com/office/officeart/2005/8/layout/hierarchy1"/>
    <dgm:cxn modelId="{9E70CE7F-49C4-4D69-A124-0DB3A12B658E}" type="presParOf" srcId="{2883FD63-46A4-425E-A025-ADB65C3B3C74}" destId="{C6DD69AA-2411-4897-80B6-7FA2ADEB23B6}" srcOrd="2" destOrd="0" presId="urn:microsoft.com/office/officeart/2005/8/layout/hierarchy1"/>
    <dgm:cxn modelId="{B6729F38-061C-41D2-89BC-79A15DE6B89E}" type="presParOf" srcId="{2883FD63-46A4-425E-A025-ADB65C3B3C74}" destId="{E55E2665-9C41-495D-B043-E62767C6B018}" srcOrd="3" destOrd="0" presId="urn:microsoft.com/office/officeart/2005/8/layout/hierarchy1"/>
    <dgm:cxn modelId="{B9B2D051-C32D-4BDA-BCD7-0AF22C5D3903}" type="presParOf" srcId="{E55E2665-9C41-495D-B043-E62767C6B018}" destId="{A93122C7-58A1-44C5-8A40-69E90B3434BE}" srcOrd="0" destOrd="0" presId="urn:microsoft.com/office/officeart/2005/8/layout/hierarchy1"/>
    <dgm:cxn modelId="{DF7820F4-6263-47A1-BB1C-982A29931308}" type="presParOf" srcId="{A93122C7-58A1-44C5-8A40-69E90B3434BE}" destId="{955CA8A6-8E5F-4939-B446-CE10020A64D9}" srcOrd="0" destOrd="0" presId="urn:microsoft.com/office/officeart/2005/8/layout/hierarchy1"/>
    <dgm:cxn modelId="{C33F57A2-BC39-483B-B931-1A81478EBFA7}" type="presParOf" srcId="{A93122C7-58A1-44C5-8A40-69E90B3434BE}" destId="{D86316B2-9350-439D-95B2-25B2514A745E}" srcOrd="1" destOrd="0" presId="urn:microsoft.com/office/officeart/2005/8/layout/hierarchy1"/>
    <dgm:cxn modelId="{D1A702D9-B001-4581-933F-481F88AA245F}" type="presParOf" srcId="{E55E2665-9C41-495D-B043-E62767C6B018}" destId="{6A466A9C-D419-49BD-B19E-EA2C169D1FDC}" srcOrd="1" destOrd="0" presId="urn:microsoft.com/office/officeart/2005/8/layout/hierarchy1"/>
    <dgm:cxn modelId="{5C95385F-220C-43E2-8098-185B2458AA01}" type="presParOf" srcId="{6A466A9C-D419-49BD-B19E-EA2C169D1FDC}" destId="{02C0173E-624C-4B83-BD6F-781877B13685}" srcOrd="0" destOrd="0" presId="urn:microsoft.com/office/officeart/2005/8/layout/hierarchy1"/>
    <dgm:cxn modelId="{83A85333-719D-41AF-9775-FF009A693A59}" type="presParOf" srcId="{6A466A9C-D419-49BD-B19E-EA2C169D1FDC}" destId="{40EC32C5-027A-4D7B-A775-199BD30ED3DD}" srcOrd="1" destOrd="0" presId="urn:microsoft.com/office/officeart/2005/8/layout/hierarchy1"/>
    <dgm:cxn modelId="{AA8850C7-0A4B-4D78-821B-A1E5804D8A4E}" type="presParOf" srcId="{40EC32C5-027A-4D7B-A775-199BD30ED3DD}" destId="{7AAFB524-073E-4D82-84FB-8A7190E6DA79}" srcOrd="0" destOrd="0" presId="urn:microsoft.com/office/officeart/2005/8/layout/hierarchy1"/>
    <dgm:cxn modelId="{B4AC93C0-0061-4BB3-8479-329BADC060A0}" type="presParOf" srcId="{7AAFB524-073E-4D82-84FB-8A7190E6DA79}" destId="{97808D3A-FBBD-42F1-A1BE-DE3C64B19439}" srcOrd="0" destOrd="0" presId="urn:microsoft.com/office/officeart/2005/8/layout/hierarchy1"/>
    <dgm:cxn modelId="{7053EF16-F9D8-4441-8F21-FF6BB89DB58C}" type="presParOf" srcId="{7AAFB524-073E-4D82-84FB-8A7190E6DA79}" destId="{21643FA1-CAA8-4E51-A21B-D90F8CA12526}" srcOrd="1" destOrd="0" presId="urn:microsoft.com/office/officeart/2005/8/layout/hierarchy1"/>
    <dgm:cxn modelId="{E32440AE-8E7A-4C12-B547-022CF1C50BD0}" type="presParOf" srcId="{40EC32C5-027A-4D7B-A775-199BD30ED3DD}" destId="{5F7BC6CF-DF39-4528-9201-0D6C3A9D6EF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8C5995F-2EFA-4238-BAF8-F42052C173C6}" type="doc">
      <dgm:prSet loTypeId="urn:microsoft.com/office/officeart/2005/8/layout/radial1" loCatId="cycle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B468DD6-E746-429B-80E2-582A3BDCD2F9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sz="2800" dirty="0" smtClean="0">
              <a:latin typeface="NikoshBAN" pitchFamily="2" charset="0"/>
              <a:cs typeface="NikoshBAN" pitchFamily="2" charset="0"/>
            </a:rPr>
            <a:t>ঈমান আনা ফরয 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2E9665A9-CC57-4A0B-8BD0-AFF71BC0C7EA}" type="parTrans" cxnId="{DB7C2C38-3BB6-4169-82E5-51D3A25C8B98}">
      <dgm:prSet/>
      <dgm:spPr/>
      <dgm:t>
        <a:bodyPr/>
        <a:lstStyle/>
        <a:p>
          <a:endParaRPr lang="en-US"/>
        </a:p>
      </dgm:t>
    </dgm:pt>
    <dgm:pt modelId="{B20FE072-16BA-4367-9AAF-3EAC1E796880}" type="sibTrans" cxnId="{DB7C2C38-3BB6-4169-82E5-51D3A25C8B98}">
      <dgm:prSet/>
      <dgm:spPr/>
      <dgm:t>
        <a:bodyPr/>
        <a:lstStyle/>
        <a:p>
          <a:endParaRPr lang="en-US"/>
        </a:p>
      </dgm:t>
    </dgm:pt>
    <dgm:pt modelId="{646CF3B0-EBA9-4F37-A442-FE814875697F}">
      <dgm:prSet phldrT="[Text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sz="2400" dirty="0" smtClean="0">
              <a:latin typeface="NikoshBAN" pitchFamily="2" charset="0"/>
              <a:cs typeface="NikoshBAN" pitchFamily="2" charset="0"/>
            </a:rPr>
            <a:t>মুত্তাকী হয়ার অন্যতম শর্ত </a:t>
          </a:r>
          <a:endParaRPr lang="en-US" sz="2400" dirty="0">
            <a:latin typeface="NikoshBAN" pitchFamily="2" charset="0"/>
            <a:cs typeface="NikoshBAN" pitchFamily="2" charset="0"/>
          </a:endParaRPr>
        </a:p>
      </dgm:t>
    </dgm:pt>
    <dgm:pt modelId="{614FE1D0-FEBB-49C2-907F-830F69033721}" type="parTrans" cxnId="{1A898CEF-4A9E-4653-ACCC-B73132B1FB50}">
      <dgm:prSet/>
      <dgm:spPr/>
      <dgm:t>
        <a:bodyPr/>
        <a:lstStyle/>
        <a:p>
          <a:endParaRPr lang="en-US"/>
        </a:p>
      </dgm:t>
    </dgm:pt>
    <dgm:pt modelId="{6564D784-43A0-48F9-BCE9-427457954290}" type="sibTrans" cxnId="{1A898CEF-4A9E-4653-ACCC-B73132B1FB50}">
      <dgm:prSet/>
      <dgm:spPr/>
      <dgm:t>
        <a:bodyPr/>
        <a:lstStyle/>
        <a:p>
          <a:endParaRPr lang="en-US"/>
        </a:p>
      </dgm:t>
    </dgm:pt>
    <dgm:pt modelId="{5C1ED547-E145-4079-A811-A02AD9AF6157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sz="2400" dirty="0" smtClean="0">
              <a:latin typeface="NikoshBAN" pitchFamily="2" charset="0"/>
              <a:cs typeface="NikoshBAN" pitchFamily="2" charset="0"/>
            </a:rPr>
            <a:t>কিতাব হলো নবীর শ্রেষ্ঠ মুজিযা </a:t>
          </a:r>
          <a:endParaRPr lang="en-US" sz="2400" dirty="0">
            <a:latin typeface="NikoshBAN" pitchFamily="2" charset="0"/>
            <a:cs typeface="NikoshBAN" pitchFamily="2" charset="0"/>
          </a:endParaRPr>
        </a:p>
      </dgm:t>
    </dgm:pt>
    <dgm:pt modelId="{9D4ED525-3C04-418B-938C-9662071788A1}" type="parTrans" cxnId="{E8E8858F-D668-40EC-B3BA-61C6F17B25E6}">
      <dgm:prSet/>
      <dgm:spPr/>
      <dgm:t>
        <a:bodyPr/>
        <a:lstStyle/>
        <a:p>
          <a:endParaRPr lang="en-US"/>
        </a:p>
      </dgm:t>
    </dgm:pt>
    <dgm:pt modelId="{AB7F018A-83E9-43A2-BEB7-E80F05305AE0}" type="sibTrans" cxnId="{E8E8858F-D668-40EC-B3BA-61C6F17B25E6}">
      <dgm:prSet/>
      <dgm:spPr/>
      <dgm:t>
        <a:bodyPr/>
        <a:lstStyle/>
        <a:p>
          <a:endParaRPr lang="en-US"/>
        </a:p>
      </dgm:t>
    </dgm:pt>
    <dgm:pt modelId="{BC03EAC8-8DDF-434F-806C-7A185EFE173A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sz="2400" dirty="0" smtClean="0">
              <a:latin typeface="NikoshBAN" pitchFamily="2" charset="0"/>
              <a:cs typeface="NikoshBAN" pitchFamily="2" charset="0"/>
            </a:rPr>
            <a:t>আসমানী কিতাব সমুহ সন্দেহ মুক্ত </a:t>
          </a:r>
          <a:endParaRPr lang="en-US" sz="2400" dirty="0">
            <a:latin typeface="NikoshBAN" pitchFamily="2" charset="0"/>
            <a:cs typeface="NikoshBAN" pitchFamily="2" charset="0"/>
          </a:endParaRPr>
        </a:p>
      </dgm:t>
    </dgm:pt>
    <dgm:pt modelId="{D2C2F1D8-48F1-4F62-8749-1EB7428C2984}" type="parTrans" cxnId="{1EF6221E-314E-41D4-8EF4-AA0C9697B696}">
      <dgm:prSet/>
      <dgm:spPr/>
      <dgm:t>
        <a:bodyPr/>
        <a:lstStyle/>
        <a:p>
          <a:endParaRPr lang="en-US"/>
        </a:p>
      </dgm:t>
    </dgm:pt>
    <dgm:pt modelId="{77C4EE48-CE79-42EB-AF2F-D5BBD73EFF81}" type="sibTrans" cxnId="{1EF6221E-314E-41D4-8EF4-AA0C9697B696}">
      <dgm:prSet/>
      <dgm:spPr/>
      <dgm:t>
        <a:bodyPr/>
        <a:lstStyle/>
        <a:p>
          <a:endParaRPr lang="en-US"/>
        </a:p>
      </dgm:t>
    </dgm:pt>
    <dgm:pt modelId="{4E8FA647-0B27-478F-8FF0-84394EEBFC54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sz="2400" dirty="0" smtClean="0">
              <a:latin typeface="NikoshBAN" pitchFamily="2" charset="0"/>
              <a:cs typeface="NikoshBAN" pitchFamily="2" charset="0"/>
            </a:rPr>
            <a:t>হেদায়েতের অন্যতম মাধ্যম </a:t>
          </a:r>
          <a:endParaRPr lang="en-US" sz="2400" dirty="0">
            <a:latin typeface="NikoshBAN" pitchFamily="2" charset="0"/>
            <a:cs typeface="NikoshBAN" pitchFamily="2" charset="0"/>
          </a:endParaRPr>
        </a:p>
      </dgm:t>
    </dgm:pt>
    <dgm:pt modelId="{29DCE0F5-AFCF-47DE-B3A6-B665D26E85D5}" type="parTrans" cxnId="{4C796C26-E326-47FB-997E-7FD0AB162CE2}">
      <dgm:prSet/>
      <dgm:spPr/>
      <dgm:t>
        <a:bodyPr/>
        <a:lstStyle/>
        <a:p>
          <a:endParaRPr lang="en-US"/>
        </a:p>
      </dgm:t>
    </dgm:pt>
    <dgm:pt modelId="{2861BB71-7E7E-4AAE-BB93-EAAD2214F59E}" type="sibTrans" cxnId="{4C796C26-E326-47FB-997E-7FD0AB162CE2}">
      <dgm:prSet/>
      <dgm:spPr/>
      <dgm:t>
        <a:bodyPr/>
        <a:lstStyle/>
        <a:p>
          <a:endParaRPr lang="en-US"/>
        </a:p>
      </dgm:t>
    </dgm:pt>
    <dgm:pt modelId="{60B485B5-EB21-497B-A630-9DA0962C294B}">
      <dgm:prSet phldrT="[Text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>
        <a:solidFill>
          <a:srgbClr val="0070C0"/>
        </a:solidFill>
      </dgm:spPr>
      <dgm:t>
        <a:bodyPr/>
        <a:lstStyle/>
        <a:p>
          <a:r>
            <a:rPr lang="bn-BD" sz="2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আসমানী কিতাবের প্রতি ঈমান আনার গুরত্ব ও তাৎপর্য </a:t>
          </a:r>
          <a:endParaRPr lang="en-US" sz="20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F6747A6A-5A54-422C-9ECC-A8039D4646BB}" type="sibTrans" cxnId="{3F95C592-F458-41D9-8ED5-BD5BB8F26F45}">
      <dgm:prSet/>
      <dgm:spPr/>
      <dgm:t>
        <a:bodyPr/>
        <a:lstStyle/>
        <a:p>
          <a:endParaRPr lang="en-US"/>
        </a:p>
      </dgm:t>
    </dgm:pt>
    <dgm:pt modelId="{6CBA0F8B-CDC4-4098-A965-6A55882ECB84}" type="parTrans" cxnId="{3F95C592-F458-41D9-8ED5-BD5BB8F26F45}">
      <dgm:prSet/>
      <dgm:spPr/>
      <dgm:t>
        <a:bodyPr/>
        <a:lstStyle/>
        <a:p>
          <a:endParaRPr lang="en-US"/>
        </a:p>
      </dgm:t>
    </dgm:pt>
    <dgm:pt modelId="{292628A5-F2A1-47E1-9AD8-DEF5A9116176}" type="pres">
      <dgm:prSet presAssocID="{68C5995F-2EFA-4238-BAF8-F42052C173C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620DC6B-6DE2-4AB1-8513-5FDD929BB20F}" type="pres">
      <dgm:prSet presAssocID="{60B485B5-EB21-497B-A630-9DA0962C294B}" presName="centerShape" presStyleLbl="node0" presStyleIdx="0" presStyleCnt="1" custScaleX="108768" custScaleY="128937"/>
      <dgm:spPr/>
      <dgm:t>
        <a:bodyPr/>
        <a:lstStyle/>
        <a:p>
          <a:endParaRPr lang="en-US"/>
        </a:p>
      </dgm:t>
    </dgm:pt>
    <dgm:pt modelId="{B88BC96A-C362-497F-8830-1E135DA9A2A4}" type="pres">
      <dgm:prSet presAssocID="{2E9665A9-CC57-4A0B-8BD0-AFF71BC0C7EA}" presName="Name9" presStyleLbl="parChTrans1D2" presStyleIdx="0" presStyleCnt="5"/>
      <dgm:spPr/>
      <dgm:t>
        <a:bodyPr/>
        <a:lstStyle/>
        <a:p>
          <a:endParaRPr lang="en-US"/>
        </a:p>
      </dgm:t>
    </dgm:pt>
    <dgm:pt modelId="{4C997DAB-74AB-4D2B-8241-BE205112E569}" type="pres">
      <dgm:prSet presAssocID="{2E9665A9-CC57-4A0B-8BD0-AFF71BC0C7EA}" presName="connTx" presStyleLbl="parChTrans1D2" presStyleIdx="0" presStyleCnt="5"/>
      <dgm:spPr/>
      <dgm:t>
        <a:bodyPr/>
        <a:lstStyle/>
        <a:p>
          <a:endParaRPr lang="en-US"/>
        </a:p>
      </dgm:t>
    </dgm:pt>
    <dgm:pt modelId="{2459657C-8908-4643-A550-E286041033FC}" type="pres">
      <dgm:prSet presAssocID="{DB468DD6-E746-429B-80E2-582A3BDCD2F9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516AB9-B91E-4485-A53D-C17A7D4BA665}" type="pres">
      <dgm:prSet presAssocID="{614FE1D0-FEBB-49C2-907F-830F69033721}" presName="Name9" presStyleLbl="parChTrans1D2" presStyleIdx="1" presStyleCnt="5"/>
      <dgm:spPr/>
      <dgm:t>
        <a:bodyPr/>
        <a:lstStyle/>
        <a:p>
          <a:endParaRPr lang="en-US"/>
        </a:p>
      </dgm:t>
    </dgm:pt>
    <dgm:pt modelId="{95C7BB81-C785-4116-BD02-74D8B7ED4B29}" type="pres">
      <dgm:prSet presAssocID="{614FE1D0-FEBB-49C2-907F-830F69033721}" presName="connTx" presStyleLbl="parChTrans1D2" presStyleIdx="1" presStyleCnt="5"/>
      <dgm:spPr/>
      <dgm:t>
        <a:bodyPr/>
        <a:lstStyle/>
        <a:p>
          <a:endParaRPr lang="en-US"/>
        </a:p>
      </dgm:t>
    </dgm:pt>
    <dgm:pt modelId="{E4AE51F6-674A-4B29-A00F-B92C1A51644C}" type="pres">
      <dgm:prSet presAssocID="{646CF3B0-EBA9-4F37-A442-FE814875697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3F1D15-AC8B-455C-854F-041E5D3B6BBD}" type="pres">
      <dgm:prSet presAssocID="{29DCE0F5-AFCF-47DE-B3A6-B665D26E85D5}" presName="Name9" presStyleLbl="parChTrans1D2" presStyleIdx="2" presStyleCnt="5"/>
      <dgm:spPr/>
      <dgm:t>
        <a:bodyPr/>
        <a:lstStyle/>
        <a:p>
          <a:endParaRPr lang="en-US"/>
        </a:p>
      </dgm:t>
    </dgm:pt>
    <dgm:pt modelId="{A58C415A-C8CC-48CD-A375-840196AE2B11}" type="pres">
      <dgm:prSet presAssocID="{29DCE0F5-AFCF-47DE-B3A6-B665D26E85D5}" presName="connTx" presStyleLbl="parChTrans1D2" presStyleIdx="2" presStyleCnt="5"/>
      <dgm:spPr/>
      <dgm:t>
        <a:bodyPr/>
        <a:lstStyle/>
        <a:p>
          <a:endParaRPr lang="en-US"/>
        </a:p>
      </dgm:t>
    </dgm:pt>
    <dgm:pt modelId="{F7BABD93-8675-47C7-9D32-1974FEDB2232}" type="pres">
      <dgm:prSet presAssocID="{4E8FA647-0B27-478F-8FF0-84394EEBFC54}" presName="node" presStyleLbl="node1" presStyleIdx="2" presStyleCnt="5" custScaleX="117346" custScaleY="136926" custRadScaleRad="124851" custRadScaleInc="-408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29D449-CF26-40B3-BD7A-5456F42CF2D9}" type="pres">
      <dgm:prSet presAssocID="{9D4ED525-3C04-418B-938C-9662071788A1}" presName="Name9" presStyleLbl="parChTrans1D2" presStyleIdx="3" presStyleCnt="5"/>
      <dgm:spPr/>
      <dgm:t>
        <a:bodyPr/>
        <a:lstStyle/>
        <a:p>
          <a:endParaRPr lang="en-US"/>
        </a:p>
      </dgm:t>
    </dgm:pt>
    <dgm:pt modelId="{720E6461-BFC4-439B-A9C1-74AF1089EB4C}" type="pres">
      <dgm:prSet presAssocID="{9D4ED525-3C04-418B-938C-9662071788A1}" presName="connTx" presStyleLbl="parChTrans1D2" presStyleIdx="3" presStyleCnt="5"/>
      <dgm:spPr/>
      <dgm:t>
        <a:bodyPr/>
        <a:lstStyle/>
        <a:p>
          <a:endParaRPr lang="en-US"/>
        </a:p>
      </dgm:t>
    </dgm:pt>
    <dgm:pt modelId="{27814C70-AF32-4DDD-90AB-BE37AC3D0678}" type="pres">
      <dgm:prSet presAssocID="{5C1ED547-E145-4079-A811-A02AD9AF6157}" presName="node" presStyleLbl="node1" presStyleIdx="3" presStyleCnt="5" custScaleX="134691" custScaleY="131433" custRadScaleRad="125818" custRadScaleInc="388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F9BB62-E848-4A2C-BDA4-D5B69A659C93}" type="pres">
      <dgm:prSet presAssocID="{D2C2F1D8-48F1-4F62-8749-1EB7428C2984}" presName="Name9" presStyleLbl="parChTrans1D2" presStyleIdx="4" presStyleCnt="5"/>
      <dgm:spPr/>
      <dgm:t>
        <a:bodyPr/>
        <a:lstStyle/>
        <a:p>
          <a:endParaRPr lang="en-US"/>
        </a:p>
      </dgm:t>
    </dgm:pt>
    <dgm:pt modelId="{25734AC2-7FE6-4CE1-9739-0B81CFD2FC62}" type="pres">
      <dgm:prSet presAssocID="{D2C2F1D8-48F1-4F62-8749-1EB7428C2984}" presName="connTx" presStyleLbl="parChTrans1D2" presStyleIdx="4" presStyleCnt="5"/>
      <dgm:spPr/>
      <dgm:t>
        <a:bodyPr/>
        <a:lstStyle/>
        <a:p>
          <a:endParaRPr lang="en-US"/>
        </a:p>
      </dgm:t>
    </dgm:pt>
    <dgm:pt modelId="{678F9E51-0526-4B99-8F4B-37A92EF6ACFD}" type="pres">
      <dgm:prSet presAssocID="{BC03EAC8-8DDF-434F-806C-7A185EFE173A}" presName="node" presStyleLbl="node1" presStyleIdx="4" presStyleCnt="5" custScaleX="142649" custScaleY="1178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BA978D1-D6E1-4F32-AB94-E7431B0EF18E}" type="presOf" srcId="{4E8FA647-0B27-478F-8FF0-84394EEBFC54}" destId="{F7BABD93-8675-47C7-9D32-1974FEDB2232}" srcOrd="0" destOrd="0" presId="urn:microsoft.com/office/officeart/2005/8/layout/radial1"/>
    <dgm:cxn modelId="{DB7C2C38-3BB6-4169-82E5-51D3A25C8B98}" srcId="{60B485B5-EB21-497B-A630-9DA0962C294B}" destId="{DB468DD6-E746-429B-80E2-582A3BDCD2F9}" srcOrd="0" destOrd="0" parTransId="{2E9665A9-CC57-4A0B-8BD0-AFF71BC0C7EA}" sibTransId="{B20FE072-16BA-4367-9AAF-3EAC1E796880}"/>
    <dgm:cxn modelId="{99D4541E-0A7B-4A68-A5D9-255619E5C77A}" type="presOf" srcId="{60B485B5-EB21-497B-A630-9DA0962C294B}" destId="{4620DC6B-6DE2-4AB1-8513-5FDD929BB20F}" srcOrd="0" destOrd="0" presId="urn:microsoft.com/office/officeart/2005/8/layout/radial1"/>
    <dgm:cxn modelId="{99D8AABA-A110-4DA3-B43F-D13FD45A88A3}" type="presOf" srcId="{DB468DD6-E746-429B-80E2-582A3BDCD2F9}" destId="{2459657C-8908-4643-A550-E286041033FC}" srcOrd="0" destOrd="0" presId="urn:microsoft.com/office/officeart/2005/8/layout/radial1"/>
    <dgm:cxn modelId="{9F27A3C6-B5E6-4EAE-A34E-2FD38515590E}" type="presOf" srcId="{D2C2F1D8-48F1-4F62-8749-1EB7428C2984}" destId="{86F9BB62-E848-4A2C-BDA4-D5B69A659C93}" srcOrd="0" destOrd="0" presId="urn:microsoft.com/office/officeart/2005/8/layout/radial1"/>
    <dgm:cxn modelId="{147D2220-B039-4D8F-8D82-EF11EB73AE2E}" type="presOf" srcId="{29DCE0F5-AFCF-47DE-B3A6-B665D26E85D5}" destId="{A58C415A-C8CC-48CD-A375-840196AE2B11}" srcOrd="1" destOrd="0" presId="urn:microsoft.com/office/officeart/2005/8/layout/radial1"/>
    <dgm:cxn modelId="{51454F6B-5341-48E0-9152-0D278083B91C}" type="presOf" srcId="{9D4ED525-3C04-418B-938C-9662071788A1}" destId="{9829D449-CF26-40B3-BD7A-5456F42CF2D9}" srcOrd="0" destOrd="0" presId="urn:microsoft.com/office/officeart/2005/8/layout/radial1"/>
    <dgm:cxn modelId="{6B473E93-1138-4F55-8317-85C38B53B347}" type="presOf" srcId="{2E9665A9-CC57-4A0B-8BD0-AFF71BC0C7EA}" destId="{B88BC96A-C362-497F-8830-1E135DA9A2A4}" srcOrd="0" destOrd="0" presId="urn:microsoft.com/office/officeart/2005/8/layout/radial1"/>
    <dgm:cxn modelId="{A319E758-54E9-48E5-AE47-AF580875A62F}" type="presOf" srcId="{D2C2F1D8-48F1-4F62-8749-1EB7428C2984}" destId="{25734AC2-7FE6-4CE1-9739-0B81CFD2FC62}" srcOrd="1" destOrd="0" presId="urn:microsoft.com/office/officeart/2005/8/layout/radial1"/>
    <dgm:cxn modelId="{D8B9B9FD-6C9C-48F1-8334-2DD29AFD8DA2}" type="presOf" srcId="{614FE1D0-FEBB-49C2-907F-830F69033721}" destId="{95C7BB81-C785-4116-BD02-74D8B7ED4B29}" srcOrd="1" destOrd="0" presId="urn:microsoft.com/office/officeart/2005/8/layout/radial1"/>
    <dgm:cxn modelId="{7AF4F620-6642-4027-893C-B5E194ABB106}" type="presOf" srcId="{68C5995F-2EFA-4238-BAF8-F42052C173C6}" destId="{292628A5-F2A1-47E1-9AD8-DEF5A9116176}" srcOrd="0" destOrd="0" presId="urn:microsoft.com/office/officeart/2005/8/layout/radial1"/>
    <dgm:cxn modelId="{3F95C592-F458-41D9-8ED5-BD5BB8F26F45}" srcId="{68C5995F-2EFA-4238-BAF8-F42052C173C6}" destId="{60B485B5-EB21-497B-A630-9DA0962C294B}" srcOrd="0" destOrd="0" parTransId="{6CBA0F8B-CDC4-4098-A965-6A55882ECB84}" sibTransId="{F6747A6A-5A54-422C-9ECC-A8039D4646BB}"/>
    <dgm:cxn modelId="{1EF6221E-314E-41D4-8EF4-AA0C9697B696}" srcId="{60B485B5-EB21-497B-A630-9DA0962C294B}" destId="{BC03EAC8-8DDF-434F-806C-7A185EFE173A}" srcOrd="4" destOrd="0" parTransId="{D2C2F1D8-48F1-4F62-8749-1EB7428C2984}" sibTransId="{77C4EE48-CE79-42EB-AF2F-D5BBD73EFF81}"/>
    <dgm:cxn modelId="{E3275402-A0BF-4374-886C-8338A53F617C}" type="presOf" srcId="{2E9665A9-CC57-4A0B-8BD0-AFF71BC0C7EA}" destId="{4C997DAB-74AB-4D2B-8241-BE205112E569}" srcOrd="1" destOrd="0" presId="urn:microsoft.com/office/officeart/2005/8/layout/radial1"/>
    <dgm:cxn modelId="{5EE09A65-1853-4530-9958-8CE079B09AA5}" type="presOf" srcId="{614FE1D0-FEBB-49C2-907F-830F69033721}" destId="{C6516AB9-B91E-4485-A53D-C17A7D4BA665}" srcOrd="0" destOrd="0" presId="urn:microsoft.com/office/officeart/2005/8/layout/radial1"/>
    <dgm:cxn modelId="{E8E8858F-D668-40EC-B3BA-61C6F17B25E6}" srcId="{60B485B5-EB21-497B-A630-9DA0962C294B}" destId="{5C1ED547-E145-4079-A811-A02AD9AF6157}" srcOrd="3" destOrd="0" parTransId="{9D4ED525-3C04-418B-938C-9662071788A1}" sibTransId="{AB7F018A-83E9-43A2-BEB7-E80F05305AE0}"/>
    <dgm:cxn modelId="{BAFA3E27-8EF0-47E8-96DD-295116A4A5C2}" type="presOf" srcId="{5C1ED547-E145-4079-A811-A02AD9AF6157}" destId="{27814C70-AF32-4DDD-90AB-BE37AC3D0678}" srcOrd="0" destOrd="0" presId="urn:microsoft.com/office/officeart/2005/8/layout/radial1"/>
    <dgm:cxn modelId="{7AD67CB9-9848-42BE-8183-EA3A2D8F69B0}" type="presOf" srcId="{BC03EAC8-8DDF-434F-806C-7A185EFE173A}" destId="{678F9E51-0526-4B99-8F4B-37A92EF6ACFD}" srcOrd="0" destOrd="0" presId="urn:microsoft.com/office/officeart/2005/8/layout/radial1"/>
    <dgm:cxn modelId="{549BDBDF-8FA4-4ABA-8DA6-410597899A8C}" type="presOf" srcId="{9D4ED525-3C04-418B-938C-9662071788A1}" destId="{720E6461-BFC4-439B-A9C1-74AF1089EB4C}" srcOrd="1" destOrd="0" presId="urn:microsoft.com/office/officeart/2005/8/layout/radial1"/>
    <dgm:cxn modelId="{CAD1F9C3-43C0-4FF8-B758-9A25BB5573B4}" type="presOf" srcId="{646CF3B0-EBA9-4F37-A442-FE814875697F}" destId="{E4AE51F6-674A-4B29-A00F-B92C1A51644C}" srcOrd="0" destOrd="0" presId="urn:microsoft.com/office/officeart/2005/8/layout/radial1"/>
    <dgm:cxn modelId="{EF7E80C6-9DB4-4FD3-B36B-4DAAD0C8A40B}" type="presOf" srcId="{29DCE0F5-AFCF-47DE-B3A6-B665D26E85D5}" destId="{423F1D15-AC8B-455C-854F-041E5D3B6BBD}" srcOrd="0" destOrd="0" presId="urn:microsoft.com/office/officeart/2005/8/layout/radial1"/>
    <dgm:cxn modelId="{1A898CEF-4A9E-4653-ACCC-B73132B1FB50}" srcId="{60B485B5-EB21-497B-A630-9DA0962C294B}" destId="{646CF3B0-EBA9-4F37-A442-FE814875697F}" srcOrd="1" destOrd="0" parTransId="{614FE1D0-FEBB-49C2-907F-830F69033721}" sibTransId="{6564D784-43A0-48F9-BCE9-427457954290}"/>
    <dgm:cxn modelId="{4C796C26-E326-47FB-997E-7FD0AB162CE2}" srcId="{60B485B5-EB21-497B-A630-9DA0962C294B}" destId="{4E8FA647-0B27-478F-8FF0-84394EEBFC54}" srcOrd="2" destOrd="0" parTransId="{29DCE0F5-AFCF-47DE-B3A6-B665D26E85D5}" sibTransId="{2861BB71-7E7E-4AAE-BB93-EAAD2214F59E}"/>
    <dgm:cxn modelId="{0E1968C2-895A-4FE2-B783-C6975D97BFE8}" type="presParOf" srcId="{292628A5-F2A1-47E1-9AD8-DEF5A9116176}" destId="{4620DC6B-6DE2-4AB1-8513-5FDD929BB20F}" srcOrd="0" destOrd="0" presId="urn:microsoft.com/office/officeart/2005/8/layout/radial1"/>
    <dgm:cxn modelId="{71D17725-AD91-4891-B7F5-19F298048D38}" type="presParOf" srcId="{292628A5-F2A1-47E1-9AD8-DEF5A9116176}" destId="{B88BC96A-C362-497F-8830-1E135DA9A2A4}" srcOrd="1" destOrd="0" presId="urn:microsoft.com/office/officeart/2005/8/layout/radial1"/>
    <dgm:cxn modelId="{31854EF4-244B-44AC-99AC-04C74EFB1FA8}" type="presParOf" srcId="{B88BC96A-C362-497F-8830-1E135DA9A2A4}" destId="{4C997DAB-74AB-4D2B-8241-BE205112E569}" srcOrd="0" destOrd="0" presId="urn:microsoft.com/office/officeart/2005/8/layout/radial1"/>
    <dgm:cxn modelId="{7977A164-A2B5-44EC-A2BC-E188F400821A}" type="presParOf" srcId="{292628A5-F2A1-47E1-9AD8-DEF5A9116176}" destId="{2459657C-8908-4643-A550-E286041033FC}" srcOrd="2" destOrd="0" presId="urn:microsoft.com/office/officeart/2005/8/layout/radial1"/>
    <dgm:cxn modelId="{5CB72E40-5558-4991-8559-D706D8A1ABF6}" type="presParOf" srcId="{292628A5-F2A1-47E1-9AD8-DEF5A9116176}" destId="{C6516AB9-B91E-4485-A53D-C17A7D4BA665}" srcOrd="3" destOrd="0" presId="urn:microsoft.com/office/officeart/2005/8/layout/radial1"/>
    <dgm:cxn modelId="{8E081366-0A76-4D7E-9FA7-9A36770EE6C3}" type="presParOf" srcId="{C6516AB9-B91E-4485-A53D-C17A7D4BA665}" destId="{95C7BB81-C785-4116-BD02-74D8B7ED4B29}" srcOrd="0" destOrd="0" presId="urn:microsoft.com/office/officeart/2005/8/layout/radial1"/>
    <dgm:cxn modelId="{C6B0BD77-1CA6-461B-8070-65FA1C3F7A23}" type="presParOf" srcId="{292628A5-F2A1-47E1-9AD8-DEF5A9116176}" destId="{E4AE51F6-674A-4B29-A00F-B92C1A51644C}" srcOrd="4" destOrd="0" presId="urn:microsoft.com/office/officeart/2005/8/layout/radial1"/>
    <dgm:cxn modelId="{2F243380-D2BE-4FFB-9947-F1111392F669}" type="presParOf" srcId="{292628A5-F2A1-47E1-9AD8-DEF5A9116176}" destId="{423F1D15-AC8B-455C-854F-041E5D3B6BBD}" srcOrd="5" destOrd="0" presId="urn:microsoft.com/office/officeart/2005/8/layout/radial1"/>
    <dgm:cxn modelId="{FC7EBC9B-6A51-4F7D-AE96-35FFEF0E025D}" type="presParOf" srcId="{423F1D15-AC8B-455C-854F-041E5D3B6BBD}" destId="{A58C415A-C8CC-48CD-A375-840196AE2B11}" srcOrd="0" destOrd="0" presId="urn:microsoft.com/office/officeart/2005/8/layout/radial1"/>
    <dgm:cxn modelId="{E44B21A7-AB8A-4B09-9F4B-49E16A542891}" type="presParOf" srcId="{292628A5-F2A1-47E1-9AD8-DEF5A9116176}" destId="{F7BABD93-8675-47C7-9D32-1974FEDB2232}" srcOrd="6" destOrd="0" presId="urn:microsoft.com/office/officeart/2005/8/layout/radial1"/>
    <dgm:cxn modelId="{8E275240-44AE-4583-A6F2-4647761ACAC1}" type="presParOf" srcId="{292628A5-F2A1-47E1-9AD8-DEF5A9116176}" destId="{9829D449-CF26-40B3-BD7A-5456F42CF2D9}" srcOrd="7" destOrd="0" presId="urn:microsoft.com/office/officeart/2005/8/layout/radial1"/>
    <dgm:cxn modelId="{634DD25D-2D34-48F3-AB7E-DCD897F6A6A7}" type="presParOf" srcId="{9829D449-CF26-40B3-BD7A-5456F42CF2D9}" destId="{720E6461-BFC4-439B-A9C1-74AF1089EB4C}" srcOrd="0" destOrd="0" presId="urn:microsoft.com/office/officeart/2005/8/layout/radial1"/>
    <dgm:cxn modelId="{1F263FC6-00D4-44A8-9D1E-AB95AD6BC514}" type="presParOf" srcId="{292628A5-F2A1-47E1-9AD8-DEF5A9116176}" destId="{27814C70-AF32-4DDD-90AB-BE37AC3D0678}" srcOrd="8" destOrd="0" presId="urn:microsoft.com/office/officeart/2005/8/layout/radial1"/>
    <dgm:cxn modelId="{4390D5FC-E9D5-4759-8226-1FF6F83DD269}" type="presParOf" srcId="{292628A5-F2A1-47E1-9AD8-DEF5A9116176}" destId="{86F9BB62-E848-4A2C-BDA4-D5B69A659C93}" srcOrd="9" destOrd="0" presId="urn:microsoft.com/office/officeart/2005/8/layout/radial1"/>
    <dgm:cxn modelId="{04A31E1C-EAF4-4A29-AB31-E851F354291C}" type="presParOf" srcId="{86F9BB62-E848-4A2C-BDA4-D5B69A659C93}" destId="{25734AC2-7FE6-4CE1-9739-0B81CFD2FC62}" srcOrd="0" destOrd="0" presId="urn:microsoft.com/office/officeart/2005/8/layout/radial1"/>
    <dgm:cxn modelId="{32F0D4A7-34BA-4820-9A3E-0A3EF3CB6B64}" type="presParOf" srcId="{292628A5-F2A1-47E1-9AD8-DEF5A9116176}" destId="{678F9E51-0526-4B99-8F4B-37A92EF6ACFD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61217BA-BC8B-4C70-8C5A-9552B0FDE75E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456F91B-43B4-40D4-81AC-19FD0CDD2957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sz="3200" dirty="0" smtClean="0">
              <a:latin typeface="NikoshBAN" pitchFamily="2" charset="0"/>
              <a:cs typeface="NikoshBAN" pitchFamily="2" charset="0"/>
            </a:rPr>
            <a:t>আসমানী কিতাব নাযিলের উদ্দেশ্য 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FF4A8F3F-2E1A-464B-AFFF-AC4A872DE444}" type="parTrans" cxnId="{0A3066A7-864B-4B72-AB7B-5F28DC855BDB}">
      <dgm:prSet/>
      <dgm:spPr/>
      <dgm:t>
        <a:bodyPr/>
        <a:lstStyle/>
        <a:p>
          <a:endParaRPr lang="en-US"/>
        </a:p>
      </dgm:t>
    </dgm:pt>
    <dgm:pt modelId="{5CA4AF6E-7D14-4127-A578-822F202470DA}" type="sibTrans" cxnId="{0A3066A7-864B-4B72-AB7B-5F28DC855BDB}">
      <dgm:prSet/>
      <dgm:spPr/>
      <dgm:t>
        <a:bodyPr/>
        <a:lstStyle/>
        <a:p>
          <a:endParaRPr lang="en-US"/>
        </a:p>
      </dgm:t>
    </dgm:pt>
    <dgm:pt modelId="{B5BEE259-2046-42CA-967D-9F94B3A8D8A3}">
      <dgm:prSet phldrT="[Text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dirty="0" smtClean="0">
              <a:latin typeface="NikoshBAN" pitchFamily="2" charset="0"/>
              <a:cs typeface="NikoshBAN" pitchFamily="2" charset="0"/>
            </a:rPr>
            <a:t>মানব জাতির হেদায়েতর জন্য  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CC3031BC-3B55-494D-B028-EB8D6DBDCD07}" type="parTrans" cxnId="{DF32EB2F-1137-4E54-A6A4-3CAA344B5181}">
      <dgm:prSet/>
      <dgm:spPr/>
      <dgm:t>
        <a:bodyPr/>
        <a:lstStyle/>
        <a:p>
          <a:endParaRPr lang="en-US"/>
        </a:p>
      </dgm:t>
    </dgm:pt>
    <dgm:pt modelId="{8B9C786F-8284-4878-AA02-B945459752DD}" type="sibTrans" cxnId="{DF32EB2F-1137-4E54-A6A4-3CAA344B5181}">
      <dgm:prSet/>
      <dgm:spPr/>
      <dgm:t>
        <a:bodyPr/>
        <a:lstStyle/>
        <a:p>
          <a:endParaRPr lang="en-US"/>
        </a:p>
      </dgm:t>
    </dgm:pt>
    <dgm:pt modelId="{DC4295EA-74A9-4CB6-9BDA-829F3D6D7839}">
      <dgm:prSet phldrT="[Text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sz="3200" dirty="0" smtClean="0">
              <a:latin typeface="NikoshBAN" pitchFamily="2" charset="0"/>
              <a:cs typeface="NikoshBAN" pitchFamily="2" charset="0"/>
            </a:rPr>
            <a:t>বিচার কার্য সম্পন্ন করার জন্য 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B664F57E-9B65-4F38-82EA-5426F43A3C56}" type="parTrans" cxnId="{D3B55B1B-D679-4070-8CE2-405C91BC7F09}">
      <dgm:prSet/>
      <dgm:spPr/>
      <dgm:t>
        <a:bodyPr/>
        <a:lstStyle/>
        <a:p>
          <a:endParaRPr lang="en-US"/>
        </a:p>
      </dgm:t>
    </dgm:pt>
    <dgm:pt modelId="{8C049306-A65B-4C2F-B22C-D6DB807207A4}" type="sibTrans" cxnId="{D3B55B1B-D679-4070-8CE2-405C91BC7F09}">
      <dgm:prSet/>
      <dgm:spPr/>
      <dgm:t>
        <a:bodyPr/>
        <a:lstStyle/>
        <a:p>
          <a:endParaRPr lang="en-US"/>
        </a:p>
      </dgm:t>
    </dgm:pt>
    <dgm:pt modelId="{E42593F4-D7AF-464B-987D-9FF5B133F026}">
      <dgm:prSet phldrT="[Text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bn-BD" sz="2800" dirty="0" smtClean="0">
              <a:latin typeface="NikoshBAN" pitchFamily="2" charset="0"/>
              <a:cs typeface="NikoshBAN" pitchFamily="2" charset="0"/>
            </a:rPr>
            <a:t>ইহকালীন শান্তি ও </a:t>
          </a:r>
        </a:p>
        <a:p>
          <a:pPr algn="ctr"/>
          <a:r>
            <a:rPr lang="bn-BD" sz="2800" dirty="0" smtClean="0">
              <a:latin typeface="NikoshBAN" pitchFamily="2" charset="0"/>
              <a:cs typeface="NikoshBAN" pitchFamily="2" charset="0"/>
            </a:rPr>
            <a:t>পরকালীন মুক্তির জন্য 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968F439B-8BCD-436B-8FF5-3A2D0C5920DA}" type="parTrans" cxnId="{0C08FE0C-AC48-40F9-8439-68EBE2906160}">
      <dgm:prSet/>
      <dgm:spPr/>
      <dgm:t>
        <a:bodyPr/>
        <a:lstStyle/>
        <a:p>
          <a:endParaRPr lang="en-US"/>
        </a:p>
      </dgm:t>
    </dgm:pt>
    <dgm:pt modelId="{0D1E3449-F392-42BA-959D-68D45E83055F}" type="sibTrans" cxnId="{0C08FE0C-AC48-40F9-8439-68EBE2906160}">
      <dgm:prSet/>
      <dgm:spPr/>
      <dgm:t>
        <a:bodyPr/>
        <a:lstStyle/>
        <a:p>
          <a:endParaRPr lang="en-US"/>
        </a:p>
      </dgm:t>
    </dgm:pt>
    <dgm:pt modelId="{EB50EB3E-359C-44D0-B2E2-20280CFF6C85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sz="3200" dirty="0" smtClean="0">
              <a:latin typeface="NikoshBAN" pitchFamily="2" charset="0"/>
              <a:cs typeface="NikoshBAN" pitchFamily="2" charset="0"/>
            </a:rPr>
            <a:t>ভীতি প্রদানের জন্য 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1A84A4AD-BC7D-4A90-B281-C5CBD2E7ABAC}" type="parTrans" cxnId="{770A4CE5-8F69-4394-A2B8-AD4ADDF4DFB9}">
      <dgm:prSet/>
      <dgm:spPr/>
      <dgm:t>
        <a:bodyPr/>
        <a:lstStyle/>
        <a:p>
          <a:endParaRPr lang="en-US"/>
        </a:p>
      </dgm:t>
    </dgm:pt>
    <dgm:pt modelId="{ED72A4BD-5976-4F89-B99E-038F8297C4C1}" type="sibTrans" cxnId="{770A4CE5-8F69-4394-A2B8-AD4ADDF4DFB9}">
      <dgm:prSet/>
      <dgm:spPr/>
      <dgm:t>
        <a:bodyPr/>
        <a:lstStyle/>
        <a:p>
          <a:endParaRPr lang="en-US"/>
        </a:p>
      </dgm:t>
    </dgm:pt>
    <dgm:pt modelId="{EABE262A-76DC-4DA0-A6A0-FD906FD24A82}" type="pres">
      <dgm:prSet presAssocID="{D61217BA-BC8B-4C70-8C5A-9552B0FDE75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30CC629-D6D4-4937-B1E5-2AC971F60CB7}" type="pres">
      <dgm:prSet presAssocID="{A456F91B-43B4-40D4-81AC-19FD0CDD2957}" presName="centerShape" presStyleLbl="node0" presStyleIdx="0" presStyleCnt="1"/>
      <dgm:spPr/>
      <dgm:t>
        <a:bodyPr/>
        <a:lstStyle/>
        <a:p>
          <a:endParaRPr lang="en-US"/>
        </a:p>
      </dgm:t>
    </dgm:pt>
    <dgm:pt modelId="{5C50FFA0-5113-410C-9A25-1419B84AC85A}" type="pres">
      <dgm:prSet presAssocID="{CC3031BC-3B55-494D-B028-EB8D6DBDCD07}" presName="parTrans" presStyleLbl="bgSibTrans2D1" presStyleIdx="0" presStyleCnt="4"/>
      <dgm:spPr/>
      <dgm:t>
        <a:bodyPr/>
        <a:lstStyle/>
        <a:p>
          <a:endParaRPr lang="en-US"/>
        </a:p>
      </dgm:t>
    </dgm:pt>
    <dgm:pt modelId="{30066BB3-8E3F-426B-8A1D-9BE1CA57BBA2}" type="pres">
      <dgm:prSet presAssocID="{B5BEE259-2046-42CA-967D-9F94B3A8D8A3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3D74F5-3EB0-459D-B4DF-963023FA9DB5}" type="pres">
      <dgm:prSet presAssocID="{B664F57E-9B65-4F38-82EA-5426F43A3C56}" presName="parTrans" presStyleLbl="bgSibTrans2D1" presStyleIdx="1" presStyleCnt="4"/>
      <dgm:spPr/>
      <dgm:t>
        <a:bodyPr/>
        <a:lstStyle/>
        <a:p>
          <a:endParaRPr lang="en-US"/>
        </a:p>
      </dgm:t>
    </dgm:pt>
    <dgm:pt modelId="{C2A0B0E1-EFBB-485D-80A4-871199264019}" type="pres">
      <dgm:prSet presAssocID="{DC4295EA-74A9-4CB6-9BDA-829F3D6D7839}" presName="node" presStyleLbl="node1" presStyleIdx="1" presStyleCnt="4" custRadScaleRad="100821" custRadScaleInc="-21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6ED919-2079-4A5C-A6C1-63DD886D6142}" type="pres">
      <dgm:prSet presAssocID="{968F439B-8BCD-436B-8FF5-3A2D0C5920DA}" presName="parTrans" presStyleLbl="bgSibTrans2D1" presStyleIdx="2" presStyleCnt="4"/>
      <dgm:spPr/>
      <dgm:t>
        <a:bodyPr/>
        <a:lstStyle/>
        <a:p>
          <a:endParaRPr lang="en-US"/>
        </a:p>
      </dgm:t>
    </dgm:pt>
    <dgm:pt modelId="{21508CB5-D429-43A9-AD10-DB5D61363191}" type="pres">
      <dgm:prSet presAssocID="{E42593F4-D7AF-464B-987D-9FF5B133F026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3AA29B-AB7E-4F67-92A7-D4CCE21A8732}" type="pres">
      <dgm:prSet presAssocID="{1A84A4AD-BC7D-4A90-B281-C5CBD2E7ABAC}" presName="parTrans" presStyleLbl="bgSibTrans2D1" presStyleIdx="3" presStyleCnt="4"/>
      <dgm:spPr/>
      <dgm:t>
        <a:bodyPr/>
        <a:lstStyle/>
        <a:p>
          <a:endParaRPr lang="en-US"/>
        </a:p>
      </dgm:t>
    </dgm:pt>
    <dgm:pt modelId="{1C1B5F15-9F19-418A-A322-3D8D28904557}" type="pres">
      <dgm:prSet presAssocID="{EB50EB3E-359C-44D0-B2E2-20280CFF6C8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F32EB2F-1137-4E54-A6A4-3CAA344B5181}" srcId="{A456F91B-43B4-40D4-81AC-19FD0CDD2957}" destId="{B5BEE259-2046-42CA-967D-9F94B3A8D8A3}" srcOrd="0" destOrd="0" parTransId="{CC3031BC-3B55-494D-B028-EB8D6DBDCD07}" sibTransId="{8B9C786F-8284-4878-AA02-B945459752DD}"/>
    <dgm:cxn modelId="{86698C25-DB4C-40B5-9B5C-A338E809D481}" type="presOf" srcId="{968F439B-8BCD-436B-8FF5-3A2D0C5920DA}" destId="{FB6ED919-2079-4A5C-A6C1-63DD886D6142}" srcOrd="0" destOrd="0" presId="urn:microsoft.com/office/officeart/2005/8/layout/radial4"/>
    <dgm:cxn modelId="{3E6EC5D8-0E83-4ED9-889D-FF7DFDA37E5F}" type="presOf" srcId="{E42593F4-D7AF-464B-987D-9FF5B133F026}" destId="{21508CB5-D429-43A9-AD10-DB5D61363191}" srcOrd="0" destOrd="0" presId="urn:microsoft.com/office/officeart/2005/8/layout/radial4"/>
    <dgm:cxn modelId="{F853CEB1-916B-4D2D-B7CA-270B997F5B87}" type="presOf" srcId="{B5BEE259-2046-42CA-967D-9F94B3A8D8A3}" destId="{30066BB3-8E3F-426B-8A1D-9BE1CA57BBA2}" srcOrd="0" destOrd="0" presId="urn:microsoft.com/office/officeart/2005/8/layout/radial4"/>
    <dgm:cxn modelId="{ED4B3629-E2AD-443B-BCF7-BA2C8DD27618}" type="presOf" srcId="{1A84A4AD-BC7D-4A90-B281-C5CBD2E7ABAC}" destId="{823AA29B-AB7E-4F67-92A7-D4CCE21A8732}" srcOrd="0" destOrd="0" presId="urn:microsoft.com/office/officeart/2005/8/layout/radial4"/>
    <dgm:cxn modelId="{2124450A-83F3-4CCB-A931-B797F6F25009}" type="presOf" srcId="{A456F91B-43B4-40D4-81AC-19FD0CDD2957}" destId="{630CC629-D6D4-4937-B1E5-2AC971F60CB7}" srcOrd="0" destOrd="0" presId="urn:microsoft.com/office/officeart/2005/8/layout/radial4"/>
    <dgm:cxn modelId="{2D32D228-C8A2-4109-87F8-0560654421D9}" type="presOf" srcId="{D61217BA-BC8B-4C70-8C5A-9552B0FDE75E}" destId="{EABE262A-76DC-4DA0-A6A0-FD906FD24A82}" srcOrd="0" destOrd="0" presId="urn:microsoft.com/office/officeart/2005/8/layout/radial4"/>
    <dgm:cxn modelId="{FC9B66BE-92AA-48F7-8608-C8FCF944A1BF}" type="presOf" srcId="{DC4295EA-74A9-4CB6-9BDA-829F3D6D7839}" destId="{C2A0B0E1-EFBB-485D-80A4-871199264019}" srcOrd="0" destOrd="0" presId="urn:microsoft.com/office/officeart/2005/8/layout/radial4"/>
    <dgm:cxn modelId="{0A3066A7-864B-4B72-AB7B-5F28DC855BDB}" srcId="{D61217BA-BC8B-4C70-8C5A-9552B0FDE75E}" destId="{A456F91B-43B4-40D4-81AC-19FD0CDD2957}" srcOrd="0" destOrd="0" parTransId="{FF4A8F3F-2E1A-464B-AFFF-AC4A872DE444}" sibTransId="{5CA4AF6E-7D14-4127-A578-822F202470DA}"/>
    <dgm:cxn modelId="{770A4CE5-8F69-4394-A2B8-AD4ADDF4DFB9}" srcId="{A456F91B-43B4-40D4-81AC-19FD0CDD2957}" destId="{EB50EB3E-359C-44D0-B2E2-20280CFF6C85}" srcOrd="3" destOrd="0" parTransId="{1A84A4AD-BC7D-4A90-B281-C5CBD2E7ABAC}" sibTransId="{ED72A4BD-5976-4F89-B99E-038F8297C4C1}"/>
    <dgm:cxn modelId="{AAD8F1FC-1B03-463F-A301-D79061365AF8}" type="presOf" srcId="{EB50EB3E-359C-44D0-B2E2-20280CFF6C85}" destId="{1C1B5F15-9F19-418A-A322-3D8D28904557}" srcOrd="0" destOrd="0" presId="urn:microsoft.com/office/officeart/2005/8/layout/radial4"/>
    <dgm:cxn modelId="{91C4CAF7-8EFB-4DA3-AD2B-A7AFAEE21B41}" type="presOf" srcId="{B664F57E-9B65-4F38-82EA-5426F43A3C56}" destId="{F63D74F5-3EB0-459D-B4DF-963023FA9DB5}" srcOrd="0" destOrd="0" presId="urn:microsoft.com/office/officeart/2005/8/layout/radial4"/>
    <dgm:cxn modelId="{D3B55B1B-D679-4070-8CE2-405C91BC7F09}" srcId="{A456F91B-43B4-40D4-81AC-19FD0CDD2957}" destId="{DC4295EA-74A9-4CB6-9BDA-829F3D6D7839}" srcOrd="1" destOrd="0" parTransId="{B664F57E-9B65-4F38-82EA-5426F43A3C56}" sibTransId="{8C049306-A65B-4C2F-B22C-D6DB807207A4}"/>
    <dgm:cxn modelId="{0C08FE0C-AC48-40F9-8439-68EBE2906160}" srcId="{A456F91B-43B4-40D4-81AC-19FD0CDD2957}" destId="{E42593F4-D7AF-464B-987D-9FF5B133F026}" srcOrd="2" destOrd="0" parTransId="{968F439B-8BCD-436B-8FF5-3A2D0C5920DA}" sibTransId="{0D1E3449-F392-42BA-959D-68D45E83055F}"/>
    <dgm:cxn modelId="{D5022B32-D2B5-4382-8DEF-72DF2E358495}" type="presOf" srcId="{CC3031BC-3B55-494D-B028-EB8D6DBDCD07}" destId="{5C50FFA0-5113-410C-9A25-1419B84AC85A}" srcOrd="0" destOrd="0" presId="urn:microsoft.com/office/officeart/2005/8/layout/radial4"/>
    <dgm:cxn modelId="{3DA0CF47-BF18-4EA2-8C97-0BA90FEF188F}" type="presParOf" srcId="{EABE262A-76DC-4DA0-A6A0-FD906FD24A82}" destId="{630CC629-D6D4-4937-B1E5-2AC971F60CB7}" srcOrd="0" destOrd="0" presId="urn:microsoft.com/office/officeart/2005/8/layout/radial4"/>
    <dgm:cxn modelId="{E827B05F-1E65-4EB8-8B74-9AF97F49102E}" type="presParOf" srcId="{EABE262A-76DC-4DA0-A6A0-FD906FD24A82}" destId="{5C50FFA0-5113-410C-9A25-1419B84AC85A}" srcOrd="1" destOrd="0" presId="urn:microsoft.com/office/officeart/2005/8/layout/radial4"/>
    <dgm:cxn modelId="{D6B7D866-B4FC-4F7C-8813-29D1A287E889}" type="presParOf" srcId="{EABE262A-76DC-4DA0-A6A0-FD906FD24A82}" destId="{30066BB3-8E3F-426B-8A1D-9BE1CA57BBA2}" srcOrd="2" destOrd="0" presId="urn:microsoft.com/office/officeart/2005/8/layout/radial4"/>
    <dgm:cxn modelId="{B6343399-5D94-433A-BECF-0DEAB7B85980}" type="presParOf" srcId="{EABE262A-76DC-4DA0-A6A0-FD906FD24A82}" destId="{F63D74F5-3EB0-459D-B4DF-963023FA9DB5}" srcOrd="3" destOrd="0" presId="urn:microsoft.com/office/officeart/2005/8/layout/radial4"/>
    <dgm:cxn modelId="{1E5B1F7B-2971-424C-A816-F5944D98CF9B}" type="presParOf" srcId="{EABE262A-76DC-4DA0-A6A0-FD906FD24A82}" destId="{C2A0B0E1-EFBB-485D-80A4-871199264019}" srcOrd="4" destOrd="0" presId="urn:microsoft.com/office/officeart/2005/8/layout/radial4"/>
    <dgm:cxn modelId="{E86AEEAE-5544-42A3-89B4-E94092F6C8A7}" type="presParOf" srcId="{EABE262A-76DC-4DA0-A6A0-FD906FD24A82}" destId="{FB6ED919-2079-4A5C-A6C1-63DD886D6142}" srcOrd="5" destOrd="0" presId="urn:microsoft.com/office/officeart/2005/8/layout/radial4"/>
    <dgm:cxn modelId="{6DA6D781-58FA-48AC-8818-A73F14631E39}" type="presParOf" srcId="{EABE262A-76DC-4DA0-A6A0-FD906FD24A82}" destId="{21508CB5-D429-43A9-AD10-DB5D61363191}" srcOrd="6" destOrd="0" presId="urn:microsoft.com/office/officeart/2005/8/layout/radial4"/>
    <dgm:cxn modelId="{90EF2491-1E8C-4A8F-B245-0FA469FA7B57}" type="presParOf" srcId="{EABE262A-76DC-4DA0-A6A0-FD906FD24A82}" destId="{823AA29B-AB7E-4F67-92A7-D4CCE21A8732}" srcOrd="7" destOrd="0" presId="urn:microsoft.com/office/officeart/2005/8/layout/radial4"/>
    <dgm:cxn modelId="{F15AE684-7AAE-4D46-A679-39D9AE3E185D}" type="presParOf" srcId="{EABE262A-76DC-4DA0-A6A0-FD906FD24A82}" destId="{1C1B5F15-9F19-418A-A322-3D8D28904557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E0629A3-D0DB-469B-90A8-B0F10170E7A2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DDD8CCD-D374-4974-A03B-9725CF5EBF1C}">
      <dgm:prSet phldrT="[Text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কুরআন সর্ব শ্রেষ্ঠ হওয়ার প্রমান </a:t>
          </a:r>
          <a:endParaRPr lang="en-US" sz="3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6068760F-BE54-4ED5-BF1A-5A08707BD230}" type="parTrans" cxnId="{8636A2A2-DC9B-40FC-88E7-069D26943C11}">
      <dgm:prSet/>
      <dgm:spPr/>
      <dgm:t>
        <a:bodyPr/>
        <a:lstStyle/>
        <a:p>
          <a:endParaRPr lang="en-US"/>
        </a:p>
      </dgm:t>
    </dgm:pt>
    <dgm:pt modelId="{E8C1D2CA-438F-4101-8EB0-CB4DC33ED91E}" type="sibTrans" cxnId="{8636A2A2-DC9B-40FC-88E7-069D26943C11}">
      <dgm:prSet/>
      <dgm:spPr/>
      <dgm:t>
        <a:bodyPr/>
        <a:lstStyle/>
        <a:p>
          <a:endParaRPr lang="en-US"/>
        </a:p>
      </dgm:t>
    </dgm:pt>
    <dgm:pt modelId="{B789D692-0078-4E09-934A-8BF6FEF9275D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sz="1800" dirty="0" smtClean="0">
              <a:latin typeface="NikoshBAN" pitchFamily="2" charset="0"/>
              <a:cs typeface="NikoshBAN" pitchFamily="2" charset="0"/>
            </a:rPr>
            <a:t>কেয়ামত পর্যন্ত অবিকৃত অবস্থায় থাকা </a:t>
          </a:r>
          <a:endParaRPr lang="en-US" sz="1800" dirty="0">
            <a:latin typeface="NikoshBAN" pitchFamily="2" charset="0"/>
            <a:cs typeface="NikoshBAN" pitchFamily="2" charset="0"/>
          </a:endParaRPr>
        </a:p>
      </dgm:t>
    </dgm:pt>
    <dgm:pt modelId="{4289AFD6-C022-4C53-8CE2-0F458A77047C}" type="parTrans" cxnId="{DE36AD85-C2F0-4BE3-8FD9-5D7BDA07892F}">
      <dgm:prSet/>
      <dgm:spPr/>
      <dgm:t>
        <a:bodyPr/>
        <a:lstStyle/>
        <a:p>
          <a:endParaRPr lang="en-US"/>
        </a:p>
      </dgm:t>
    </dgm:pt>
    <dgm:pt modelId="{4A6727F1-75D9-44E6-893F-A5F1EA035185}" type="sibTrans" cxnId="{DE36AD85-C2F0-4BE3-8FD9-5D7BDA07892F}">
      <dgm:prSet/>
      <dgm:spPr/>
      <dgm:t>
        <a:bodyPr/>
        <a:lstStyle/>
        <a:p>
          <a:endParaRPr lang="en-US"/>
        </a:p>
      </dgm:t>
    </dgm:pt>
    <dgm:pt modelId="{063C5F64-5255-49EF-ACAE-1B672B18042E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sz="3200" dirty="0" smtClean="0">
              <a:latin typeface="NikoshBAN" pitchFamily="2" charset="0"/>
              <a:cs typeface="NikoshBAN" pitchFamily="2" charset="0"/>
            </a:rPr>
            <a:t>সন্দেহ মুক্ত 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EB8EBB00-5F4B-405F-AD7D-CFDF1008AA5B}" type="parTrans" cxnId="{0E3EC3FA-65C5-43A0-9289-DF6CEB962E7F}">
      <dgm:prSet/>
      <dgm:spPr/>
      <dgm:t>
        <a:bodyPr/>
        <a:lstStyle/>
        <a:p>
          <a:endParaRPr lang="en-US"/>
        </a:p>
      </dgm:t>
    </dgm:pt>
    <dgm:pt modelId="{C4BCA043-1C64-4DA7-B323-3F30928B3F15}" type="sibTrans" cxnId="{0E3EC3FA-65C5-43A0-9289-DF6CEB962E7F}">
      <dgm:prSet/>
      <dgm:spPr/>
      <dgm:t>
        <a:bodyPr/>
        <a:lstStyle/>
        <a:p>
          <a:endParaRPr lang="en-US"/>
        </a:p>
      </dgm:t>
    </dgm:pt>
    <dgm:pt modelId="{AA9F1BBF-A45D-4F67-B07C-A295962A9515}">
      <dgm:prSet phldrT="[Text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sz="2000" dirty="0" smtClean="0">
              <a:latin typeface="NikoshBAN" pitchFamily="2" charset="0"/>
              <a:cs typeface="NikoshBAN" pitchFamily="2" charset="0"/>
            </a:rPr>
            <a:t>এটি একটি পূর্ণাঙ্গ জীবন ব্যবস্থা </a:t>
          </a:r>
          <a:endParaRPr lang="en-US" sz="2000" dirty="0">
            <a:latin typeface="NikoshBAN" pitchFamily="2" charset="0"/>
            <a:cs typeface="NikoshBAN" pitchFamily="2" charset="0"/>
          </a:endParaRPr>
        </a:p>
      </dgm:t>
    </dgm:pt>
    <dgm:pt modelId="{4808A5F6-ED64-4DD1-8F9A-CE533F1ACFAC}" type="parTrans" cxnId="{959E7593-6DE9-4B7A-85E7-3B16B11BB53B}">
      <dgm:prSet/>
      <dgm:spPr/>
      <dgm:t>
        <a:bodyPr/>
        <a:lstStyle/>
        <a:p>
          <a:endParaRPr lang="en-US"/>
        </a:p>
      </dgm:t>
    </dgm:pt>
    <dgm:pt modelId="{F9CD96D2-143A-433E-ABCA-BFD2D075F01E}" type="sibTrans" cxnId="{959E7593-6DE9-4B7A-85E7-3B16B11BB53B}">
      <dgm:prSet/>
      <dgm:spPr/>
      <dgm:t>
        <a:bodyPr/>
        <a:lstStyle/>
        <a:p>
          <a:endParaRPr lang="en-US"/>
        </a:p>
      </dgm:t>
    </dgm:pt>
    <dgm:pt modelId="{D695BDAD-2AFA-492B-9BB7-F04D19E6DC80}">
      <dgm:prSet phldrT="[Tex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sz="2000" dirty="0" smtClean="0">
              <a:latin typeface="NikoshBAN" pitchFamily="2" charset="0"/>
              <a:cs typeface="NikoshBAN" pitchFamily="2" charset="0"/>
            </a:rPr>
            <a:t>সত্য মিথ্যার পার্থক্য কারী </a:t>
          </a:r>
          <a:endParaRPr lang="en-US" sz="2000" dirty="0">
            <a:latin typeface="NikoshBAN" pitchFamily="2" charset="0"/>
            <a:cs typeface="NikoshBAN" pitchFamily="2" charset="0"/>
          </a:endParaRPr>
        </a:p>
      </dgm:t>
    </dgm:pt>
    <dgm:pt modelId="{74045C42-A2E2-4CA8-ACE2-A6C5BB6624A5}" type="parTrans" cxnId="{2F4B5BD0-1B32-4AF2-BE04-6301FEC5D06C}">
      <dgm:prSet/>
      <dgm:spPr/>
      <dgm:t>
        <a:bodyPr/>
        <a:lstStyle/>
        <a:p>
          <a:endParaRPr lang="en-US"/>
        </a:p>
      </dgm:t>
    </dgm:pt>
    <dgm:pt modelId="{FE4A4C14-E210-47D2-B73C-181FB94BD4A2}" type="sibTrans" cxnId="{2F4B5BD0-1B32-4AF2-BE04-6301FEC5D06C}">
      <dgm:prSet/>
      <dgm:spPr/>
      <dgm:t>
        <a:bodyPr/>
        <a:lstStyle/>
        <a:p>
          <a:endParaRPr lang="en-US"/>
        </a:p>
      </dgm:t>
    </dgm:pt>
    <dgm:pt modelId="{5B6BF356-661E-44AE-A954-256FF725C714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sz="2000" dirty="0" smtClean="0">
              <a:latin typeface="NikoshBAN" pitchFamily="2" charset="0"/>
              <a:cs typeface="NikoshBAN" pitchFamily="2" charset="0"/>
            </a:rPr>
            <a:t>কুরআনের ন্যায় গ্রন্থ রচনা করা অসম্ভব  </a:t>
          </a:r>
          <a:endParaRPr lang="en-US" sz="2000" dirty="0">
            <a:latin typeface="NikoshBAN" pitchFamily="2" charset="0"/>
            <a:cs typeface="NikoshBAN" pitchFamily="2" charset="0"/>
          </a:endParaRPr>
        </a:p>
      </dgm:t>
    </dgm:pt>
    <dgm:pt modelId="{E367889F-622F-408B-B512-533CC4A58E02}" type="parTrans" cxnId="{DE39FF43-B07D-45D8-8A4E-AA01E67C58DA}">
      <dgm:prSet/>
      <dgm:spPr/>
      <dgm:t>
        <a:bodyPr/>
        <a:lstStyle/>
        <a:p>
          <a:endParaRPr lang="en-US"/>
        </a:p>
      </dgm:t>
    </dgm:pt>
    <dgm:pt modelId="{85E71FF1-EB90-4221-B129-4F45EA0EF0E7}" type="sibTrans" cxnId="{DE39FF43-B07D-45D8-8A4E-AA01E67C58DA}">
      <dgm:prSet/>
      <dgm:spPr/>
      <dgm:t>
        <a:bodyPr/>
        <a:lstStyle/>
        <a:p>
          <a:endParaRPr lang="en-US"/>
        </a:p>
      </dgm:t>
    </dgm:pt>
    <dgm:pt modelId="{8721831B-A57B-43D1-B679-5217DF0006B2}" type="pres">
      <dgm:prSet presAssocID="{6E0629A3-D0DB-469B-90A8-B0F10170E7A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EB4F2A9-B1F9-4D82-915E-8D113941245B}" type="pres">
      <dgm:prSet presAssocID="{0DDD8CCD-D374-4974-A03B-9725CF5EBF1C}" presName="centerShape" presStyleLbl="node0" presStyleIdx="0" presStyleCnt="1" custScaleX="114194" custScaleY="114281" custLinFactNeighborX="-830" custLinFactNeighborY="713"/>
      <dgm:spPr/>
      <dgm:t>
        <a:bodyPr/>
        <a:lstStyle/>
        <a:p>
          <a:endParaRPr lang="en-US"/>
        </a:p>
      </dgm:t>
    </dgm:pt>
    <dgm:pt modelId="{08BB2E03-4397-4898-98D9-A79C6C2043E6}" type="pres">
      <dgm:prSet presAssocID="{B789D692-0078-4E09-934A-8BF6FEF9275D}" presName="node" presStyleLbl="node1" presStyleIdx="0" presStyleCnt="5" custRadScaleRad="98589" custRadScaleInc="-40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898C44-7AC3-4B8F-9E36-C1526BDE259A}" type="pres">
      <dgm:prSet presAssocID="{B789D692-0078-4E09-934A-8BF6FEF9275D}" presName="dummy" presStyleCnt="0"/>
      <dgm:spPr/>
    </dgm:pt>
    <dgm:pt modelId="{10C8F918-61E3-42CB-AD53-0926E97FEF0F}" type="pres">
      <dgm:prSet presAssocID="{4A6727F1-75D9-44E6-893F-A5F1EA035185}" presName="sibTrans" presStyleLbl="sibTrans2D1" presStyleIdx="0" presStyleCnt="5"/>
      <dgm:spPr/>
      <dgm:t>
        <a:bodyPr/>
        <a:lstStyle/>
        <a:p>
          <a:endParaRPr lang="en-US"/>
        </a:p>
      </dgm:t>
    </dgm:pt>
    <dgm:pt modelId="{B2693C52-AC83-488F-B3B9-A8528B72C210}" type="pres">
      <dgm:prSet presAssocID="{063C5F64-5255-49EF-ACAE-1B672B18042E}" presName="node" presStyleLbl="node1" presStyleIdx="1" presStyleCnt="5" custScaleX="131131" custScaleY="132165" custRadScaleRad="95948" custRadScaleInc="81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6FE6B8-500D-48B5-B7A8-DCAABB470D46}" type="pres">
      <dgm:prSet presAssocID="{063C5F64-5255-49EF-ACAE-1B672B18042E}" presName="dummy" presStyleCnt="0"/>
      <dgm:spPr/>
    </dgm:pt>
    <dgm:pt modelId="{3C712CC6-2571-4F40-938C-A72045176D3D}" type="pres">
      <dgm:prSet presAssocID="{C4BCA043-1C64-4DA7-B323-3F30928B3F15}" presName="sibTrans" presStyleLbl="sibTrans2D1" presStyleIdx="1" presStyleCnt="5"/>
      <dgm:spPr/>
      <dgm:t>
        <a:bodyPr/>
        <a:lstStyle/>
        <a:p>
          <a:endParaRPr lang="en-US"/>
        </a:p>
      </dgm:t>
    </dgm:pt>
    <dgm:pt modelId="{0BDCF2C0-2269-45EA-B659-2C8405E409DF}" type="pres">
      <dgm:prSet presAssocID="{5B6BF356-661E-44AE-A954-256FF725C714}" presName="node" presStyleLbl="node1" presStyleIdx="2" presStyleCnt="5" custRadScaleRad="97343" custRadScaleInc="-28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75BC2A-E860-4A57-87CD-57F81E151C1B}" type="pres">
      <dgm:prSet presAssocID="{5B6BF356-661E-44AE-A954-256FF725C714}" presName="dummy" presStyleCnt="0"/>
      <dgm:spPr/>
    </dgm:pt>
    <dgm:pt modelId="{BD6EF872-437E-4162-BF43-22BC209BEF88}" type="pres">
      <dgm:prSet presAssocID="{85E71FF1-EB90-4221-B129-4F45EA0EF0E7}" presName="sibTrans" presStyleLbl="sibTrans2D1" presStyleIdx="2" presStyleCnt="5"/>
      <dgm:spPr/>
      <dgm:t>
        <a:bodyPr/>
        <a:lstStyle/>
        <a:p>
          <a:endParaRPr lang="en-US"/>
        </a:p>
      </dgm:t>
    </dgm:pt>
    <dgm:pt modelId="{D4ED904F-CB05-4B7B-849C-3818381BACEA}" type="pres">
      <dgm:prSet presAssocID="{AA9F1BBF-A45D-4F67-B07C-A295962A9515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712047-0847-4777-BD87-09BE1B89EF46}" type="pres">
      <dgm:prSet presAssocID="{AA9F1BBF-A45D-4F67-B07C-A295962A9515}" presName="dummy" presStyleCnt="0"/>
      <dgm:spPr/>
    </dgm:pt>
    <dgm:pt modelId="{A4A97EF0-DB12-45C8-8A3E-DB0E32ED735C}" type="pres">
      <dgm:prSet presAssocID="{F9CD96D2-143A-433E-ABCA-BFD2D075F01E}" presName="sibTrans" presStyleLbl="sibTrans2D1" presStyleIdx="3" presStyleCnt="5"/>
      <dgm:spPr/>
      <dgm:t>
        <a:bodyPr/>
        <a:lstStyle/>
        <a:p>
          <a:endParaRPr lang="en-US"/>
        </a:p>
      </dgm:t>
    </dgm:pt>
    <dgm:pt modelId="{2005AD49-A0D9-46C5-A62B-668C02BEE521}" type="pres">
      <dgm:prSet presAssocID="{D695BDAD-2AFA-492B-9BB7-F04D19E6DC80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69F3A7-C521-447C-86DA-8B0832B11179}" type="pres">
      <dgm:prSet presAssocID="{D695BDAD-2AFA-492B-9BB7-F04D19E6DC80}" presName="dummy" presStyleCnt="0"/>
      <dgm:spPr/>
    </dgm:pt>
    <dgm:pt modelId="{EF9AE2D8-62B9-4AE9-9BB2-829A5BEAAE68}" type="pres">
      <dgm:prSet presAssocID="{FE4A4C14-E210-47D2-B73C-181FB94BD4A2}" presName="sibTrans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42660892-CCE6-4BF9-A1AC-DF5143674ECD}" type="presOf" srcId="{F9CD96D2-143A-433E-ABCA-BFD2D075F01E}" destId="{A4A97EF0-DB12-45C8-8A3E-DB0E32ED735C}" srcOrd="0" destOrd="0" presId="urn:microsoft.com/office/officeart/2005/8/layout/radial6"/>
    <dgm:cxn modelId="{D8545D00-CEBA-4907-A498-D9F9FB99EAE2}" type="presOf" srcId="{4A6727F1-75D9-44E6-893F-A5F1EA035185}" destId="{10C8F918-61E3-42CB-AD53-0926E97FEF0F}" srcOrd="0" destOrd="0" presId="urn:microsoft.com/office/officeart/2005/8/layout/radial6"/>
    <dgm:cxn modelId="{8636A2A2-DC9B-40FC-88E7-069D26943C11}" srcId="{6E0629A3-D0DB-469B-90A8-B0F10170E7A2}" destId="{0DDD8CCD-D374-4974-A03B-9725CF5EBF1C}" srcOrd="0" destOrd="0" parTransId="{6068760F-BE54-4ED5-BF1A-5A08707BD230}" sibTransId="{E8C1D2CA-438F-4101-8EB0-CB4DC33ED91E}"/>
    <dgm:cxn modelId="{989FD576-83B3-438D-A3C2-BC6F2704D837}" type="presOf" srcId="{D695BDAD-2AFA-492B-9BB7-F04D19E6DC80}" destId="{2005AD49-A0D9-46C5-A62B-668C02BEE521}" srcOrd="0" destOrd="0" presId="urn:microsoft.com/office/officeart/2005/8/layout/radial6"/>
    <dgm:cxn modelId="{3D6A0C67-2FB6-4AA0-8B24-011085904600}" type="presOf" srcId="{063C5F64-5255-49EF-ACAE-1B672B18042E}" destId="{B2693C52-AC83-488F-B3B9-A8528B72C210}" srcOrd="0" destOrd="0" presId="urn:microsoft.com/office/officeart/2005/8/layout/radial6"/>
    <dgm:cxn modelId="{E8332A4C-7E69-4B6E-BED4-4728841433F8}" type="presOf" srcId="{C4BCA043-1C64-4DA7-B323-3F30928B3F15}" destId="{3C712CC6-2571-4F40-938C-A72045176D3D}" srcOrd="0" destOrd="0" presId="urn:microsoft.com/office/officeart/2005/8/layout/radial6"/>
    <dgm:cxn modelId="{40570CA3-27C1-4194-8774-ECB84D9F959E}" type="presOf" srcId="{5B6BF356-661E-44AE-A954-256FF725C714}" destId="{0BDCF2C0-2269-45EA-B659-2C8405E409DF}" srcOrd="0" destOrd="0" presId="urn:microsoft.com/office/officeart/2005/8/layout/radial6"/>
    <dgm:cxn modelId="{1514103B-9659-4501-9F55-40F43776D366}" type="presOf" srcId="{FE4A4C14-E210-47D2-B73C-181FB94BD4A2}" destId="{EF9AE2D8-62B9-4AE9-9BB2-829A5BEAAE68}" srcOrd="0" destOrd="0" presId="urn:microsoft.com/office/officeart/2005/8/layout/radial6"/>
    <dgm:cxn modelId="{EDA48E5A-AB9F-462D-A130-BE0466A54101}" type="presOf" srcId="{0DDD8CCD-D374-4974-A03B-9725CF5EBF1C}" destId="{3EB4F2A9-B1F9-4D82-915E-8D113941245B}" srcOrd="0" destOrd="0" presId="urn:microsoft.com/office/officeart/2005/8/layout/radial6"/>
    <dgm:cxn modelId="{FE35E8CD-3BFE-4763-BE0C-93B469ECDBAA}" type="presOf" srcId="{85E71FF1-EB90-4221-B129-4F45EA0EF0E7}" destId="{BD6EF872-437E-4162-BF43-22BC209BEF88}" srcOrd="0" destOrd="0" presId="urn:microsoft.com/office/officeart/2005/8/layout/radial6"/>
    <dgm:cxn modelId="{DE39FF43-B07D-45D8-8A4E-AA01E67C58DA}" srcId="{0DDD8CCD-D374-4974-A03B-9725CF5EBF1C}" destId="{5B6BF356-661E-44AE-A954-256FF725C714}" srcOrd="2" destOrd="0" parTransId="{E367889F-622F-408B-B512-533CC4A58E02}" sibTransId="{85E71FF1-EB90-4221-B129-4F45EA0EF0E7}"/>
    <dgm:cxn modelId="{2B8237E0-89EF-49A4-BB21-48FD5598F2CF}" type="presOf" srcId="{6E0629A3-D0DB-469B-90A8-B0F10170E7A2}" destId="{8721831B-A57B-43D1-B679-5217DF0006B2}" srcOrd="0" destOrd="0" presId="urn:microsoft.com/office/officeart/2005/8/layout/radial6"/>
    <dgm:cxn modelId="{DE36AD85-C2F0-4BE3-8FD9-5D7BDA07892F}" srcId="{0DDD8CCD-D374-4974-A03B-9725CF5EBF1C}" destId="{B789D692-0078-4E09-934A-8BF6FEF9275D}" srcOrd="0" destOrd="0" parTransId="{4289AFD6-C022-4C53-8CE2-0F458A77047C}" sibTransId="{4A6727F1-75D9-44E6-893F-A5F1EA035185}"/>
    <dgm:cxn modelId="{C730F828-5DB5-4830-AF16-D2264B78FF23}" type="presOf" srcId="{AA9F1BBF-A45D-4F67-B07C-A295962A9515}" destId="{D4ED904F-CB05-4B7B-849C-3818381BACEA}" srcOrd="0" destOrd="0" presId="urn:microsoft.com/office/officeart/2005/8/layout/radial6"/>
    <dgm:cxn modelId="{2F4B5BD0-1B32-4AF2-BE04-6301FEC5D06C}" srcId="{0DDD8CCD-D374-4974-A03B-9725CF5EBF1C}" destId="{D695BDAD-2AFA-492B-9BB7-F04D19E6DC80}" srcOrd="4" destOrd="0" parTransId="{74045C42-A2E2-4CA8-ACE2-A6C5BB6624A5}" sibTransId="{FE4A4C14-E210-47D2-B73C-181FB94BD4A2}"/>
    <dgm:cxn modelId="{0E3EC3FA-65C5-43A0-9289-DF6CEB962E7F}" srcId="{0DDD8CCD-D374-4974-A03B-9725CF5EBF1C}" destId="{063C5F64-5255-49EF-ACAE-1B672B18042E}" srcOrd="1" destOrd="0" parTransId="{EB8EBB00-5F4B-405F-AD7D-CFDF1008AA5B}" sibTransId="{C4BCA043-1C64-4DA7-B323-3F30928B3F15}"/>
    <dgm:cxn modelId="{F9622DB7-8BDD-48D1-B1D9-1491D3CD78AA}" type="presOf" srcId="{B789D692-0078-4E09-934A-8BF6FEF9275D}" destId="{08BB2E03-4397-4898-98D9-A79C6C2043E6}" srcOrd="0" destOrd="0" presId="urn:microsoft.com/office/officeart/2005/8/layout/radial6"/>
    <dgm:cxn modelId="{959E7593-6DE9-4B7A-85E7-3B16B11BB53B}" srcId="{0DDD8CCD-D374-4974-A03B-9725CF5EBF1C}" destId="{AA9F1BBF-A45D-4F67-B07C-A295962A9515}" srcOrd="3" destOrd="0" parTransId="{4808A5F6-ED64-4DD1-8F9A-CE533F1ACFAC}" sibTransId="{F9CD96D2-143A-433E-ABCA-BFD2D075F01E}"/>
    <dgm:cxn modelId="{E18C801E-4781-41C8-B316-9C7C471F06B8}" type="presParOf" srcId="{8721831B-A57B-43D1-B679-5217DF0006B2}" destId="{3EB4F2A9-B1F9-4D82-915E-8D113941245B}" srcOrd="0" destOrd="0" presId="urn:microsoft.com/office/officeart/2005/8/layout/radial6"/>
    <dgm:cxn modelId="{55634EF6-1C08-45AA-B210-2FD2A22C4E15}" type="presParOf" srcId="{8721831B-A57B-43D1-B679-5217DF0006B2}" destId="{08BB2E03-4397-4898-98D9-A79C6C2043E6}" srcOrd="1" destOrd="0" presId="urn:microsoft.com/office/officeart/2005/8/layout/radial6"/>
    <dgm:cxn modelId="{9083909D-87C3-4BCF-AC7E-48D0E0AD5908}" type="presParOf" srcId="{8721831B-A57B-43D1-B679-5217DF0006B2}" destId="{5D898C44-7AC3-4B8F-9E36-C1526BDE259A}" srcOrd="2" destOrd="0" presId="urn:microsoft.com/office/officeart/2005/8/layout/radial6"/>
    <dgm:cxn modelId="{5382536A-C51E-45E5-99EC-135ABB61CAA9}" type="presParOf" srcId="{8721831B-A57B-43D1-B679-5217DF0006B2}" destId="{10C8F918-61E3-42CB-AD53-0926E97FEF0F}" srcOrd="3" destOrd="0" presId="urn:microsoft.com/office/officeart/2005/8/layout/radial6"/>
    <dgm:cxn modelId="{EBBF129C-A2D4-4F97-A919-547D1F64F124}" type="presParOf" srcId="{8721831B-A57B-43D1-B679-5217DF0006B2}" destId="{B2693C52-AC83-488F-B3B9-A8528B72C210}" srcOrd="4" destOrd="0" presId="urn:microsoft.com/office/officeart/2005/8/layout/radial6"/>
    <dgm:cxn modelId="{17017059-2C5F-4725-9BB7-4935F69D1DE2}" type="presParOf" srcId="{8721831B-A57B-43D1-B679-5217DF0006B2}" destId="{9B6FE6B8-500D-48B5-B7A8-DCAABB470D46}" srcOrd="5" destOrd="0" presId="urn:microsoft.com/office/officeart/2005/8/layout/radial6"/>
    <dgm:cxn modelId="{847ABD68-FCC0-4AA3-A6E9-4EA895DADC0B}" type="presParOf" srcId="{8721831B-A57B-43D1-B679-5217DF0006B2}" destId="{3C712CC6-2571-4F40-938C-A72045176D3D}" srcOrd="6" destOrd="0" presId="urn:microsoft.com/office/officeart/2005/8/layout/radial6"/>
    <dgm:cxn modelId="{5214F918-F8F4-43B0-8848-447CAB20299D}" type="presParOf" srcId="{8721831B-A57B-43D1-B679-5217DF0006B2}" destId="{0BDCF2C0-2269-45EA-B659-2C8405E409DF}" srcOrd="7" destOrd="0" presId="urn:microsoft.com/office/officeart/2005/8/layout/radial6"/>
    <dgm:cxn modelId="{BF3B567A-03B3-4E56-874C-CB55BC47BB2E}" type="presParOf" srcId="{8721831B-A57B-43D1-B679-5217DF0006B2}" destId="{2875BC2A-E860-4A57-87CD-57F81E151C1B}" srcOrd="8" destOrd="0" presId="urn:microsoft.com/office/officeart/2005/8/layout/radial6"/>
    <dgm:cxn modelId="{1C20DD1E-EE13-4152-81AA-C198CFCC34A9}" type="presParOf" srcId="{8721831B-A57B-43D1-B679-5217DF0006B2}" destId="{BD6EF872-437E-4162-BF43-22BC209BEF88}" srcOrd="9" destOrd="0" presId="urn:microsoft.com/office/officeart/2005/8/layout/radial6"/>
    <dgm:cxn modelId="{8A0DF4FE-C5F9-46DB-A374-70C128FF5D05}" type="presParOf" srcId="{8721831B-A57B-43D1-B679-5217DF0006B2}" destId="{D4ED904F-CB05-4B7B-849C-3818381BACEA}" srcOrd="10" destOrd="0" presId="urn:microsoft.com/office/officeart/2005/8/layout/radial6"/>
    <dgm:cxn modelId="{6E912D77-A9F6-48F0-875D-A861A862A0A8}" type="presParOf" srcId="{8721831B-A57B-43D1-B679-5217DF0006B2}" destId="{48712047-0847-4777-BD87-09BE1B89EF46}" srcOrd="11" destOrd="0" presId="urn:microsoft.com/office/officeart/2005/8/layout/radial6"/>
    <dgm:cxn modelId="{22BD208C-2339-4BA7-86B0-DA1DED4F67A6}" type="presParOf" srcId="{8721831B-A57B-43D1-B679-5217DF0006B2}" destId="{A4A97EF0-DB12-45C8-8A3E-DB0E32ED735C}" srcOrd="12" destOrd="0" presId="urn:microsoft.com/office/officeart/2005/8/layout/radial6"/>
    <dgm:cxn modelId="{6AD87528-0C00-4E72-9FF0-8BCD0642D413}" type="presParOf" srcId="{8721831B-A57B-43D1-B679-5217DF0006B2}" destId="{2005AD49-A0D9-46C5-A62B-668C02BEE521}" srcOrd="13" destOrd="0" presId="urn:microsoft.com/office/officeart/2005/8/layout/radial6"/>
    <dgm:cxn modelId="{7B016BBE-049C-4BE9-9855-AF8A05C9AE1E}" type="presParOf" srcId="{8721831B-A57B-43D1-B679-5217DF0006B2}" destId="{7569F3A7-C521-447C-86DA-8B0832B11179}" srcOrd="14" destOrd="0" presId="urn:microsoft.com/office/officeart/2005/8/layout/radial6"/>
    <dgm:cxn modelId="{DD42070C-45C6-41C3-9197-CB7A4E17A3F5}" type="presParOf" srcId="{8721831B-A57B-43D1-B679-5217DF0006B2}" destId="{EF9AE2D8-62B9-4AE9-9BB2-829A5BEAAE68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105D8CE-2E24-4212-B805-2768E559437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5C6ACE3-16FA-43CA-A036-04C919355CB1}">
      <dgm:prSet phldrT="[Text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sz="3200" b="1" i="1" dirty="0" smtClean="0">
              <a:latin typeface="NikoshBAN" pitchFamily="2" charset="0"/>
              <a:cs typeface="NikoshBAN" pitchFamily="2" charset="0"/>
            </a:rPr>
            <a:t>আল কুরআনের বিধান অস্বীকার করার পরিনাম </a:t>
          </a:r>
          <a:endParaRPr lang="en-US" sz="3200" b="1" i="1" dirty="0">
            <a:latin typeface="NikoshBAN" pitchFamily="2" charset="0"/>
            <a:cs typeface="NikoshBAN" pitchFamily="2" charset="0"/>
          </a:endParaRPr>
        </a:p>
      </dgm:t>
    </dgm:pt>
    <dgm:pt modelId="{EAB2AFC9-1D57-4569-B46D-F3C3BC20F745}" type="parTrans" cxnId="{14B3D84D-E7BE-4FB0-B26D-9E2066B809D3}">
      <dgm:prSet/>
      <dgm:spPr/>
      <dgm:t>
        <a:bodyPr/>
        <a:lstStyle/>
        <a:p>
          <a:endParaRPr lang="en-US"/>
        </a:p>
      </dgm:t>
    </dgm:pt>
    <dgm:pt modelId="{E07E9F82-1ACE-464B-8955-122C4FB6A883}" type="sibTrans" cxnId="{14B3D84D-E7BE-4FB0-B26D-9E2066B809D3}">
      <dgm:prSet/>
      <dgm:spPr/>
      <dgm:t>
        <a:bodyPr/>
        <a:lstStyle/>
        <a:p>
          <a:endParaRPr lang="en-US"/>
        </a:p>
      </dgm:t>
    </dgm:pt>
    <dgm:pt modelId="{DE92A355-F160-46E4-B0C6-63A4623B0D04}">
      <dgm:prSet phldrT="[Text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sz="2800" dirty="0" smtClean="0">
              <a:latin typeface="NikoshBAN" pitchFamily="2" charset="0"/>
              <a:cs typeface="NikoshBAN" pitchFamily="2" charset="0"/>
            </a:rPr>
            <a:t>কুর আনের বিধান অস্বীকার করা কুফরী 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2F4E0770-EAC7-4763-BD40-BB7D96D1B6BB}" type="parTrans" cxnId="{7C0655E7-13DC-4C9B-8088-5EC51299C5C0}">
      <dgm:prSet/>
      <dgm:spPr/>
      <dgm:t>
        <a:bodyPr/>
        <a:lstStyle/>
        <a:p>
          <a:endParaRPr lang="en-US"/>
        </a:p>
      </dgm:t>
    </dgm:pt>
    <dgm:pt modelId="{9AE89664-9A4F-4FB2-A472-7FEEB3A02239}" type="sibTrans" cxnId="{7C0655E7-13DC-4C9B-8088-5EC51299C5C0}">
      <dgm:prSet/>
      <dgm:spPr/>
      <dgm:t>
        <a:bodyPr/>
        <a:lstStyle/>
        <a:p>
          <a:endParaRPr lang="en-US"/>
        </a:p>
      </dgm:t>
    </dgm:pt>
    <dgm:pt modelId="{A7245DEB-087A-4AAB-ABE7-3DE03947C148}">
      <dgm:prSet phldrT="[Tex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sz="2800" dirty="0" smtClean="0">
              <a:latin typeface="NikoshBAN" pitchFamily="2" charset="0"/>
              <a:cs typeface="NikoshBAN" pitchFamily="2" charset="0"/>
            </a:rPr>
            <a:t>পরিনতি অত্যান্ত ভয়াবহ 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ECAD78A8-4B03-4B8B-B78E-2C52FDBDE91F}" type="parTrans" cxnId="{9E551629-8C8B-4417-BC45-D93B6A9E7DA1}">
      <dgm:prSet/>
      <dgm:spPr/>
      <dgm:t>
        <a:bodyPr/>
        <a:lstStyle/>
        <a:p>
          <a:endParaRPr lang="en-US"/>
        </a:p>
      </dgm:t>
    </dgm:pt>
    <dgm:pt modelId="{6E902F93-03FA-40DB-A68F-6455C3D24CC9}" type="sibTrans" cxnId="{9E551629-8C8B-4417-BC45-D93B6A9E7DA1}">
      <dgm:prSet/>
      <dgm:spPr/>
      <dgm:t>
        <a:bodyPr/>
        <a:lstStyle/>
        <a:p>
          <a:endParaRPr lang="en-US"/>
        </a:p>
      </dgm:t>
    </dgm:pt>
    <dgm:pt modelId="{4D764099-2E7D-44A2-A733-81CCA98DB873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sz="2800" dirty="0" smtClean="0">
              <a:latin typeface="NikoshBAN" pitchFamily="2" charset="0"/>
              <a:cs typeface="NikoshBAN" pitchFamily="2" charset="0"/>
            </a:rPr>
            <a:t>পার্থিব জীবনে রয়েছে অপমান আর লাঞ্চনা 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42F33A97-37D0-4C10-B54C-C6DE12AE36E7}" type="parTrans" cxnId="{A8C1B382-33CD-4D11-ADE0-17A0E9C6DDE2}">
      <dgm:prSet/>
      <dgm:spPr/>
      <dgm:t>
        <a:bodyPr/>
        <a:lstStyle/>
        <a:p>
          <a:endParaRPr lang="en-US"/>
        </a:p>
      </dgm:t>
    </dgm:pt>
    <dgm:pt modelId="{A48C847A-60F9-4AD5-A51D-9A72D59CC3BC}" type="sibTrans" cxnId="{A8C1B382-33CD-4D11-ADE0-17A0E9C6DDE2}">
      <dgm:prSet/>
      <dgm:spPr/>
      <dgm:t>
        <a:bodyPr/>
        <a:lstStyle/>
        <a:p>
          <a:endParaRPr lang="en-US"/>
        </a:p>
      </dgm:t>
    </dgm:pt>
    <dgm:pt modelId="{6D20D30A-967A-4D96-9CFE-2DCF57910039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sz="3200" dirty="0" smtClean="0">
              <a:latin typeface="NikoshBAN" pitchFamily="2" charset="0"/>
              <a:cs typeface="NikoshBAN" pitchFamily="2" charset="0"/>
            </a:rPr>
            <a:t>কেয়ামতের দিন রয়েছে কঠোর শাস্তি 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6D04292E-1DD4-4AEC-942A-B2D011433793}" type="parTrans" cxnId="{55655213-827B-4A5D-92F1-4190E0F08414}">
      <dgm:prSet/>
      <dgm:spPr/>
      <dgm:t>
        <a:bodyPr/>
        <a:lstStyle/>
        <a:p>
          <a:endParaRPr lang="en-US"/>
        </a:p>
      </dgm:t>
    </dgm:pt>
    <dgm:pt modelId="{A59A6F2B-8768-4412-8FA1-925341C6AD78}" type="sibTrans" cxnId="{55655213-827B-4A5D-92F1-4190E0F08414}">
      <dgm:prSet/>
      <dgm:spPr/>
      <dgm:t>
        <a:bodyPr/>
        <a:lstStyle/>
        <a:p>
          <a:endParaRPr lang="en-US"/>
        </a:p>
      </dgm:t>
    </dgm:pt>
    <dgm:pt modelId="{B114CBBB-D1C3-4509-BD4A-9C89317FB088}" type="pres">
      <dgm:prSet presAssocID="{F105D8CE-2E24-4212-B805-2768E559437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4BEE253-C4DE-4B65-8507-470BEDB02312}" type="pres">
      <dgm:prSet presAssocID="{85C6ACE3-16FA-43CA-A036-04C919355CB1}" presName="hierRoot1" presStyleCnt="0">
        <dgm:presLayoutVars>
          <dgm:hierBranch val="init"/>
        </dgm:presLayoutVars>
      </dgm:prSet>
      <dgm:spPr/>
    </dgm:pt>
    <dgm:pt modelId="{B3E86AA3-0EAB-4626-AB0A-38527D684D03}" type="pres">
      <dgm:prSet presAssocID="{85C6ACE3-16FA-43CA-A036-04C919355CB1}" presName="rootComposite1" presStyleCnt="0"/>
      <dgm:spPr/>
    </dgm:pt>
    <dgm:pt modelId="{C31D6FA4-8C89-4503-9B72-5CDB4E56DCDF}" type="pres">
      <dgm:prSet presAssocID="{85C6ACE3-16FA-43CA-A036-04C919355CB1}" presName="rootText1" presStyleLbl="node0" presStyleIdx="0" presStyleCnt="1" custScaleX="309786" custScaleY="181986" custLinFactNeighborY="-6668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1C2F385-E209-44C8-B5D1-831955793056}" type="pres">
      <dgm:prSet presAssocID="{85C6ACE3-16FA-43CA-A036-04C919355CB1}" presName="rootConnector1" presStyleLbl="node1" presStyleIdx="0" presStyleCnt="0"/>
      <dgm:spPr/>
      <dgm:t>
        <a:bodyPr/>
        <a:lstStyle/>
        <a:p>
          <a:endParaRPr lang="en-US"/>
        </a:p>
      </dgm:t>
    </dgm:pt>
    <dgm:pt modelId="{43868C5F-0954-4275-85FA-385C393E26CB}" type="pres">
      <dgm:prSet presAssocID="{85C6ACE3-16FA-43CA-A036-04C919355CB1}" presName="hierChild2" presStyleCnt="0"/>
      <dgm:spPr/>
    </dgm:pt>
    <dgm:pt modelId="{C5B8C4DC-B0F1-4C4C-9ABB-807B8BFC29F4}" type="pres">
      <dgm:prSet presAssocID="{2F4E0770-EAC7-4763-BD40-BB7D96D1B6BB}" presName="Name37" presStyleLbl="parChTrans1D2" presStyleIdx="0" presStyleCnt="4"/>
      <dgm:spPr/>
      <dgm:t>
        <a:bodyPr/>
        <a:lstStyle/>
        <a:p>
          <a:endParaRPr lang="en-US"/>
        </a:p>
      </dgm:t>
    </dgm:pt>
    <dgm:pt modelId="{F9315CC7-9DBC-40A0-A14D-70EBE2361136}" type="pres">
      <dgm:prSet presAssocID="{DE92A355-F160-46E4-B0C6-63A4623B0D04}" presName="hierRoot2" presStyleCnt="0">
        <dgm:presLayoutVars>
          <dgm:hierBranch val="init"/>
        </dgm:presLayoutVars>
      </dgm:prSet>
      <dgm:spPr/>
    </dgm:pt>
    <dgm:pt modelId="{01A8302D-EA15-46D8-A446-BCBB51E91142}" type="pres">
      <dgm:prSet presAssocID="{DE92A355-F160-46E4-B0C6-63A4623B0D04}" presName="rootComposite" presStyleCnt="0"/>
      <dgm:spPr/>
    </dgm:pt>
    <dgm:pt modelId="{89F66EE5-22E9-4B40-B077-86AD17A9A3A5}" type="pres">
      <dgm:prSet presAssocID="{DE92A355-F160-46E4-B0C6-63A4623B0D04}" presName="rootText" presStyleLbl="node2" presStyleIdx="0" presStyleCnt="4" custScaleX="106511" custScaleY="312598" custLinFactNeighborY="-2469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6FEF98C-5E60-406B-91A0-CB05EC8FC4C2}" type="pres">
      <dgm:prSet presAssocID="{DE92A355-F160-46E4-B0C6-63A4623B0D04}" presName="rootConnector" presStyleLbl="node2" presStyleIdx="0" presStyleCnt="4"/>
      <dgm:spPr/>
      <dgm:t>
        <a:bodyPr/>
        <a:lstStyle/>
        <a:p>
          <a:endParaRPr lang="en-US"/>
        </a:p>
      </dgm:t>
    </dgm:pt>
    <dgm:pt modelId="{711E468E-CD02-457A-9A88-38092DCAFE1D}" type="pres">
      <dgm:prSet presAssocID="{DE92A355-F160-46E4-B0C6-63A4623B0D04}" presName="hierChild4" presStyleCnt="0"/>
      <dgm:spPr/>
    </dgm:pt>
    <dgm:pt modelId="{21FFF7F2-2DFD-47AF-8C7E-0D37E69494D0}" type="pres">
      <dgm:prSet presAssocID="{DE92A355-F160-46E4-B0C6-63A4623B0D04}" presName="hierChild5" presStyleCnt="0"/>
      <dgm:spPr/>
    </dgm:pt>
    <dgm:pt modelId="{AEFB7CC7-659C-4E17-9309-E7860DD6D49E}" type="pres">
      <dgm:prSet presAssocID="{ECAD78A8-4B03-4B8B-B78E-2C52FDBDE91F}" presName="Name37" presStyleLbl="parChTrans1D2" presStyleIdx="1" presStyleCnt="4"/>
      <dgm:spPr/>
      <dgm:t>
        <a:bodyPr/>
        <a:lstStyle/>
        <a:p>
          <a:endParaRPr lang="en-US"/>
        </a:p>
      </dgm:t>
    </dgm:pt>
    <dgm:pt modelId="{BF830264-0235-4AB7-8800-7DF6C92B6674}" type="pres">
      <dgm:prSet presAssocID="{A7245DEB-087A-4AAB-ABE7-3DE03947C148}" presName="hierRoot2" presStyleCnt="0">
        <dgm:presLayoutVars>
          <dgm:hierBranch val="init"/>
        </dgm:presLayoutVars>
      </dgm:prSet>
      <dgm:spPr/>
    </dgm:pt>
    <dgm:pt modelId="{3E5544F7-60D7-49C6-A1F6-D46EEB8A51E9}" type="pres">
      <dgm:prSet presAssocID="{A7245DEB-087A-4AAB-ABE7-3DE03947C148}" presName="rootComposite" presStyleCnt="0"/>
      <dgm:spPr/>
    </dgm:pt>
    <dgm:pt modelId="{0E98C6E7-C7E9-4AE4-AEAA-49C97974107A}" type="pres">
      <dgm:prSet presAssocID="{A7245DEB-087A-4AAB-ABE7-3DE03947C148}" presName="rootText" presStyleLbl="node2" presStyleIdx="1" presStyleCnt="4" custScaleX="100776" custScaleY="178255" custLinFactNeighborY="-2223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5A2BA12-B41B-4723-A723-2AC305BE9755}" type="pres">
      <dgm:prSet presAssocID="{A7245DEB-087A-4AAB-ABE7-3DE03947C148}" presName="rootConnector" presStyleLbl="node2" presStyleIdx="1" presStyleCnt="4"/>
      <dgm:spPr/>
      <dgm:t>
        <a:bodyPr/>
        <a:lstStyle/>
        <a:p>
          <a:endParaRPr lang="en-US"/>
        </a:p>
      </dgm:t>
    </dgm:pt>
    <dgm:pt modelId="{4F02500D-141D-4834-A54E-30CDA2EBFA02}" type="pres">
      <dgm:prSet presAssocID="{A7245DEB-087A-4AAB-ABE7-3DE03947C148}" presName="hierChild4" presStyleCnt="0"/>
      <dgm:spPr/>
    </dgm:pt>
    <dgm:pt modelId="{927878AC-4C12-4BBF-B885-F4ABFE8EDCF0}" type="pres">
      <dgm:prSet presAssocID="{A7245DEB-087A-4AAB-ABE7-3DE03947C148}" presName="hierChild5" presStyleCnt="0"/>
      <dgm:spPr/>
    </dgm:pt>
    <dgm:pt modelId="{8C2F97FA-ABA5-45EC-BF40-A7D2381744BF}" type="pres">
      <dgm:prSet presAssocID="{42F33A97-37D0-4C10-B54C-C6DE12AE36E7}" presName="Name37" presStyleLbl="parChTrans1D2" presStyleIdx="2" presStyleCnt="4"/>
      <dgm:spPr/>
      <dgm:t>
        <a:bodyPr/>
        <a:lstStyle/>
        <a:p>
          <a:endParaRPr lang="en-US"/>
        </a:p>
      </dgm:t>
    </dgm:pt>
    <dgm:pt modelId="{CDEC0327-8268-4956-946A-82CB4873DFB5}" type="pres">
      <dgm:prSet presAssocID="{4D764099-2E7D-44A2-A733-81CCA98DB873}" presName="hierRoot2" presStyleCnt="0">
        <dgm:presLayoutVars>
          <dgm:hierBranch val="init"/>
        </dgm:presLayoutVars>
      </dgm:prSet>
      <dgm:spPr/>
    </dgm:pt>
    <dgm:pt modelId="{D3DC33D0-5FBD-43AA-861F-DE0D47C98A39}" type="pres">
      <dgm:prSet presAssocID="{4D764099-2E7D-44A2-A733-81CCA98DB873}" presName="rootComposite" presStyleCnt="0"/>
      <dgm:spPr/>
    </dgm:pt>
    <dgm:pt modelId="{AFDC7CD5-BFC8-4223-90D1-3A6AD3B506C0}" type="pres">
      <dgm:prSet presAssocID="{4D764099-2E7D-44A2-A733-81CCA98DB873}" presName="rootText" presStyleLbl="node2" presStyleIdx="2" presStyleCnt="4" custScaleX="104034" custScaleY="294411" custLinFactNeighborX="398" custLinFactNeighborY="-2494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2ED221-0E4C-496B-9C2F-57226F21B853}" type="pres">
      <dgm:prSet presAssocID="{4D764099-2E7D-44A2-A733-81CCA98DB873}" presName="rootConnector" presStyleLbl="node2" presStyleIdx="2" presStyleCnt="4"/>
      <dgm:spPr/>
      <dgm:t>
        <a:bodyPr/>
        <a:lstStyle/>
        <a:p>
          <a:endParaRPr lang="en-US"/>
        </a:p>
      </dgm:t>
    </dgm:pt>
    <dgm:pt modelId="{24DC9204-5F80-4C15-81C8-F0BE634E9854}" type="pres">
      <dgm:prSet presAssocID="{4D764099-2E7D-44A2-A733-81CCA98DB873}" presName="hierChild4" presStyleCnt="0"/>
      <dgm:spPr/>
    </dgm:pt>
    <dgm:pt modelId="{C6B4F58D-4976-4602-99DC-7AA6143E4191}" type="pres">
      <dgm:prSet presAssocID="{4D764099-2E7D-44A2-A733-81CCA98DB873}" presName="hierChild5" presStyleCnt="0"/>
      <dgm:spPr/>
    </dgm:pt>
    <dgm:pt modelId="{7699E040-A93E-4A22-B862-FF4865B65D71}" type="pres">
      <dgm:prSet presAssocID="{6D04292E-1DD4-4AEC-942A-B2D011433793}" presName="Name37" presStyleLbl="parChTrans1D2" presStyleIdx="3" presStyleCnt="4"/>
      <dgm:spPr/>
      <dgm:t>
        <a:bodyPr/>
        <a:lstStyle/>
        <a:p>
          <a:endParaRPr lang="en-US"/>
        </a:p>
      </dgm:t>
    </dgm:pt>
    <dgm:pt modelId="{D89F5E03-CE61-4CA8-87DB-2E47C7665D85}" type="pres">
      <dgm:prSet presAssocID="{6D20D30A-967A-4D96-9CFE-2DCF57910039}" presName="hierRoot2" presStyleCnt="0">
        <dgm:presLayoutVars>
          <dgm:hierBranch val="init"/>
        </dgm:presLayoutVars>
      </dgm:prSet>
      <dgm:spPr/>
    </dgm:pt>
    <dgm:pt modelId="{C999873E-7434-43FE-926C-85F434098004}" type="pres">
      <dgm:prSet presAssocID="{6D20D30A-967A-4D96-9CFE-2DCF57910039}" presName="rootComposite" presStyleCnt="0"/>
      <dgm:spPr/>
    </dgm:pt>
    <dgm:pt modelId="{A6860DC6-ED48-4654-92CA-6A1AC99DCB12}" type="pres">
      <dgm:prSet presAssocID="{6D20D30A-967A-4D96-9CFE-2DCF57910039}" presName="rootText" presStyleLbl="node2" presStyleIdx="3" presStyleCnt="4" custScaleX="100578" custScaleY="406120" custLinFactNeighborY="-2922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DFB14E3-C29E-41C1-B617-1881407BDCA9}" type="pres">
      <dgm:prSet presAssocID="{6D20D30A-967A-4D96-9CFE-2DCF57910039}" presName="rootConnector" presStyleLbl="node2" presStyleIdx="3" presStyleCnt="4"/>
      <dgm:spPr/>
      <dgm:t>
        <a:bodyPr/>
        <a:lstStyle/>
        <a:p>
          <a:endParaRPr lang="en-US"/>
        </a:p>
      </dgm:t>
    </dgm:pt>
    <dgm:pt modelId="{BC9A72C2-F796-4731-90F2-F7C61B98A9E0}" type="pres">
      <dgm:prSet presAssocID="{6D20D30A-967A-4D96-9CFE-2DCF57910039}" presName="hierChild4" presStyleCnt="0"/>
      <dgm:spPr/>
    </dgm:pt>
    <dgm:pt modelId="{FC3A6385-EF55-4304-85C3-C9CE2E6F1415}" type="pres">
      <dgm:prSet presAssocID="{6D20D30A-967A-4D96-9CFE-2DCF57910039}" presName="hierChild5" presStyleCnt="0"/>
      <dgm:spPr/>
    </dgm:pt>
    <dgm:pt modelId="{BF95DF79-8F7D-46E2-8C45-2EECE4D575E5}" type="pres">
      <dgm:prSet presAssocID="{85C6ACE3-16FA-43CA-A036-04C919355CB1}" presName="hierChild3" presStyleCnt="0"/>
      <dgm:spPr/>
    </dgm:pt>
  </dgm:ptLst>
  <dgm:cxnLst>
    <dgm:cxn modelId="{8257A43B-E767-4006-B568-33E2D088B879}" type="presOf" srcId="{85C6ACE3-16FA-43CA-A036-04C919355CB1}" destId="{51C2F385-E209-44C8-B5D1-831955793056}" srcOrd="1" destOrd="0" presId="urn:microsoft.com/office/officeart/2005/8/layout/orgChart1"/>
    <dgm:cxn modelId="{79648B83-16CA-4084-B0B3-F4CEDEE075D2}" type="presOf" srcId="{6D04292E-1DD4-4AEC-942A-B2D011433793}" destId="{7699E040-A93E-4A22-B862-FF4865B65D71}" srcOrd="0" destOrd="0" presId="urn:microsoft.com/office/officeart/2005/8/layout/orgChart1"/>
    <dgm:cxn modelId="{647FFE0F-98D7-4797-A2BE-1E2DE1F82DCD}" type="presOf" srcId="{85C6ACE3-16FA-43CA-A036-04C919355CB1}" destId="{C31D6FA4-8C89-4503-9B72-5CDB4E56DCDF}" srcOrd="0" destOrd="0" presId="urn:microsoft.com/office/officeart/2005/8/layout/orgChart1"/>
    <dgm:cxn modelId="{61CBCDDE-D9AD-4900-902B-2E2B5A2DF411}" type="presOf" srcId="{DE92A355-F160-46E4-B0C6-63A4623B0D04}" destId="{89F66EE5-22E9-4B40-B077-86AD17A9A3A5}" srcOrd="0" destOrd="0" presId="urn:microsoft.com/office/officeart/2005/8/layout/orgChart1"/>
    <dgm:cxn modelId="{92B4D9CC-34F2-4822-876B-A3A8238DEBC1}" type="presOf" srcId="{ECAD78A8-4B03-4B8B-B78E-2C52FDBDE91F}" destId="{AEFB7CC7-659C-4E17-9309-E7860DD6D49E}" srcOrd="0" destOrd="0" presId="urn:microsoft.com/office/officeart/2005/8/layout/orgChart1"/>
    <dgm:cxn modelId="{5DD204D2-BCFD-445F-A669-955F62033E43}" type="presOf" srcId="{6D20D30A-967A-4D96-9CFE-2DCF57910039}" destId="{A6860DC6-ED48-4654-92CA-6A1AC99DCB12}" srcOrd="0" destOrd="0" presId="urn:microsoft.com/office/officeart/2005/8/layout/orgChart1"/>
    <dgm:cxn modelId="{7C0655E7-13DC-4C9B-8088-5EC51299C5C0}" srcId="{85C6ACE3-16FA-43CA-A036-04C919355CB1}" destId="{DE92A355-F160-46E4-B0C6-63A4623B0D04}" srcOrd="0" destOrd="0" parTransId="{2F4E0770-EAC7-4763-BD40-BB7D96D1B6BB}" sibTransId="{9AE89664-9A4F-4FB2-A472-7FEEB3A02239}"/>
    <dgm:cxn modelId="{7BE515AE-41FB-4B74-8195-F2F15CEA2F1C}" type="presOf" srcId="{F105D8CE-2E24-4212-B805-2768E559437A}" destId="{B114CBBB-D1C3-4509-BD4A-9C89317FB088}" srcOrd="0" destOrd="0" presId="urn:microsoft.com/office/officeart/2005/8/layout/orgChart1"/>
    <dgm:cxn modelId="{DDA358BD-02E7-4DBB-B873-FA561145E8F5}" type="presOf" srcId="{DE92A355-F160-46E4-B0C6-63A4623B0D04}" destId="{56FEF98C-5E60-406B-91A0-CB05EC8FC4C2}" srcOrd="1" destOrd="0" presId="urn:microsoft.com/office/officeart/2005/8/layout/orgChart1"/>
    <dgm:cxn modelId="{CAD80673-FA19-44E3-AA51-772F3E323FC9}" type="presOf" srcId="{2F4E0770-EAC7-4763-BD40-BB7D96D1B6BB}" destId="{C5B8C4DC-B0F1-4C4C-9ABB-807B8BFC29F4}" srcOrd="0" destOrd="0" presId="urn:microsoft.com/office/officeart/2005/8/layout/orgChart1"/>
    <dgm:cxn modelId="{B7836AE6-1A96-4753-AB74-793BA543E079}" type="presOf" srcId="{4D764099-2E7D-44A2-A733-81CCA98DB873}" destId="{AFDC7CD5-BFC8-4223-90D1-3A6AD3B506C0}" srcOrd="0" destOrd="0" presId="urn:microsoft.com/office/officeart/2005/8/layout/orgChart1"/>
    <dgm:cxn modelId="{9E551629-8C8B-4417-BC45-D93B6A9E7DA1}" srcId="{85C6ACE3-16FA-43CA-A036-04C919355CB1}" destId="{A7245DEB-087A-4AAB-ABE7-3DE03947C148}" srcOrd="1" destOrd="0" parTransId="{ECAD78A8-4B03-4B8B-B78E-2C52FDBDE91F}" sibTransId="{6E902F93-03FA-40DB-A68F-6455C3D24CC9}"/>
    <dgm:cxn modelId="{257C60D5-A71A-4345-BCD6-886894F96DCA}" type="presOf" srcId="{A7245DEB-087A-4AAB-ABE7-3DE03947C148}" destId="{0E98C6E7-C7E9-4AE4-AEAA-49C97974107A}" srcOrd="0" destOrd="0" presId="urn:microsoft.com/office/officeart/2005/8/layout/orgChart1"/>
    <dgm:cxn modelId="{55655213-827B-4A5D-92F1-4190E0F08414}" srcId="{85C6ACE3-16FA-43CA-A036-04C919355CB1}" destId="{6D20D30A-967A-4D96-9CFE-2DCF57910039}" srcOrd="3" destOrd="0" parTransId="{6D04292E-1DD4-4AEC-942A-B2D011433793}" sibTransId="{A59A6F2B-8768-4412-8FA1-925341C6AD78}"/>
    <dgm:cxn modelId="{A8C1B382-33CD-4D11-ADE0-17A0E9C6DDE2}" srcId="{85C6ACE3-16FA-43CA-A036-04C919355CB1}" destId="{4D764099-2E7D-44A2-A733-81CCA98DB873}" srcOrd="2" destOrd="0" parTransId="{42F33A97-37D0-4C10-B54C-C6DE12AE36E7}" sibTransId="{A48C847A-60F9-4AD5-A51D-9A72D59CC3BC}"/>
    <dgm:cxn modelId="{096F1BA8-F701-4C53-B493-C5AEB8F4BDF0}" type="presOf" srcId="{A7245DEB-087A-4AAB-ABE7-3DE03947C148}" destId="{F5A2BA12-B41B-4723-A723-2AC305BE9755}" srcOrd="1" destOrd="0" presId="urn:microsoft.com/office/officeart/2005/8/layout/orgChart1"/>
    <dgm:cxn modelId="{14B3D84D-E7BE-4FB0-B26D-9E2066B809D3}" srcId="{F105D8CE-2E24-4212-B805-2768E559437A}" destId="{85C6ACE3-16FA-43CA-A036-04C919355CB1}" srcOrd="0" destOrd="0" parTransId="{EAB2AFC9-1D57-4569-B46D-F3C3BC20F745}" sibTransId="{E07E9F82-1ACE-464B-8955-122C4FB6A883}"/>
    <dgm:cxn modelId="{6268CA52-A192-4B7B-8978-5F82DD2E82AA}" type="presOf" srcId="{4D764099-2E7D-44A2-A733-81CCA98DB873}" destId="{002ED221-0E4C-496B-9C2F-57226F21B853}" srcOrd="1" destOrd="0" presId="urn:microsoft.com/office/officeart/2005/8/layout/orgChart1"/>
    <dgm:cxn modelId="{9C253392-B709-4378-8586-4DB4ED72F6AE}" type="presOf" srcId="{42F33A97-37D0-4C10-B54C-C6DE12AE36E7}" destId="{8C2F97FA-ABA5-45EC-BF40-A7D2381744BF}" srcOrd="0" destOrd="0" presId="urn:microsoft.com/office/officeart/2005/8/layout/orgChart1"/>
    <dgm:cxn modelId="{4D02829F-CCC7-4587-A73A-15DFBD8AFC82}" type="presOf" srcId="{6D20D30A-967A-4D96-9CFE-2DCF57910039}" destId="{FDFB14E3-C29E-41C1-B617-1881407BDCA9}" srcOrd="1" destOrd="0" presId="urn:microsoft.com/office/officeart/2005/8/layout/orgChart1"/>
    <dgm:cxn modelId="{87360B32-1FA1-4C51-88AD-9D68BB4154A1}" type="presParOf" srcId="{B114CBBB-D1C3-4509-BD4A-9C89317FB088}" destId="{44BEE253-C4DE-4B65-8507-470BEDB02312}" srcOrd="0" destOrd="0" presId="urn:microsoft.com/office/officeart/2005/8/layout/orgChart1"/>
    <dgm:cxn modelId="{3FC704B1-5F29-43D7-92B3-8741D924BF6B}" type="presParOf" srcId="{44BEE253-C4DE-4B65-8507-470BEDB02312}" destId="{B3E86AA3-0EAB-4626-AB0A-38527D684D03}" srcOrd="0" destOrd="0" presId="urn:microsoft.com/office/officeart/2005/8/layout/orgChart1"/>
    <dgm:cxn modelId="{EA2F2FEF-A0BF-4388-83AE-33E53343B8FB}" type="presParOf" srcId="{B3E86AA3-0EAB-4626-AB0A-38527D684D03}" destId="{C31D6FA4-8C89-4503-9B72-5CDB4E56DCDF}" srcOrd="0" destOrd="0" presId="urn:microsoft.com/office/officeart/2005/8/layout/orgChart1"/>
    <dgm:cxn modelId="{793925F3-3630-4C2E-840D-5B7CE54565EA}" type="presParOf" srcId="{B3E86AA3-0EAB-4626-AB0A-38527D684D03}" destId="{51C2F385-E209-44C8-B5D1-831955793056}" srcOrd="1" destOrd="0" presId="urn:microsoft.com/office/officeart/2005/8/layout/orgChart1"/>
    <dgm:cxn modelId="{8B37CC62-4AE9-4DAE-9142-D163FBE2BBB5}" type="presParOf" srcId="{44BEE253-C4DE-4B65-8507-470BEDB02312}" destId="{43868C5F-0954-4275-85FA-385C393E26CB}" srcOrd="1" destOrd="0" presId="urn:microsoft.com/office/officeart/2005/8/layout/orgChart1"/>
    <dgm:cxn modelId="{894DE7CA-E583-443C-8104-D68F96C1AEFF}" type="presParOf" srcId="{43868C5F-0954-4275-85FA-385C393E26CB}" destId="{C5B8C4DC-B0F1-4C4C-9ABB-807B8BFC29F4}" srcOrd="0" destOrd="0" presId="urn:microsoft.com/office/officeart/2005/8/layout/orgChart1"/>
    <dgm:cxn modelId="{853DDCDC-D9BA-4532-816B-D0E26621949D}" type="presParOf" srcId="{43868C5F-0954-4275-85FA-385C393E26CB}" destId="{F9315CC7-9DBC-40A0-A14D-70EBE2361136}" srcOrd="1" destOrd="0" presId="urn:microsoft.com/office/officeart/2005/8/layout/orgChart1"/>
    <dgm:cxn modelId="{552E706D-1DED-426F-A8D2-3AC67FA6ACF0}" type="presParOf" srcId="{F9315CC7-9DBC-40A0-A14D-70EBE2361136}" destId="{01A8302D-EA15-46D8-A446-BCBB51E91142}" srcOrd="0" destOrd="0" presId="urn:microsoft.com/office/officeart/2005/8/layout/orgChart1"/>
    <dgm:cxn modelId="{49B05B6E-E351-4377-95D2-65C172768DC2}" type="presParOf" srcId="{01A8302D-EA15-46D8-A446-BCBB51E91142}" destId="{89F66EE5-22E9-4B40-B077-86AD17A9A3A5}" srcOrd="0" destOrd="0" presId="urn:microsoft.com/office/officeart/2005/8/layout/orgChart1"/>
    <dgm:cxn modelId="{B0717A56-699B-4C3E-9C4D-CD26EFC212A4}" type="presParOf" srcId="{01A8302D-EA15-46D8-A446-BCBB51E91142}" destId="{56FEF98C-5E60-406B-91A0-CB05EC8FC4C2}" srcOrd="1" destOrd="0" presId="urn:microsoft.com/office/officeart/2005/8/layout/orgChart1"/>
    <dgm:cxn modelId="{B0E880E6-6691-4336-8D62-1D1247440051}" type="presParOf" srcId="{F9315CC7-9DBC-40A0-A14D-70EBE2361136}" destId="{711E468E-CD02-457A-9A88-38092DCAFE1D}" srcOrd="1" destOrd="0" presId="urn:microsoft.com/office/officeart/2005/8/layout/orgChart1"/>
    <dgm:cxn modelId="{DC8D3407-9F1B-4CBA-92BB-2DFDB12DD359}" type="presParOf" srcId="{F9315CC7-9DBC-40A0-A14D-70EBE2361136}" destId="{21FFF7F2-2DFD-47AF-8C7E-0D37E69494D0}" srcOrd="2" destOrd="0" presId="urn:microsoft.com/office/officeart/2005/8/layout/orgChart1"/>
    <dgm:cxn modelId="{EA4D6E6B-20E0-4225-8FCE-D7D8C8FD92B2}" type="presParOf" srcId="{43868C5F-0954-4275-85FA-385C393E26CB}" destId="{AEFB7CC7-659C-4E17-9309-E7860DD6D49E}" srcOrd="2" destOrd="0" presId="urn:microsoft.com/office/officeart/2005/8/layout/orgChart1"/>
    <dgm:cxn modelId="{119CE76C-D983-43BA-96D1-9A6DFDCB5842}" type="presParOf" srcId="{43868C5F-0954-4275-85FA-385C393E26CB}" destId="{BF830264-0235-4AB7-8800-7DF6C92B6674}" srcOrd="3" destOrd="0" presId="urn:microsoft.com/office/officeart/2005/8/layout/orgChart1"/>
    <dgm:cxn modelId="{6FCBDE2E-4A30-4511-AA46-2539A0A2D3A6}" type="presParOf" srcId="{BF830264-0235-4AB7-8800-7DF6C92B6674}" destId="{3E5544F7-60D7-49C6-A1F6-D46EEB8A51E9}" srcOrd="0" destOrd="0" presId="urn:microsoft.com/office/officeart/2005/8/layout/orgChart1"/>
    <dgm:cxn modelId="{8FE1374D-C19F-4737-B34E-A24CB85336D6}" type="presParOf" srcId="{3E5544F7-60D7-49C6-A1F6-D46EEB8A51E9}" destId="{0E98C6E7-C7E9-4AE4-AEAA-49C97974107A}" srcOrd="0" destOrd="0" presId="urn:microsoft.com/office/officeart/2005/8/layout/orgChart1"/>
    <dgm:cxn modelId="{AEB71810-4815-42A8-A93A-2C85917A1BCD}" type="presParOf" srcId="{3E5544F7-60D7-49C6-A1F6-D46EEB8A51E9}" destId="{F5A2BA12-B41B-4723-A723-2AC305BE9755}" srcOrd="1" destOrd="0" presId="urn:microsoft.com/office/officeart/2005/8/layout/orgChart1"/>
    <dgm:cxn modelId="{37294464-5FE7-4468-BA6D-167AE219A971}" type="presParOf" srcId="{BF830264-0235-4AB7-8800-7DF6C92B6674}" destId="{4F02500D-141D-4834-A54E-30CDA2EBFA02}" srcOrd="1" destOrd="0" presId="urn:microsoft.com/office/officeart/2005/8/layout/orgChart1"/>
    <dgm:cxn modelId="{3B761BE8-38CA-4076-8706-585476E63860}" type="presParOf" srcId="{BF830264-0235-4AB7-8800-7DF6C92B6674}" destId="{927878AC-4C12-4BBF-B885-F4ABFE8EDCF0}" srcOrd="2" destOrd="0" presId="urn:microsoft.com/office/officeart/2005/8/layout/orgChart1"/>
    <dgm:cxn modelId="{8DBD8A06-300F-4D05-AFD4-0273B56D79D4}" type="presParOf" srcId="{43868C5F-0954-4275-85FA-385C393E26CB}" destId="{8C2F97FA-ABA5-45EC-BF40-A7D2381744BF}" srcOrd="4" destOrd="0" presId="urn:microsoft.com/office/officeart/2005/8/layout/orgChart1"/>
    <dgm:cxn modelId="{185AE4AE-5D65-4D30-B970-BEA6469EADDE}" type="presParOf" srcId="{43868C5F-0954-4275-85FA-385C393E26CB}" destId="{CDEC0327-8268-4956-946A-82CB4873DFB5}" srcOrd="5" destOrd="0" presId="urn:microsoft.com/office/officeart/2005/8/layout/orgChart1"/>
    <dgm:cxn modelId="{D22B93CA-A03F-4EE9-8B71-B82DA137707B}" type="presParOf" srcId="{CDEC0327-8268-4956-946A-82CB4873DFB5}" destId="{D3DC33D0-5FBD-43AA-861F-DE0D47C98A39}" srcOrd="0" destOrd="0" presId="urn:microsoft.com/office/officeart/2005/8/layout/orgChart1"/>
    <dgm:cxn modelId="{A14487A1-5778-4C93-AF9D-4698A130FB36}" type="presParOf" srcId="{D3DC33D0-5FBD-43AA-861F-DE0D47C98A39}" destId="{AFDC7CD5-BFC8-4223-90D1-3A6AD3B506C0}" srcOrd="0" destOrd="0" presId="urn:microsoft.com/office/officeart/2005/8/layout/orgChart1"/>
    <dgm:cxn modelId="{3C6884B7-F2D7-4590-BCDE-841120D5676E}" type="presParOf" srcId="{D3DC33D0-5FBD-43AA-861F-DE0D47C98A39}" destId="{002ED221-0E4C-496B-9C2F-57226F21B853}" srcOrd="1" destOrd="0" presId="urn:microsoft.com/office/officeart/2005/8/layout/orgChart1"/>
    <dgm:cxn modelId="{A5EC9F43-D9BE-40BB-A9C1-71F774084F80}" type="presParOf" srcId="{CDEC0327-8268-4956-946A-82CB4873DFB5}" destId="{24DC9204-5F80-4C15-81C8-F0BE634E9854}" srcOrd="1" destOrd="0" presId="urn:microsoft.com/office/officeart/2005/8/layout/orgChart1"/>
    <dgm:cxn modelId="{E744C983-2CD5-4A37-BE68-24B38392DAB9}" type="presParOf" srcId="{CDEC0327-8268-4956-946A-82CB4873DFB5}" destId="{C6B4F58D-4976-4602-99DC-7AA6143E4191}" srcOrd="2" destOrd="0" presId="urn:microsoft.com/office/officeart/2005/8/layout/orgChart1"/>
    <dgm:cxn modelId="{C37DDD4D-3EA2-4726-8AD5-5C01BC392E33}" type="presParOf" srcId="{43868C5F-0954-4275-85FA-385C393E26CB}" destId="{7699E040-A93E-4A22-B862-FF4865B65D71}" srcOrd="6" destOrd="0" presId="urn:microsoft.com/office/officeart/2005/8/layout/orgChart1"/>
    <dgm:cxn modelId="{A3EBB780-8311-4AB6-886E-0E08D42DC9B1}" type="presParOf" srcId="{43868C5F-0954-4275-85FA-385C393E26CB}" destId="{D89F5E03-CE61-4CA8-87DB-2E47C7665D85}" srcOrd="7" destOrd="0" presId="urn:microsoft.com/office/officeart/2005/8/layout/orgChart1"/>
    <dgm:cxn modelId="{7C9A240E-6386-4C4C-BD88-642390DF55E0}" type="presParOf" srcId="{D89F5E03-CE61-4CA8-87DB-2E47C7665D85}" destId="{C999873E-7434-43FE-926C-85F434098004}" srcOrd="0" destOrd="0" presId="urn:microsoft.com/office/officeart/2005/8/layout/orgChart1"/>
    <dgm:cxn modelId="{09AD8854-0263-4558-BB51-6829FD447B0F}" type="presParOf" srcId="{C999873E-7434-43FE-926C-85F434098004}" destId="{A6860DC6-ED48-4654-92CA-6A1AC99DCB12}" srcOrd="0" destOrd="0" presId="urn:microsoft.com/office/officeart/2005/8/layout/orgChart1"/>
    <dgm:cxn modelId="{BC7AD342-DD25-462F-8FE9-E8B228189E98}" type="presParOf" srcId="{C999873E-7434-43FE-926C-85F434098004}" destId="{FDFB14E3-C29E-41C1-B617-1881407BDCA9}" srcOrd="1" destOrd="0" presId="urn:microsoft.com/office/officeart/2005/8/layout/orgChart1"/>
    <dgm:cxn modelId="{035A7B8A-E69A-447D-8703-880576F8CCDD}" type="presParOf" srcId="{D89F5E03-CE61-4CA8-87DB-2E47C7665D85}" destId="{BC9A72C2-F796-4731-90F2-F7C61B98A9E0}" srcOrd="1" destOrd="0" presId="urn:microsoft.com/office/officeart/2005/8/layout/orgChart1"/>
    <dgm:cxn modelId="{FEABBBB8-0EDE-4F3F-B57D-6A0FFB1FC310}" type="presParOf" srcId="{D89F5E03-CE61-4CA8-87DB-2E47C7665D85}" destId="{FC3A6385-EF55-4304-85C3-C9CE2E6F1415}" srcOrd="2" destOrd="0" presId="urn:microsoft.com/office/officeart/2005/8/layout/orgChart1"/>
    <dgm:cxn modelId="{56ECCB3A-C01F-4355-87CE-2AE92642C6C5}" type="presParOf" srcId="{44BEE253-C4DE-4B65-8507-470BEDB02312}" destId="{BF95DF79-8F7D-46E2-8C45-2EECE4D575E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45F365D-A3C1-45BD-B0D0-E923E54E7AF8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2751944-62EB-433B-A834-3105F372BD24}">
      <dgm:prSet phldrT="[Text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sz="4000" dirty="0" smtClean="0">
              <a:latin typeface="NikoshBAN" pitchFamily="2" charset="0"/>
              <a:cs typeface="NikoshBAN" pitchFamily="2" charset="0"/>
            </a:rPr>
            <a:t>দলীয় কাজ </a:t>
          </a:r>
          <a:endParaRPr lang="en-US" sz="4000" dirty="0">
            <a:latin typeface="NikoshBAN" pitchFamily="2" charset="0"/>
            <a:cs typeface="NikoshBAN" pitchFamily="2" charset="0"/>
          </a:endParaRPr>
        </a:p>
      </dgm:t>
    </dgm:pt>
    <dgm:pt modelId="{6342C758-E97D-4320-AE60-1563DB2E5A56}" type="parTrans" cxnId="{A3CA7AA2-AACB-460D-96EC-D62D60ACD74A}">
      <dgm:prSet/>
      <dgm:spPr/>
      <dgm:t>
        <a:bodyPr/>
        <a:lstStyle/>
        <a:p>
          <a:endParaRPr lang="en-US"/>
        </a:p>
      </dgm:t>
    </dgm:pt>
    <dgm:pt modelId="{CE2EF7FC-2238-456E-AE39-7D898B58BCB9}" type="sibTrans" cxnId="{A3CA7AA2-AACB-460D-96EC-D62D60ACD74A}">
      <dgm:prSet/>
      <dgm:spPr/>
      <dgm:t>
        <a:bodyPr/>
        <a:lstStyle/>
        <a:p>
          <a:endParaRPr lang="en-US"/>
        </a:p>
      </dgm:t>
    </dgm:pt>
    <dgm:pt modelId="{206E3BB0-B246-479C-BC42-D0D33A1B6E7C}">
      <dgm:prSet phldrT="[Text]" custT="1"/>
      <dgm:spPr>
        <a:solidFill>
          <a:srgbClr val="FF0000">
            <a:alpha val="90000"/>
          </a:srgbClr>
        </a:solidFill>
      </dgm:spPr>
      <dgm:t>
        <a:bodyPr/>
        <a:lstStyle/>
        <a:p>
          <a:r>
            <a:rPr lang="bn-BD" sz="6600" dirty="0" smtClean="0">
              <a:latin typeface="NikoshBAN" pitchFamily="2" charset="0"/>
              <a:cs typeface="NikoshBAN" pitchFamily="2" charset="0"/>
            </a:rPr>
            <a:t>দল</a:t>
          </a:r>
          <a:r>
            <a:rPr lang="bn-BD" sz="2400" dirty="0" smtClean="0">
              <a:latin typeface="NikoshBAN" pitchFamily="2" charset="0"/>
              <a:cs typeface="NikoshBAN" pitchFamily="2" charset="0"/>
            </a:rPr>
            <a:t> </a:t>
          </a:r>
          <a:endParaRPr lang="en-US" sz="2400" dirty="0">
            <a:latin typeface="NikoshBAN" pitchFamily="2" charset="0"/>
            <a:cs typeface="NikoshBAN" pitchFamily="2" charset="0"/>
          </a:endParaRPr>
        </a:p>
      </dgm:t>
    </dgm:pt>
    <dgm:pt modelId="{711940B0-BF96-493B-B6D1-AD7788D0CF00}" type="parTrans" cxnId="{173F0959-7AA7-4070-B4A4-F4147A1FDE65}">
      <dgm:prSet/>
      <dgm:spPr/>
      <dgm:t>
        <a:bodyPr/>
        <a:lstStyle/>
        <a:p>
          <a:endParaRPr lang="en-US"/>
        </a:p>
      </dgm:t>
    </dgm:pt>
    <dgm:pt modelId="{A1E8755B-BB49-41CD-BD79-F650098F4A24}" type="sibTrans" cxnId="{173F0959-7AA7-4070-B4A4-F4147A1FDE65}">
      <dgm:prSet/>
      <dgm:spPr/>
      <dgm:t>
        <a:bodyPr/>
        <a:lstStyle/>
        <a:p>
          <a:endParaRPr lang="en-US"/>
        </a:p>
      </dgm:t>
    </dgm:pt>
    <dgm:pt modelId="{5549A015-C48E-4D27-9FEA-A959627882D9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sz="2400" dirty="0" smtClean="0">
              <a:latin typeface="NikoshBAN" pitchFamily="2" charset="0"/>
              <a:cs typeface="NikoshBAN" pitchFamily="2" charset="0"/>
            </a:rPr>
            <a:t>আসমানী কিতাব কাকে বলে ও কয়টি লিখ।  </a:t>
          </a:r>
          <a:endParaRPr lang="en-US" sz="2400" dirty="0">
            <a:latin typeface="NikoshBAN" pitchFamily="2" charset="0"/>
            <a:cs typeface="NikoshBAN" pitchFamily="2" charset="0"/>
          </a:endParaRPr>
        </a:p>
      </dgm:t>
    </dgm:pt>
    <dgm:pt modelId="{D46CA834-2579-466D-AAEA-4ECAE490DA12}" type="parTrans" cxnId="{69C389BC-C2A6-46A2-90FF-3B1DD1AEC48D}">
      <dgm:prSet/>
      <dgm:spPr/>
      <dgm:t>
        <a:bodyPr/>
        <a:lstStyle/>
        <a:p>
          <a:endParaRPr lang="en-US"/>
        </a:p>
      </dgm:t>
    </dgm:pt>
    <dgm:pt modelId="{864D3B53-3455-4D7C-9D70-19F59E5CC8B0}" type="sibTrans" cxnId="{69C389BC-C2A6-46A2-90FF-3B1DD1AEC48D}">
      <dgm:prSet/>
      <dgm:spPr/>
      <dgm:t>
        <a:bodyPr/>
        <a:lstStyle/>
        <a:p>
          <a:endParaRPr lang="en-US"/>
        </a:p>
      </dgm:t>
    </dgm:pt>
    <dgm:pt modelId="{FBC3D4E8-9D9F-4D56-8D68-C3B238173D0E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sz="2000" dirty="0" smtClean="0">
              <a:latin typeface="NikoshBAN" pitchFamily="2" charset="0"/>
              <a:cs typeface="NikoshBAN" pitchFamily="2" charset="0"/>
            </a:rPr>
            <a:t>মশহুর চার খানা কিতাব কোন কোন নবীর উপর </a:t>
          </a:r>
          <a:r>
            <a:rPr lang="bn-BD" sz="2000" dirty="0" smtClean="0">
              <a:latin typeface="NikoshBAN" pitchFamily="2" charset="0"/>
              <a:cs typeface="NikoshBAN" pitchFamily="2" charset="0"/>
            </a:rPr>
            <a:t>নাযিলহয়েছে লিখ । </a:t>
          </a:r>
          <a:endParaRPr lang="en-US" sz="2000" dirty="0">
            <a:latin typeface="NikoshBAN" pitchFamily="2" charset="0"/>
            <a:cs typeface="NikoshBAN" pitchFamily="2" charset="0"/>
          </a:endParaRPr>
        </a:p>
      </dgm:t>
    </dgm:pt>
    <dgm:pt modelId="{E2BE857C-7246-4D69-94D9-207684E0CCBF}" type="parTrans" cxnId="{97CB2D12-E68F-4623-B326-21FB3BAE8ECC}">
      <dgm:prSet/>
      <dgm:spPr/>
      <dgm:t>
        <a:bodyPr/>
        <a:lstStyle/>
        <a:p>
          <a:endParaRPr lang="en-US"/>
        </a:p>
      </dgm:t>
    </dgm:pt>
    <dgm:pt modelId="{5305CD27-629D-4EAB-8DA9-B19348E414AF}" type="sibTrans" cxnId="{97CB2D12-E68F-4623-B326-21FB3BAE8ECC}">
      <dgm:prSet/>
      <dgm:spPr/>
      <dgm:t>
        <a:bodyPr/>
        <a:lstStyle/>
        <a:p>
          <a:endParaRPr lang="en-US"/>
        </a:p>
      </dgm:t>
    </dgm:pt>
    <dgm:pt modelId="{0A0D679D-E1C6-4923-A3E4-BCFC39C3F171}">
      <dgm:prSet phldrT="[Text]" custT="1"/>
      <dgm:spPr>
        <a:solidFill>
          <a:srgbClr val="00B050">
            <a:alpha val="90000"/>
          </a:srgbClr>
        </a:solidFill>
      </dgm:spPr>
      <dgm:t>
        <a:bodyPr/>
        <a:lstStyle/>
        <a:p>
          <a:r>
            <a:rPr lang="bn-BD" sz="6000" dirty="0" smtClean="0">
              <a:latin typeface="NikoshBAN" pitchFamily="2" charset="0"/>
              <a:cs typeface="NikoshBAN" pitchFamily="2" charset="0"/>
            </a:rPr>
            <a:t>দল</a:t>
          </a:r>
          <a:endParaRPr lang="en-US" sz="6000" dirty="0">
            <a:latin typeface="NikoshBAN" pitchFamily="2" charset="0"/>
            <a:cs typeface="NikoshBAN" pitchFamily="2" charset="0"/>
          </a:endParaRPr>
        </a:p>
      </dgm:t>
    </dgm:pt>
    <dgm:pt modelId="{F4A4F48E-4A62-47EB-8929-8A384F7EAE18}" type="parTrans" cxnId="{69D8C6E6-4372-40C6-91AE-2D84E854AED6}">
      <dgm:prSet/>
      <dgm:spPr/>
      <dgm:t>
        <a:bodyPr/>
        <a:lstStyle/>
        <a:p>
          <a:endParaRPr lang="en-US"/>
        </a:p>
      </dgm:t>
    </dgm:pt>
    <dgm:pt modelId="{6424D081-88D9-4671-B3A5-F10FF03BBDD8}" type="sibTrans" cxnId="{69D8C6E6-4372-40C6-91AE-2D84E854AED6}">
      <dgm:prSet/>
      <dgm:spPr/>
      <dgm:t>
        <a:bodyPr/>
        <a:lstStyle/>
        <a:p>
          <a:endParaRPr lang="en-US"/>
        </a:p>
      </dgm:t>
    </dgm:pt>
    <dgm:pt modelId="{F54FDFC4-68C3-44F1-98CD-8D27B768B630}">
      <dgm:prSet phldrT="[Text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sz="2000" dirty="0" smtClean="0">
              <a:latin typeface="NikoshBAN" pitchFamily="2" charset="0"/>
              <a:cs typeface="NikoshBAN" pitchFamily="2" charset="0"/>
            </a:rPr>
            <a:t>মশহুর চার খানা কিতাব কোন কন ভাষায় নাযিল হয়েছে ? লিখ। </a:t>
          </a:r>
          <a:endParaRPr lang="en-US" sz="2000" dirty="0">
            <a:latin typeface="NikoshBAN" pitchFamily="2" charset="0"/>
            <a:cs typeface="NikoshBAN" pitchFamily="2" charset="0"/>
          </a:endParaRPr>
        </a:p>
      </dgm:t>
    </dgm:pt>
    <dgm:pt modelId="{41AEC7B1-E7DE-47FE-AF4D-B720EB020459}" type="parTrans" cxnId="{C49E3651-CBA4-444D-B0F3-42A9AA9CFB30}">
      <dgm:prSet/>
      <dgm:spPr/>
      <dgm:t>
        <a:bodyPr/>
        <a:lstStyle/>
        <a:p>
          <a:endParaRPr lang="en-US"/>
        </a:p>
      </dgm:t>
    </dgm:pt>
    <dgm:pt modelId="{FF50465D-A409-4CE9-8612-E7AF21BF5D0A}" type="sibTrans" cxnId="{C49E3651-CBA4-444D-B0F3-42A9AA9CFB30}">
      <dgm:prSet/>
      <dgm:spPr/>
      <dgm:t>
        <a:bodyPr/>
        <a:lstStyle/>
        <a:p>
          <a:endParaRPr lang="en-US"/>
        </a:p>
      </dgm:t>
    </dgm:pt>
    <dgm:pt modelId="{4D6008DF-8152-4268-98E3-6F4C8FEF4093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sz="2400" dirty="0" smtClean="0">
              <a:latin typeface="NikoshBAN" pitchFamily="2" charset="0"/>
              <a:cs typeface="NikoshBAN" pitchFamily="2" charset="0"/>
            </a:rPr>
            <a:t>আসমানী কিতাব নাযিলের উদ্দেশ্য লিখ। </a:t>
          </a:r>
          <a:endParaRPr lang="en-US" sz="2400" dirty="0">
            <a:latin typeface="NikoshBAN" pitchFamily="2" charset="0"/>
            <a:cs typeface="NikoshBAN" pitchFamily="2" charset="0"/>
          </a:endParaRPr>
        </a:p>
      </dgm:t>
    </dgm:pt>
    <dgm:pt modelId="{9B4F5194-C0FA-41EE-A8E1-4D1670C999D9}" type="parTrans" cxnId="{972E461A-B87F-4D6F-ABF5-502AF1492FEF}">
      <dgm:prSet/>
      <dgm:spPr/>
      <dgm:t>
        <a:bodyPr/>
        <a:lstStyle/>
        <a:p>
          <a:endParaRPr lang="en-US"/>
        </a:p>
      </dgm:t>
    </dgm:pt>
    <dgm:pt modelId="{BD9B2898-6B4E-4694-B2D7-282D74CE8AE1}" type="sibTrans" cxnId="{972E461A-B87F-4D6F-ABF5-502AF1492FEF}">
      <dgm:prSet/>
      <dgm:spPr/>
      <dgm:t>
        <a:bodyPr/>
        <a:lstStyle/>
        <a:p>
          <a:endParaRPr lang="en-US"/>
        </a:p>
      </dgm:t>
    </dgm:pt>
    <dgm:pt modelId="{CD536BAE-DC99-49CA-BD34-8C75FC0703B9}" type="pres">
      <dgm:prSet presAssocID="{E45F365D-A3C1-45BD-B0D0-E923E54E7AF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2259F6C-5745-4890-A5DA-34671AE30231}" type="pres">
      <dgm:prSet presAssocID="{52751944-62EB-433B-A834-3105F372BD24}" presName="hierRoot1" presStyleCnt="0"/>
      <dgm:spPr/>
    </dgm:pt>
    <dgm:pt modelId="{02D33D74-E953-4888-A1BE-C7B7199C1807}" type="pres">
      <dgm:prSet presAssocID="{52751944-62EB-433B-A834-3105F372BD24}" presName="composite" presStyleCnt="0"/>
      <dgm:spPr/>
    </dgm:pt>
    <dgm:pt modelId="{0C15B31F-29BB-4762-B0AC-0595EE7FEF27}" type="pres">
      <dgm:prSet presAssocID="{52751944-62EB-433B-A834-3105F372BD24}" presName="background" presStyleLbl="node0" presStyleIdx="0" presStyleCn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</dgm:pt>
    <dgm:pt modelId="{28255878-4C28-43D6-9800-0F14EDB4382B}" type="pres">
      <dgm:prSet presAssocID="{52751944-62EB-433B-A834-3105F372BD24}" presName="text" presStyleLbl="fgAcc0" presStyleIdx="0" presStyleCnt="1" custScaleX="251606" custScaleY="98053" custLinFactNeighborX="-2497" custLinFactNeighborY="-2713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331DFC5-E89F-47D7-82C1-01BA2FAE5191}" type="pres">
      <dgm:prSet presAssocID="{52751944-62EB-433B-A834-3105F372BD24}" presName="hierChild2" presStyleCnt="0"/>
      <dgm:spPr/>
    </dgm:pt>
    <dgm:pt modelId="{4B6FF99E-E9D1-4D5B-81A2-B039D96D7FC1}" type="pres">
      <dgm:prSet presAssocID="{711940B0-BF96-493B-B6D1-AD7788D0CF00}" presName="Name10" presStyleLbl="parChTrans1D2" presStyleIdx="0" presStyleCnt="2"/>
      <dgm:spPr/>
      <dgm:t>
        <a:bodyPr/>
        <a:lstStyle/>
        <a:p>
          <a:endParaRPr lang="en-US"/>
        </a:p>
      </dgm:t>
    </dgm:pt>
    <dgm:pt modelId="{D32D030D-9752-4997-B081-FF06C39167EF}" type="pres">
      <dgm:prSet presAssocID="{206E3BB0-B246-479C-BC42-D0D33A1B6E7C}" presName="hierRoot2" presStyleCnt="0"/>
      <dgm:spPr/>
    </dgm:pt>
    <dgm:pt modelId="{7BC87C5A-BD10-4C26-B7F8-FBA75ADBFCB4}" type="pres">
      <dgm:prSet presAssocID="{206E3BB0-B246-479C-BC42-D0D33A1B6E7C}" presName="composite2" presStyleCnt="0"/>
      <dgm:spPr/>
    </dgm:pt>
    <dgm:pt modelId="{3072866B-4FD7-4445-8553-77F7D2C875AD}" type="pres">
      <dgm:prSet presAssocID="{206E3BB0-B246-479C-BC42-D0D33A1B6E7C}" presName="background2" presStyleLbl="node2" presStyleIdx="0" presStyleCnt="2"/>
      <dgm:spPr>
        <a:solidFill>
          <a:srgbClr val="FF0000"/>
        </a:solidFill>
      </dgm:spPr>
    </dgm:pt>
    <dgm:pt modelId="{27831BCE-8A96-4CF4-A6A5-3A3AE1C03793}" type="pres">
      <dgm:prSet presAssocID="{206E3BB0-B246-479C-BC42-D0D33A1B6E7C}" presName="text2" presStyleLbl="fgAcc2" presStyleIdx="0" presStyleCnt="2" custLinFactNeighborY="-149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99A5719-6222-4F3D-8195-EEAB59E58B8A}" type="pres">
      <dgm:prSet presAssocID="{206E3BB0-B246-479C-BC42-D0D33A1B6E7C}" presName="hierChild3" presStyleCnt="0"/>
      <dgm:spPr/>
    </dgm:pt>
    <dgm:pt modelId="{19023DB6-1CE3-40F6-BA83-6DCF19C8DEFD}" type="pres">
      <dgm:prSet presAssocID="{D46CA834-2579-466D-AAEA-4ECAE490DA12}" presName="Name17" presStyleLbl="parChTrans1D3" presStyleIdx="0" presStyleCnt="4"/>
      <dgm:spPr/>
      <dgm:t>
        <a:bodyPr/>
        <a:lstStyle/>
        <a:p>
          <a:endParaRPr lang="en-US"/>
        </a:p>
      </dgm:t>
    </dgm:pt>
    <dgm:pt modelId="{C21327F6-90F1-48DB-9B0A-B4874149312E}" type="pres">
      <dgm:prSet presAssocID="{5549A015-C48E-4D27-9FEA-A959627882D9}" presName="hierRoot3" presStyleCnt="0"/>
      <dgm:spPr/>
    </dgm:pt>
    <dgm:pt modelId="{8035F9A5-CA32-46E1-A21B-966C693898F9}" type="pres">
      <dgm:prSet presAssocID="{5549A015-C48E-4D27-9FEA-A959627882D9}" presName="composite3" presStyleCnt="0"/>
      <dgm:spPr/>
    </dgm:pt>
    <dgm:pt modelId="{92BB3FBA-F9E0-4469-BD35-B7405AD2D6FB}" type="pres">
      <dgm:prSet presAssocID="{5549A015-C48E-4D27-9FEA-A959627882D9}" presName="background3" presStyleLbl="node3" presStyleIdx="0" presStyleCnt="4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</dgm:pt>
    <dgm:pt modelId="{03E4B509-F788-4D6F-87AF-FB8338AD552A}" type="pres">
      <dgm:prSet presAssocID="{5549A015-C48E-4D27-9FEA-A959627882D9}" presName="text3" presStyleLbl="fgAcc3" presStyleIdx="0" presStyleCnt="4" custScaleY="18883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B88CDF-7E2E-4E32-915E-33D4FF3B850C}" type="pres">
      <dgm:prSet presAssocID="{5549A015-C48E-4D27-9FEA-A959627882D9}" presName="hierChild4" presStyleCnt="0"/>
      <dgm:spPr/>
    </dgm:pt>
    <dgm:pt modelId="{AD36B466-82BB-4967-9277-711139703AD7}" type="pres">
      <dgm:prSet presAssocID="{E2BE857C-7246-4D69-94D9-207684E0CCBF}" presName="Name17" presStyleLbl="parChTrans1D3" presStyleIdx="1" presStyleCnt="4"/>
      <dgm:spPr/>
      <dgm:t>
        <a:bodyPr/>
        <a:lstStyle/>
        <a:p>
          <a:endParaRPr lang="en-US"/>
        </a:p>
      </dgm:t>
    </dgm:pt>
    <dgm:pt modelId="{46203867-1401-465E-BEF2-AC98D6F1DCC6}" type="pres">
      <dgm:prSet presAssocID="{FBC3D4E8-9D9F-4D56-8D68-C3B238173D0E}" presName="hierRoot3" presStyleCnt="0"/>
      <dgm:spPr/>
    </dgm:pt>
    <dgm:pt modelId="{1D64C51E-D990-4776-A55A-F76830DB4EFF}" type="pres">
      <dgm:prSet presAssocID="{FBC3D4E8-9D9F-4D56-8D68-C3B238173D0E}" presName="composite3" presStyleCnt="0"/>
      <dgm:spPr/>
    </dgm:pt>
    <dgm:pt modelId="{73CDFC1B-21E0-44B9-A930-9B0F0E1E7323}" type="pres">
      <dgm:prSet presAssocID="{FBC3D4E8-9D9F-4D56-8D68-C3B238173D0E}" presName="background3" presStyleLbl="node3" presStyleIdx="1" presStyleCnt="4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</dgm:pt>
    <dgm:pt modelId="{515D307A-6E9E-44ED-BF5D-1761CD9614BC}" type="pres">
      <dgm:prSet presAssocID="{FBC3D4E8-9D9F-4D56-8D68-C3B238173D0E}" presName="text3" presStyleLbl="fgAcc3" presStyleIdx="1" presStyleCnt="4" custScaleY="22341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87AFFF3-5633-4CBC-9DE8-B1977CAB348C}" type="pres">
      <dgm:prSet presAssocID="{FBC3D4E8-9D9F-4D56-8D68-C3B238173D0E}" presName="hierChild4" presStyleCnt="0"/>
      <dgm:spPr/>
    </dgm:pt>
    <dgm:pt modelId="{0AA30940-E058-4F55-9AEF-09DA8151C0B1}" type="pres">
      <dgm:prSet presAssocID="{F4A4F48E-4A62-47EB-8929-8A384F7EAE18}" presName="Name10" presStyleLbl="parChTrans1D2" presStyleIdx="1" presStyleCnt="2"/>
      <dgm:spPr/>
      <dgm:t>
        <a:bodyPr/>
        <a:lstStyle/>
        <a:p>
          <a:endParaRPr lang="en-US"/>
        </a:p>
      </dgm:t>
    </dgm:pt>
    <dgm:pt modelId="{0A02AEE0-234D-4E6B-92B2-2E9963039BE4}" type="pres">
      <dgm:prSet presAssocID="{0A0D679D-E1C6-4923-A3E4-BCFC39C3F171}" presName="hierRoot2" presStyleCnt="0"/>
      <dgm:spPr/>
    </dgm:pt>
    <dgm:pt modelId="{6A220F0C-ABA3-475D-BF7E-71193A7F4D2E}" type="pres">
      <dgm:prSet presAssocID="{0A0D679D-E1C6-4923-A3E4-BCFC39C3F171}" presName="composite2" presStyleCnt="0"/>
      <dgm:spPr/>
    </dgm:pt>
    <dgm:pt modelId="{575A9B49-1707-4F3D-B8E5-3C3BBB9F882B}" type="pres">
      <dgm:prSet presAssocID="{0A0D679D-E1C6-4923-A3E4-BCFC39C3F171}" presName="background2" presStyleLbl="node2" presStyleIdx="1" presStyleCnt="2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</dgm:pt>
    <dgm:pt modelId="{E45024D0-15E6-49CA-A116-7850AE7489F3}" type="pres">
      <dgm:prSet presAssocID="{0A0D679D-E1C6-4923-A3E4-BCFC39C3F171}" presName="text2" presStyleLbl="fgAcc2" presStyleIdx="1" presStyleCnt="2" custLinFactNeighborY="-149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5499E9E-23DB-40B0-AFA3-263297492AD9}" type="pres">
      <dgm:prSet presAssocID="{0A0D679D-E1C6-4923-A3E4-BCFC39C3F171}" presName="hierChild3" presStyleCnt="0"/>
      <dgm:spPr/>
    </dgm:pt>
    <dgm:pt modelId="{71A08242-900F-4108-9F57-9AD9711BD8A6}" type="pres">
      <dgm:prSet presAssocID="{41AEC7B1-E7DE-47FE-AF4D-B720EB020459}" presName="Name17" presStyleLbl="parChTrans1D3" presStyleIdx="2" presStyleCnt="4"/>
      <dgm:spPr/>
      <dgm:t>
        <a:bodyPr/>
        <a:lstStyle/>
        <a:p>
          <a:endParaRPr lang="en-US"/>
        </a:p>
      </dgm:t>
    </dgm:pt>
    <dgm:pt modelId="{6620AAA2-63A5-42A6-A49A-5971F233C284}" type="pres">
      <dgm:prSet presAssocID="{F54FDFC4-68C3-44F1-98CD-8D27B768B630}" presName="hierRoot3" presStyleCnt="0"/>
      <dgm:spPr/>
    </dgm:pt>
    <dgm:pt modelId="{664E1F38-C82E-472E-88B2-788D7FFED946}" type="pres">
      <dgm:prSet presAssocID="{F54FDFC4-68C3-44F1-98CD-8D27B768B630}" presName="composite3" presStyleCnt="0"/>
      <dgm:spPr/>
    </dgm:pt>
    <dgm:pt modelId="{A0A1AFC6-103B-43A8-8BEB-7E1C85ED5B0A}" type="pres">
      <dgm:prSet presAssocID="{F54FDFC4-68C3-44F1-98CD-8D27B768B630}" presName="background3" presStyleLbl="node3" presStyleIdx="2" presStyleCnt="4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</dgm:pt>
    <dgm:pt modelId="{12A9595B-0EAB-4A37-8F0E-2F20D7DA4C59}" type="pres">
      <dgm:prSet presAssocID="{F54FDFC4-68C3-44F1-98CD-8D27B768B630}" presName="text3" presStyleLbl="fgAcc3" presStyleIdx="2" presStyleCnt="4" custScaleY="224693" custLinFactNeighborX="19" custLinFactNeighborY="308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1618E6B-7EDF-4CA6-8B8E-20AA395638DE}" type="pres">
      <dgm:prSet presAssocID="{F54FDFC4-68C3-44F1-98CD-8D27B768B630}" presName="hierChild4" presStyleCnt="0"/>
      <dgm:spPr/>
    </dgm:pt>
    <dgm:pt modelId="{78E05AAC-54A0-44D1-9782-99D350562026}" type="pres">
      <dgm:prSet presAssocID="{9B4F5194-C0FA-41EE-A8E1-4D1670C999D9}" presName="Name17" presStyleLbl="parChTrans1D3" presStyleIdx="3" presStyleCnt="4"/>
      <dgm:spPr/>
      <dgm:t>
        <a:bodyPr/>
        <a:lstStyle/>
        <a:p>
          <a:endParaRPr lang="en-US"/>
        </a:p>
      </dgm:t>
    </dgm:pt>
    <dgm:pt modelId="{903E8DF0-3F9E-4EA2-8E3A-E48B187828A2}" type="pres">
      <dgm:prSet presAssocID="{4D6008DF-8152-4268-98E3-6F4C8FEF4093}" presName="hierRoot3" presStyleCnt="0"/>
      <dgm:spPr/>
    </dgm:pt>
    <dgm:pt modelId="{65091A1B-7391-4278-BA49-409F48CA18E4}" type="pres">
      <dgm:prSet presAssocID="{4D6008DF-8152-4268-98E3-6F4C8FEF4093}" presName="composite3" presStyleCnt="0"/>
      <dgm:spPr/>
    </dgm:pt>
    <dgm:pt modelId="{42BBD102-F818-4D36-9EB4-C1734F1D367F}" type="pres">
      <dgm:prSet presAssocID="{4D6008DF-8152-4268-98E3-6F4C8FEF4093}" presName="background3" presStyleLbl="node3" presStyleIdx="3" presStyleCnt="4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</dgm:pt>
    <dgm:pt modelId="{5CAF1F93-6650-4FAA-BE60-EC0CE6EC04AE}" type="pres">
      <dgm:prSet presAssocID="{4D6008DF-8152-4268-98E3-6F4C8FEF4093}" presName="text3" presStyleLbl="fgAcc3" presStyleIdx="3" presStyleCnt="4" custScaleY="24570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1E7B174-7311-4D7E-A7F7-FC7C0A596895}" type="pres">
      <dgm:prSet presAssocID="{4D6008DF-8152-4268-98E3-6F4C8FEF4093}" presName="hierChild4" presStyleCnt="0"/>
      <dgm:spPr/>
    </dgm:pt>
  </dgm:ptLst>
  <dgm:cxnLst>
    <dgm:cxn modelId="{69D8C6E6-4372-40C6-91AE-2D84E854AED6}" srcId="{52751944-62EB-433B-A834-3105F372BD24}" destId="{0A0D679D-E1C6-4923-A3E4-BCFC39C3F171}" srcOrd="1" destOrd="0" parTransId="{F4A4F48E-4A62-47EB-8929-8A384F7EAE18}" sibTransId="{6424D081-88D9-4671-B3A5-F10FF03BBDD8}"/>
    <dgm:cxn modelId="{100C4325-C942-4949-9CD9-AD2507C35DFA}" type="presOf" srcId="{711940B0-BF96-493B-B6D1-AD7788D0CF00}" destId="{4B6FF99E-E9D1-4D5B-81A2-B039D96D7FC1}" srcOrd="0" destOrd="0" presId="urn:microsoft.com/office/officeart/2005/8/layout/hierarchy1"/>
    <dgm:cxn modelId="{972E461A-B87F-4D6F-ABF5-502AF1492FEF}" srcId="{0A0D679D-E1C6-4923-A3E4-BCFC39C3F171}" destId="{4D6008DF-8152-4268-98E3-6F4C8FEF4093}" srcOrd="1" destOrd="0" parTransId="{9B4F5194-C0FA-41EE-A8E1-4D1670C999D9}" sibTransId="{BD9B2898-6B4E-4694-B2D7-282D74CE8AE1}"/>
    <dgm:cxn modelId="{45824AAD-BBDD-413F-9F67-A0A86B5A5A4C}" type="presOf" srcId="{FBC3D4E8-9D9F-4D56-8D68-C3B238173D0E}" destId="{515D307A-6E9E-44ED-BF5D-1761CD9614BC}" srcOrd="0" destOrd="0" presId="urn:microsoft.com/office/officeart/2005/8/layout/hierarchy1"/>
    <dgm:cxn modelId="{0B79E3CA-5040-49BD-A018-0E22E5375DE2}" type="presOf" srcId="{41AEC7B1-E7DE-47FE-AF4D-B720EB020459}" destId="{71A08242-900F-4108-9F57-9AD9711BD8A6}" srcOrd="0" destOrd="0" presId="urn:microsoft.com/office/officeart/2005/8/layout/hierarchy1"/>
    <dgm:cxn modelId="{C49E3651-CBA4-444D-B0F3-42A9AA9CFB30}" srcId="{0A0D679D-E1C6-4923-A3E4-BCFC39C3F171}" destId="{F54FDFC4-68C3-44F1-98CD-8D27B768B630}" srcOrd="0" destOrd="0" parTransId="{41AEC7B1-E7DE-47FE-AF4D-B720EB020459}" sibTransId="{FF50465D-A409-4CE9-8612-E7AF21BF5D0A}"/>
    <dgm:cxn modelId="{D3E1FA79-CBFC-4961-B8CF-04A5D2045FCA}" type="presOf" srcId="{F54FDFC4-68C3-44F1-98CD-8D27B768B630}" destId="{12A9595B-0EAB-4A37-8F0E-2F20D7DA4C59}" srcOrd="0" destOrd="0" presId="urn:microsoft.com/office/officeart/2005/8/layout/hierarchy1"/>
    <dgm:cxn modelId="{06A0ABDE-A9B8-4ED1-866D-D1EDBF92A624}" type="presOf" srcId="{0A0D679D-E1C6-4923-A3E4-BCFC39C3F171}" destId="{E45024D0-15E6-49CA-A116-7850AE7489F3}" srcOrd="0" destOrd="0" presId="urn:microsoft.com/office/officeart/2005/8/layout/hierarchy1"/>
    <dgm:cxn modelId="{173F0959-7AA7-4070-B4A4-F4147A1FDE65}" srcId="{52751944-62EB-433B-A834-3105F372BD24}" destId="{206E3BB0-B246-479C-BC42-D0D33A1B6E7C}" srcOrd="0" destOrd="0" parTransId="{711940B0-BF96-493B-B6D1-AD7788D0CF00}" sibTransId="{A1E8755B-BB49-41CD-BD79-F650098F4A24}"/>
    <dgm:cxn modelId="{9FEEB5FD-6FF3-4219-8E4B-76B133620F71}" type="presOf" srcId="{E45F365D-A3C1-45BD-B0D0-E923E54E7AF8}" destId="{CD536BAE-DC99-49CA-BD34-8C75FC0703B9}" srcOrd="0" destOrd="0" presId="urn:microsoft.com/office/officeart/2005/8/layout/hierarchy1"/>
    <dgm:cxn modelId="{69C389BC-C2A6-46A2-90FF-3B1DD1AEC48D}" srcId="{206E3BB0-B246-479C-BC42-D0D33A1B6E7C}" destId="{5549A015-C48E-4D27-9FEA-A959627882D9}" srcOrd="0" destOrd="0" parTransId="{D46CA834-2579-466D-AAEA-4ECAE490DA12}" sibTransId="{864D3B53-3455-4D7C-9D70-19F59E5CC8B0}"/>
    <dgm:cxn modelId="{58F936E3-98DA-46A7-A59E-2044564B9D69}" type="presOf" srcId="{206E3BB0-B246-479C-BC42-D0D33A1B6E7C}" destId="{27831BCE-8A96-4CF4-A6A5-3A3AE1C03793}" srcOrd="0" destOrd="0" presId="urn:microsoft.com/office/officeart/2005/8/layout/hierarchy1"/>
    <dgm:cxn modelId="{97CB2D12-E68F-4623-B326-21FB3BAE8ECC}" srcId="{206E3BB0-B246-479C-BC42-D0D33A1B6E7C}" destId="{FBC3D4E8-9D9F-4D56-8D68-C3B238173D0E}" srcOrd="1" destOrd="0" parTransId="{E2BE857C-7246-4D69-94D9-207684E0CCBF}" sibTransId="{5305CD27-629D-4EAB-8DA9-B19348E414AF}"/>
    <dgm:cxn modelId="{A3CA7AA2-AACB-460D-96EC-D62D60ACD74A}" srcId="{E45F365D-A3C1-45BD-B0D0-E923E54E7AF8}" destId="{52751944-62EB-433B-A834-3105F372BD24}" srcOrd="0" destOrd="0" parTransId="{6342C758-E97D-4320-AE60-1563DB2E5A56}" sibTransId="{CE2EF7FC-2238-456E-AE39-7D898B58BCB9}"/>
    <dgm:cxn modelId="{6C4F175B-0F43-4E01-A828-943B396B41B6}" type="presOf" srcId="{9B4F5194-C0FA-41EE-A8E1-4D1670C999D9}" destId="{78E05AAC-54A0-44D1-9782-99D350562026}" srcOrd="0" destOrd="0" presId="urn:microsoft.com/office/officeart/2005/8/layout/hierarchy1"/>
    <dgm:cxn modelId="{8BE56472-D7CE-41A0-A1EF-8C8E63D3A5A4}" type="presOf" srcId="{D46CA834-2579-466D-AAEA-4ECAE490DA12}" destId="{19023DB6-1CE3-40F6-BA83-6DCF19C8DEFD}" srcOrd="0" destOrd="0" presId="urn:microsoft.com/office/officeart/2005/8/layout/hierarchy1"/>
    <dgm:cxn modelId="{F1FDC743-F412-480F-8AA0-AF9681017461}" type="presOf" srcId="{4D6008DF-8152-4268-98E3-6F4C8FEF4093}" destId="{5CAF1F93-6650-4FAA-BE60-EC0CE6EC04AE}" srcOrd="0" destOrd="0" presId="urn:microsoft.com/office/officeart/2005/8/layout/hierarchy1"/>
    <dgm:cxn modelId="{3EBE5E09-60AC-4B3F-A266-A4774922487C}" type="presOf" srcId="{F4A4F48E-4A62-47EB-8929-8A384F7EAE18}" destId="{0AA30940-E058-4F55-9AEF-09DA8151C0B1}" srcOrd="0" destOrd="0" presId="urn:microsoft.com/office/officeart/2005/8/layout/hierarchy1"/>
    <dgm:cxn modelId="{E878E30C-4E19-4C74-B4C8-0183E645D2C6}" type="presOf" srcId="{E2BE857C-7246-4D69-94D9-207684E0CCBF}" destId="{AD36B466-82BB-4967-9277-711139703AD7}" srcOrd="0" destOrd="0" presId="urn:microsoft.com/office/officeart/2005/8/layout/hierarchy1"/>
    <dgm:cxn modelId="{51110A2F-791C-4473-89C6-8D12A9E61099}" type="presOf" srcId="{5549A015-C48E-4D27-9FEA-A959627882D9}" destId="{03E4B509-F788-4D6F-87AF-FB8338AD552A}" srcOrd="0" destOrd="0" presId="urn:microsoft.com/office/officeart/2005/8/layout/hierarchy1"/>
    <dgm:cxn modelId="{E3FA9F49-E20B-4ECB-A7C6-6A19172A8FC3}" type="presOf" srcId="{52751944-62EB-433B-A834-3105F372BD24}" destId="{28255878-4C28-43D6-9800-0F14EDB4382B}" srcOrd="0" destOrd="0" presId="urn:microsoft.com/office/officeart/2005/8/layout/hierarchy1"/>
    <dgm:cxn modelId="{8200E63E-B757-4006-B1CC-655BA679D822}" type="presParOf" srcId="{CD536BAE-DC99-49CA-BD34-8C75FC0703B9}" destId="{D2259F6C-5745-4890-A5DA-34671AE30231}" srcOrd="0" destOrd="0" presId="urn:microsoft.com/office/officeart/2005/8/layout/hierarchy1"/>
    <dgm:cxn modelId="{E73076EA-F9CE-434E-85F3-4B5FEF491589}" type="presParOf" srcId="{D2259F6C-5745-4890-A5DA-34671AE30231}" destId="{02D33D74-E953-4888-A1BE-C7B7199C1807}" srcOrd="0" destOrd="0" presId="urn:microsoft.com/office/officeart/2005/8/layout/hierarchy1"/>
    <dgm:cxn modelId="{E45B1E50-778F-4A9E-84EF-9F8678D74DE7}" type="presParOf" srcId="{02D33D74-E953-4888-A1BE-C7B7199C1807}" destId="{0C15B31F-29BB-4762-B0AC-0595EE7FEF27}" srcOrd="0" destOrd="0" presId="urn:microsoft.com/office/officeart/2005/8/layout/hierarchy1"/>
    <dgm:cxn modelId="{9FD06D40-A999-4D28-A97F-78CC615C4FE0}" type="presParOf" srcId="{02D33D74-E953-4888-A1BE-C7B7199C1807}" destId="{28255878-4C28-43D6-9800-0F14EDB4382B}" srcOrd="1" destOrd="0" presId="urn:microsoft.com/office/officeart/2005/8/layout/hierarchy1"/>
    <dgm:cxn modelId="{257A290B-EF0F-43DA-B90C-AB9078A68D85}" type="presParOf" srcId="{D2259F6C-5745-4890-A5DA-34671AE30231}" destId="{F331DFC5-E89F-47D7-82C1-01BA2FAE5191}" srcOrd="1" destOrd="0" presId="urn:microsoft.com/office/officeart/2005/8/layout/hierarchy1"/>
    <dgm:cxn modelId="{EE1BB13B-51DC-4CEA-A587-F7A5DA9A805B}" type="presParOf" srcId="{F331DFC5-E89F-47D7-82C1-01BA2FAE5191}" destId="{4B6FF99E-E9D1-4D5B-81A2-B039D96D7FC1}" srcOrd="0" destOrd="0" presId="urn:microsoft.com/office/officeart/2005/8/layout/hierarchy1"/>
    <dgm:cxn modelId="{44421150-C5F4-4A6D-B8EE-4F3E4E33964D}" type="presParOf" srcId="{F331DFC5-E89F-47D7-82C1-01BA2FAE5191}" destId="{D32D030D-9752-4997-B081-FF06C39167EF}" srcOrd="1" destOrd="0" presId="urn:microsoft.com/office/officeart/2005/8/layout/hierarchy1"/>
    <dgm:cxn modelId="{66F72FB3-58AF-4561-856A-951D04352217}" type="presParOf" srcId="{D32D030D-9752-4997-B081-FF06C39167EF}" destId="{7BC87C5A-BD10-4C26-B7F8-FBA75ADBFCB4}" srcOrd="0" destOrd="0" presId="urn:microsoft.com/office/officeart/2005/8/layout/hierarchy1"/>
    <dgm:cxn modelId="{1AC5BBC3-848C-45E1-BDC3-6137B1A26E49}" type="presParOf" srcId="{7BC87C5A-BD10-4C26-B7F8-FBA75ADBFCB4}" destId="{3072866B-4FD7-4445-8553-77F7D2C875AD}" srcOrd="0" destOrd="0" presId="urn:microsoft.com/office/officeart/2005/8/layout/hierarchy1"/>
    <dgm:cxn modelId="{CC043518-E18B-458A-8744-5694900FAFE4}" type="presParOf" srcId="{7BC87C5A-BD10-4C26-B7F8-FBA75ADBFCB4}" destId="{27831BCE-8A96-4CF4-A6A5-3A3AE1C03793}" srcOrd="1" destOrd="0" presId="urn:microsoft.com/office/officeart/2005/8/layout/hierarchy1"/>
    <dgm:cxn modelId="{543D168D-7030-4845-AD12-B8E41A59F6A1}" type="presParOf" srcId="{D32D030D-9752-4997-B081-FF06C39167EF}" destId="{899A5719-6222-4F3D-8195-EEAB59E58B8A}" srcOrd="1" destOrd="0" presId="urn:microsoft.com/office/officeart/2005/8/layout/hierarchy1"/>
    <dgm:cxn modelId="{76FCE96C-1F41-4B25-B3A6-94DC200CAA61}" type="presParOf" srcId="{899A5719-6222-4F3D-8195-EEAB59E58B8A}" destId="{19023DB6-1CE3-40F6-BA83-6DCF19C8DEFD}" srcOrd="0" destOrd="0" presId="urn:microsoft.com/office/officeart/2005/8/layout/hierarchy1"/>
    <dgm:cxn modelId="{A2ED43C5-DB43-4C98-818D-422E80922660}" type="presParOf" srcId="{899A5719-6222-4F3D-8195-EEAB59E58B8A}" destId="{C21327F6-90F1-48DB-9B0A-B4874149312E}" srcOrd="1" destOrd="0" presId="urn:microsoft.com/office/officeart/2005/8/layout/hierarchy1"/>
    <dgm:cxn modelId="{87846BF6-BEE1-488A-8C91-4FEF2E355124}" type="presParOf" srcId="{C21327F6-90F1-48DB-9B0A-B4874149312E}" destId="{8035F9A5-CA32-46E1-A21B-966C693898F9}" srcOrd="0" destOrd="0" presId="urn:microsoft.com/office/officeart/2005/8/layout/hierarchy1"/>
    <dgm:cxn modelId="{AE8693F4-8422-49CC-BA83-35B548FDD911}" type="presParOf" srcId="{8035F9A5-CA32-46E1-A21B-966C693898F9}" destId="{92BB3FBA-F9E0-4469-BD35-B7405AD2D6FB}" srcOrd="0" destOrd="0" presId="urn:microsoft.com/office/officeart/2005/8/layout/hierarchy1"/>
    <dgm:cxn modelId="{173F0A53-7142-48C2-92C6-506C74C72A8F}" type="presParOf" srcId="{8035F9A5-CA32-46E1-A21B-966C693898F9}" destId="{03E4B509-F788-4D6F-87AF-FB8338AD552A}" srcOrd="1" destOrd="0" presId="urn:microsoft.com/office/officeart/2005/8/layout/hierarchy1"/>
    <dgm:cxn modelId="{D203F623-F47C-4773-84F5-B12FBB1D7A17}" type="presParOf" srcId="{C21327F6-90F1-48DB-9B0A-B4874149312E}" destId="{17B88CDF-7E2E-4E32-915E-33D4FF3B850C}" srcOrd="1" destOrd="0" presId="urn:microsoft.com/office/officeart/2005/8/layout/hierarchy1"/>
    <dgm:cxn modelId="{3499BB35-F5C6-4C56-A586-D9EB74ECF370}" type="presParOf" srcId="{899A5719-6222-4F3D-8195-EEAB59E58B8A}" destId="{AD36B466-82BB-4967-9277-711139703AD7}" srcOrd="2" destOrd="0" presId="urn:microsoft.com/office/officeart/2005/8/layout/hierarchy1"/>
    <dgm:cxn modelId="{42C3CF1E-CFE5-42CD-AFA0-BB6BC97FC2EB}" type="presParOf" srcId="{899A5719-6222-4F3D-8195-EEAB59E58B8A}" destId="{46203867-1401-465E-BEF2-AC98D6F1DCC6}" srcOrd="3" destOrd="0" presId="urn:microsoft.com/office/officeart/2005/8/layout/hierarchy1"/>
    <dgm:cxn modelId="{54453145-13C7-4C17-BCFA-7FB3055B0C87}" type="presParOf" srcId="{46203867-1401-465E-BEF2-AC98D6F1DCC6}" destId="{1D64C51E-D990-4776-A55A-F76830DB4EFF}" srcOrd="0" destOrd="0" presId="urn:microsoft.com/office/officeart/2005/8/layout/hierarchy1"/>
    <dgm:cxn modelId="{72E96565-816C-448F-A01A-82FCCBB9BFF6}" type="presParOf" srcId="{1D64C51E-D990-4776-A55A-F76830DB4EFF}" destId="{73CDFC1B-21E0-44B9-A930-9B0F0E1E7323}" srcOrd="0" destOrd="0" presId="urn:microsoft.com/office/officeart/2005/8/layout/hierarchy1"/>
    <dgm:cxn modelId="{F041CDCE-A3CD-4702-BFDD-55157E1C8324}" type="presParOf" srcId="{1D64C51E-D990-4776-A55A-F76830DB4EFF}" destId="{515D307A-6E9E-44ED-BF5D-1761CD9614BC}" srcOrd="1" destOrd="0" presId="urn:microsoft.com/office/officeart/2005/8/layout/hierarchy1"/>
    <dgm:cxn modelId="{A9951146-B6CB-4AA1-B842-C1E37BC73A62}" type="presParOf" srcId="{46203867-1401-465E-BEF2-AC98D6F1DCC6}" destId="{F87AFFF3-5633-4CBC-9DE8-B1977CAB348C}" srcOrd="1" destOrd="0" presId="urn:microsoft.com/office/officeart/2005/8/layout/hierarchy1"/>
    <dgm:cxn modelId="{9EDB0CBF-2EEA-448E-B016-F2FD97F9B1EC}" type="presParOf" srcId="{F331DFC5-E89F-47D7-82C1-01BA2FAE5191}" destId="{0AA30940-E058-4F55-9AEF-09DA8151C0B1}" srcOrd="2" destOrd="0" presId="urn:microsoft.com/office/officeart/2005/8/layout/hierarchy1"/>
    <dgm:cxn modelId="{92C558E5-F7C8-4C8C-B66B-0E014C73219B}" type="presParOf" srcId="{F331DFC5-E89F-47D7-82C1-01BA2FAE5191}" destId="{0A02AEE0-234D-4E6B-92B2-2E9963039BE4}" srcOrd="3" destOrd="0" presId="urn:microsoft.com/office/officeart/2005/8/layout/hierarchy1"/>
    <dgm:cxn modelId="{7F471201-14F0-4386-88C6-8AFD08BC30C3}" type="presParOf" srcId="{0A02AEE0-234D-4E6B-92B2-2E9963039BE4}" destId="{6A220F0C-ABA3-475D-BF7E-71193A7F4D2E}" srcOrd="0" destOrd="0" presId="urn:microsoft.com/office/officeart/2005/8/layout/hierarchy1"/>
    <dgm:cxn modelId="{F9BE41CB-97D4-4C0F-80B6-870F86DD4524}" type="presParOf" srcId="{6A220F0C-ABA3-475D-BF7E-71193A7F4D2E}" destId="{575A9B49-1707-4F3D-B8E5-3C3BBB9F882B}" srcOrd="0" destOrd="0" presId="urn:microsoft.com/office/officeart/2005/8/layout/hierarchy1"/>
    <dgm:cxn modelId="{83131171-3A9F-4E92-9735-96F9EAE67D33}" type="presParOf" srcId="{6A220F0C-ABA3-475D-BF7E-71193A7F4D2E}" destId="{E45024D0-15E6-49CA-A116-7850AE7489F3}" srcOrd="1" destOrd="0" presId="urn:microsoft.com/office/officeart/2005/8/layout/hierarchy1"/>
    <dgm:cxn modelId="{A93080D3-CB22-49D5-A1C0-DB3575717C05}" type="presParOf" srcId="{0A02AEE0-234D-4E6B-92B2-2E9963039BE4}" destId="{05499E9E-23DB-40B0-AFA3-263297492AD9}" srcOrd="1" destOrd="0" presId="urn:microsoft.com/office/officeart/2005/8/layout/hierarchy1"/>
    <dgm:cxn modelId="{9208CF54-3E3F-4E42-ACE4-B102369BF8BC}" type="presParOf" srcId="{05499E9E-23DB-40B0-AFA3-263297492AD9}" destId="{71A08242-900F-4108-9F57-9AD9711BD8A6}" srcOrd="0" destOrd="0" presId="urn:microsoft.com/office/officeart/2005/8/layout/hierarchy1"/>
    <dgm:cxn modelId="{387DDA16-1BE0-49DA-902A-A1BF9D0B027D}" type="presParOf" srcId="{05499E9E-23DB-40B0-AFA3-263297492AD9}" destId="{6620AAA2-63A5-42A6-A49A-5971F233C284}" srcOrd="1" destOrd="0" presId="urn:microsoft.com/office/officeart/2005/8/layout/hierarchy1"/>
    <dgm:cxn modelId="{AC450A90-DCFE-4D2C-BBDC-31ACE843233F}" type="presParOf" srcId="{6620AAA2-63A5-42A6-A49A-5971F233C284}" destId="{664E1F38-C82E-472E-88B2-788D7FFED946}" srcOrd="0" destOrd="0" presId="urn:microsoft.com/office/officeart/2005/8/layout/hierarchy1"/>
    <dgm:cxn modelId="{4E43A080-21E7-4DFB-9683-B47BB92A05C2}" type="presParOf" srcId="{664E1F38-C82E-472E-88B2-788D7FFED946}" destId="{A0A1AFC6-103B-43A8-8BEB-7E1C85ED5B0A}" srcOrd="0" destOrd="0" presId="urn:microsoft.com/office/officeart/2005/8/layout/hierarchy1"/>
    <dgm:cxn modelId="{E3C725B9-EF69-46DE-8BDA-060D4D9436B6}" type="presParOf" srcId="{664E1F38-C82E-472E-88B2-788D7FFED946}" destId="{12A9595B-0EAB-4A37-8F0E-2F20D7DA4C59}" srcOrd="1" destOrd="0" presId="urn:microsoft.com/office/officeart/2005/8/layout/hierarchy1"/>
    <dgm:cxn modelId="{FC1458C5-A581-4B2E-8C4D-F9AA003230E6}" type="presParOf" srcId="{6620AAA2-63A5-42A6-A49A-5971F233C284}" destId="{E1618E6B-7EDF-4CA6-8B8E-20AA395638DE}" srcOrd="1" destOrd="0" presId="urn:microsoft.com/office/officeart/2005/8/layout/hierarchy1"/>
    <dgm:cxn modelId="{7EB91E2A-59D0-4243-9B23-0E771D4290E9}" type="presParOf" srcId="{05499E9E-23DB-40B0-AFA3-263297492AD9}" destId="{78E05AAC-54A0-44D1-9782-99D350562026}" srcOrd="2" destOrd="0" presId="urn:microsoft.com/office/officeart/2005/8/layout/hierarchy1"/>
    <dgm:cxn modelId="{3A33846E-07C5-4897-AEA0-21F6D91C73F1}" type="presParOf" srcId="{05499E9E-23DB-40B0-AFA3-263297492AD9}" destId="{903E8DF0-3F9E-4EA2-8E3A-E48B187828A2}" srcOrd="3" destOrd="0" presId="urn:microsoft.com/office/officeart/2005/8/layout/hierarchy1"/>
    <dgm:cxn modelId="{DDC78F87-4EA8-4C38-86D5-164B9C3E1DE5}" type="presParOf" srcId="{903E8DF0-3F9E-4EA2-8E3A-E48B187828A2}" destId="{65091A1B-7391-4278-BA49-409F48CA18E4}" srcOrd="0" destOrd="0" presId="urn:microsoft.com/office/officeart/2005/8/layout/hierarchy1"/>
    <dgm:cxn modelId="{C20A2401-C76A-4535-9359-9C532DC3EFCC}" type="presParOf" srcId="{65091A1B-7391-4278-BA49-409F48CA18E4}" destId="{42BBD102-F818-4D36-9EB4-C1734F1D367F}" srcOrd="0" destOrd="0" presId="urn:microsoft.com/office/officeart/2005/8/layout/hierarchy1"/>
    <dgm:cxn modelId="{03C97F98-2DDE-42D1-B925-B4170A9D88FF}" type="presParOf" srcId="{65091A1B-7391-4278-BA49-409F48CA18E4}" destId="{5CAF1F93-6650-4FAA-BE60-EC0CE6EC04AE}" srcOrd="1" destOrd="0" presId="urn:microsoft.com/office/officeart/2005/8/layout/hierarchy1"/>
    <dgm:cxn modelId="{E2A89782-2B21-446C-8F8E-2BE15C2B4B48}" type="presParOf" srcId="{903E8DF0-3F9E-4EA2-8E3A-E48B187828A2}" destId="{D1E7B174-7311-4D7E-A7F7-FC7C0A59689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634013-ADB5-470E-AA03-8D8075C4AF39}">
      <dsp:nvSpPr>
        <dsp:cNvPr id="0" name=""/>
        <dsp:cNvSpPr/>
      </dsp:nvSpPr>
      <dsp:spPr>
        <a:xfrm>
          <a:off x="26353" y="0"/>
          <a:ext cx="1804689" cy="1804689"/>
        </a:xfrm>
        <a:prstGeom prst="ellipse">
          <a:avLst/>
        </a:prstGeom>
        <a:gradFill rotWithShape="1">
          <a:gsLst>
            <a:gs pos="0">
              <a:schemeClr val="accent2">
                <a:tint val="65000"/>
                <a:satMod val="270000"/>
              </a:schemeClr>
            </a:gs>
            <a:gs pos="25000">
              <a:schemeClr val="accent2">
                <a:tint val="60000"/>
                <a:satMod val="300000"/>
              </a:schemeClr>
            </a:gs>
            <a:gs pos="100000">
              <a:schemeClr val="accent2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000" kern="1200" dirty="0" smtClean="0">
              <a:latin typeface="NikoshBAN" pitchFamily="2" charset="0"/>
              <a:cs typeface="NikoshBAN" pitchFamily="2" charset="0"/>
            </a:rPr>
            <a:t>সহিফা ১০০টি </a:t>
          </a:r>
        </a:p>
      </dsp:txBody>
      <dsp:txXfrm>
        <a:off x="290644" y="264291"/>
        <a:ext cx="1276107" cy="1276107"/>
      </dsp:txXfrm>
    </dsp:sp>
    <dsp:sp modelId="{A40A2B0B-0E0A-46AA-9301-8D6AFA0DF797}">
      <dsp:nvSpPr>
        <dsp:cNvPr id="0" name=""/>
        <dsp:cNvSpPr/>
      </dsp:nvSpPr>
      <dsp:spPr>
        <a:xfrm>
          <a:off x="407143" y="1953139"/>
          <a:ext cx="1046720" cy="1046720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545886" y="2353405"/>
        <a:ext cx="769234" cy="246188"/>
      </dsp:txXfrm>
    </dsp:sp>
    <dsp:sp modelId="{19DBCBD0-F6F6-4D9A-8562-8B42A62C49D3}">
      <dsp:nvSpPr>
        <dsp:cNvPr id="0" name=""/>
        <dsp:cNvSpPr/>
      </dsp:nvSpPr>
      <dsp:spPr>
        <a:xfrm>
          <a:off x="26353" y="3095596"/>
          <a:ext cx="1804689" cy="1804689"/>
        </a:xfrm>
        <a:prstGeom prst="ellipse">
          <a:avLst/>
        </a:prstGeom>
        <a:gradFill rotWithShape="1">
          <a:gsLst>
            <a:gs pos="0">
              <a:schemeClr val="accent3">
                <a:tint val="65000"/>
                <a:satMod val="270000"/>
              </a:schemeClr>
            </a:gs>
            <a:gs pos="25000">
              <a:schemeClr val="accent3">
                <a:tint val="60000"/>
                <a:satMod val="300000"/>
              </a:schemeClr>
            </a:gs>
            <a:gs pos="100000">
              <a:schemeClr val="accent3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000" kern="1200" dirty="0" smtClean="0">
              <a:latin typeface="NikoshBAN" pitchFamily="2" charset="0"/>
              <a:cs typeface="NikoshBAN" pitchFamily="2" charset="0"/>
            </a:rPr>
            <a:t>মশহুর ০৪টি </a:t>
          </a:r>
        </a:p>
      </dsp:txBody>
      <dsp:txXfrm>
        <a:off x="290644" y="3359887"/>
        <a:ext cx="1276107" cy="1276107"/>
      </dsp:txXfrm>
    </dsp:sp>
    <dsp:sp modelId="{FD243291-CA00-4DE3-9D8A-626CB5768357}">
      <dsp:nvSpPr>
        <dsp:cNvPr id="0" name=""/>
        <dsp:cNvSpPr/>
      </dsp:nvSpPr>
      <dsp:spPr>
        <a:xfrm rot="23896">
          <a:off x="2102202" y="2124626"/>
          <a:ext cx="574884" cy="6713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/>
        </a:p>
      </dsp:txBody>
      <dsp:txXfrm>
        <a:off x="2102204" y="2258296"/>
        <a:ext cx="402419" cy="402806"/>
      </dsp:txXfrm>
    </dsp:sp>
    <dsp:sp modelId="{2831ADA6-123B-459A-901D-96CB633B696F}">
      <dsp:nvSpPr>
        <dsp:cNvPr id="0" name=""/>
        <dsp:cNvSpPr/>
      </dsp:nvSpPr>
      <dsp:spPr>
        <a:xfrm>
          <a:off x="2915662" y="671810"/>
          <a:ext cx="3609379" cy="3609379"/>
        </a:xfrm>
        <a:prstGeom prst="ellipse">
          <a:avLst/>
        </a:prstGeom>
        <a:gradFill rotWithShape="1">
          <a:gsLst>
            <a:gs pos="0">
              <a:schemeClr val="accent4">
                <a:tint val="65000"/>
                <a:satMod val="270000"/>
              </a:schemeClr>
            </a:gs>
            <a:gs pos="25000">
              <a:schemeClr val="accent4">
                <a:tint val="60000"/>
                <a:satMod val="300000"/>
              </a:schemeClr>
            </a:gs>
            <a:gs pos="100000">
              <a:schemeClr val="accent4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200" kern="1200" dirty="0" smtClean="0"/>
            <a:t> </a:t>
          </a:r>
          <a:r>
            <a:rPr lang="bn-BD" sz="4800" kern="1200" dirty="0" smtClean="0">
              <a:latin typeface="NikoshBAN" pitchFamily="2" charset="0"/>
              <a:cs typeface="NikoshBAN" pitchFamily="2" charset="0"/>
            </a:rPr>
            <a:t>আসমানী কিতাব মোট ১০৪টি </a:t>
          </a:r>
          <a:endParaRPr lang="en-US" sz="4800" kern="1200" dirty="0">
            <a:latin typeface="NikoshBAN" pitchFamily="2" charset="0"/>
            <a:cs typeface="NikoshBAN" pitchFamily="2" charset="0"/>
          </a:endParaRPr>
        </a:p>
      </dsp:txBody>
      <dsp:txXfrm>
        <a:off x="3444243" y="1200391"/>
        <a:ext cx="2552217" cy="25522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C0173E-624C-4B83-BD6F-781877B13685}">
      <dsp:nvSpPr>
        <dsp:cNvPr id="0" name=""/>
        <dsp:cNvSpPr/>
      </dsp:nvSpPr>
      <dsp:spPr>
        <a:xfrm>
          <a:off x="6995329" y="3739965"/>
          <a:ext cx="91440" cy="45103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2343"/>
              </a:lnTo>
              <a:lnTo>
                <a:pt x="49812" y="352343"/>
              </a:lnTo>
              <a:lnTo>
                <a:pt x="49812" y="451038"/>
              </a:lnTo>
            </a:path>
          </a:pathLst>
        </a:custGeom>
        <a:noFill/>
        <a:ln w="425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DD69AA-2411-4897-80B6-7FA2ADEB23B6}">
      <dsp:nvSpPr>
        <dsp:cNvPr id="0" name=""/>
        <dsp:cNvSpPr/>
      </dsp:nvSpPr>
      <dsp:spPr>
        <a:xfrm>
          <a:off x="6393144" y="2595985"/>
          <a:ext cx="647904" cy="4674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8776"/>
              </a:lnTo>
              <a:lnTo>
                <a:pt x="647904" y="368776"/>
              </a:lnTo>
              <a:lnTo>
                <a:pt x="647904" y="467470"/>
              </a:lnTo>
            </a:path>
          </a:pathLst>
        </a:custGeom>
        <a:noFill/>
        <a:ln w="425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ACB681-160D-458B-A30C-A4140FAE7931}">
      <dsp:nvSpPr>
        <dsp:cNvPr id="0" name=""/>
        <dsp:cNvSpPr/>
      </dsp:nvSpPr>
      <dsp:spPr>
        <a:xfrm>
          <a:off x="4910109" y="3739965"/>
          <a:ext cx="831977" cy="728873"/>
        </a:xfrm>
        <a:custGeom>
          <a:avLst/>
          <a:gdLst/>
          <a:ahLst/>
          <a:cxnLst/>
          <a:rect l="0" t="0" r="0" b="0"/>
          <a:pathLst>
            <a:path>
              <a:moveTo>
                <a:pt x="831977" y="0"/>
              </a:moveTo>
              <a:lnTo>
                <a:pt x="831977" y="630179"/>
              </a:lnTo>
              <a:lnTo>
                <a:pt x="0" y="630179"/>
              </a:lnTo>
              <a:lnTo>
                <a:pt x="0" y="728873"/>
              </a:lnTo>
            </a:path>
          </a:pathLst>
        </a:custGeom>
        <a:noFill/>
        <a:ln w="425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A26A37-CF5F-4F74-940D-DE9DC22F0C68}">
      <dsp:nvSpPr>
        <dsp:cNvPr id="0" name=""/>
        <dsp:cNvSpPr/>
      </dsp:nvSpPr>
      <dsp:spPr>
        <a:xfrm>
          <a:off x="5742086" y="2595985"/>
          <a:ext cx="651057" cy="467470"/>
        </a:xfrm>
        <a:custGeom>
          <a:avLst/>
          <a:gdLst/>
          <a:ahLst/>
          <a:cxnLst/>
          <a:rect l="0" t="0" r="0" b="0"/>
          <a:pathLst>
            <a:path>
              <a:moveTo>
                <a:pt x="651057" y="0"/>
              </a:moveTo>
              <a:lnTo>
                <a:pt x="651057" y="368776"/>
              </a:lnTo>
              <a:lnTo>
                <a:pt x="0" y="368776"/>
              </a:lnTo>
              <a:lnTo>
                <a:pt x="0" y="467470"/>
              </a:lnTo>
            </a:path>
          </a:pathLst>
        </a:custGeom>
        <a:noFill/>
        <a:ln w="425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0112E1-343A-4FF8-823F-7F7A412D9FDF}">
      <dsp:nvSpPr>
        <dsp:cNvPr id="0" name=""/>
        <dsp:cNvSpPr/>
      </dsp:nvSpPr>
      <dsp:spPr>
        <a:xfrm>
          <a:off x="4268657" y="1129190"/>
          <a:ext cx="2124487" cy="6272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8520"/>
              </a:lnTo>
              <a:lnTo>
                <a:pt x="2124487" y="528520"/>
              </a:lnTo>
              <a:lnTo>
                <a:pt x="2124487" y="627214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9F387D-DF21-4249-9919-F5CE087E8E92}">
      <dsp:nvSpPr>
        <dsp:cNvPr id="0" name=""/>
        <dsp:cNvSpPr/>
      </dsp:nvSpPr>
      <dsp:spPr>
        <a:xfrm>
          <a:off x="2486797" y="2662358"/>
          <a:ext cx="1973969" cy="4428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4171"/>
              </a:lnTo>
              <a:lnTo>
                <a:pt x="1973969" y="344171"/>
              </a:lnTo>
              <a:lnTo>
                <a:pt x="1973969" y="442866"/>
              </a:lnTo>
            </a:path>
          </a:pathLst>
        </a:custGeom>
        <a:noFill/>
        <a:ln w="425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544FA4-3789-47BE-AE31-A2E6C74ACF77}">
      <dsp:nvSpPr>
        <dsp:cNvPr id="0" name=""/>
        <dsp:cNvSpPr/>
      </dsp:nvSpPr>
      <dsp:spPr>
        <a:xfrm>
          <a:off x="2486797" y="2662358"/>
          <a:ext cx="651057" cy="4428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4171"/>
              </a:lnTo>
              <a:lnTo>
                <a:pt x="651057" y="344171"/>
              </a:lnTo>
              <a:lnTo>
                <a:pt x="651057" y="442866"/>
              </a:lnTo>
            </a:path>
          </a:pathLst>
        </a:custGeom>
        <a:noFill/>
        <a:ln w="425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061918-873C-4429-A7CD-0299FFA2C8FD}">
      <dsp:nvSpPr>
        <dsp:cNvPr id="0" name=""/>
        <dsp:cNvSpPr/>
      </dsp:nvSpPr>
      <dsp:spPr>
        <a:xfrm>
          <a:off x="1835739" y="2662358"/>
          <a:ext cx="651057" cy="442866"/>
        </a:xfrm>
        <a:custGeom>
          <a:avLst/>
          <a:gdLst/>
          <a:ahLst/>
          <a:cxnLst/>
          <a:rect l="0" t="0" r="0" b="0"/>
          <a:pathLst>
            <a:path>
              <a:moveTo>
                <a:pt x="651057" y="0"/>
              </a:moveTo>
              <a:lnTo>
                <a:pt x="651057" y="344171"/>
              </a:lnTo>
              <a:lnTo>
                <a:pt x="0" y="344171"/>
              </a:lnTo>
              <a:lnTo>
                <a:pt x="0" y="442866"/>
              </a:lnTo>
            </a:path>
          </a:pathLst>
        </a:custGeom>
        <a:noFill/>
        <a:ln w="425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907E2A-32E4-4B44-B5C3-79FDA5582A76}">
      <dsp:nvSpPr>
        <dsp:cNvPr id="0" name=""/>
        <dsp:cNvSpPr/>
      </dsp:nvSpPr>
      <dsp:spPr>
        <a:xfrm>
          <a:off x="533623" y="2662358"/>
          <a:ext cx="1953173" cy="442866"/>
        </a:xfrm>
        <a:custGeom>
          <a:avLst/>
          <a:gdLst/>
          <a:ahLst/>
          <a:cxnLst/>
          <a:rect l="0" t="0" r="0" b="0"/>
          <a:pathLst>
            <a:path>
              <a:moveTo>
                <a:pt x="1953173" y="0"/>
              </a:moveTo>
              <a:lnTo>
                <a:pt x="1953173" y="344171"/>
              </a:lnTo>
              <a:lnTo>
                <a:pt x="0" y="344171"/>
              </a:lnTo>
              <a:lnTo>
                <a:pt x="0" y="442866"/>
              </a:lnTo>
            </a:path>
          </a:pathLst>
        </a:custGeom>
        <a:noFill/>
        <a:ln w="425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F7B021-C7FF-4329-AC6F-2848622E7CFB}">
      <dsp:nvSpPr>
        <dsp:cNvPr id="0" name=""/>
        <dsp:cNvSpPr/>
      </dsp:nvSpPr>
      <dsp:spPr>
        <a:xfrm>
          <a:off x="2486797" y="1129190"/>
          <a:ext cx="1781860" cy="627214"/>
        </a:xfrm>
        <a:custGeom>
          <a:avLst/>
          <a:gdLst/>
          <a:ahLst/>
          <a:cxnLst/>
          <a:rect l="0" t="0" r="0" b="0"/>
          <a:pathLst>
            <a:path>
              <a:moveTo>
                <a:pt x="1781860" y="0"/>
              </a:moveTo>
              <a:lnTo>
                <a:pt x="1781860" y="528520"/>
              </a:lnTo>
              <a:lnTo>
                <a:pt x="0" y="528520"/>
              </a:lnTo>
              <a:lnTo>
                <a:pt x="0" y="627214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E0F454-FC96-4283-984A-282D5CDF87AF}">
      <dsp:nvSpPr>
        <dsp:cNvPr id="0" name=""/>
        <dsp:cNvSpPr/>
      </dsp:nvSpPr>
      <dsp:spPr>
        <a:xfrm>
          <a:off x="1777002" y="88023"/>
          <a:ext cx="4983309" cy="104116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shade val="45000"/>
                <a:satMod val="155000"/>
              </a:schemeClr>
            </a:gs>
            <a:gs pos="60000">
              <a:schemeClr val="accent4">
                <a:shade val="95000"/>
                <a:satMod val="150000"/>
              </a:schemeClr>
            </a:gs>
            <a:gs pos="100000">
              <a:schemeClr val="accent4">
                <a:tint val="87000"/>
                <a:satMod val="250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</dsp:sp>
    <dsp:sp modelId="{0B03608C-1BBD-478C-AAC0-8D881E8C200B}">
      <dsp:nvSpPr>
        <dsp:cNvPr id="0" name=""/>
        <dsp:cNvSpPr/>
      </dsp:nvSpPr>
      <dsp:spPr>
        <a:xfrm>
          <a:off x="1895376" y="200479"/>
          <a:ext cx="4983309" cy="104116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65000"/>
                <a:satMod val="270000"/>
              </a:schemeClr>
            </a:gs>
            <a:gs pos="25000">
              <a:schemeClr val="accent3">
                <a:tint val="60000"/>
                <a:satMod val="300000"/>
              </a:schemeClr>
            </a:gs>
            <a:gs pos="100000">
              <a:schemeClr val="accent3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latin typeface="NikoshBAN" pitchFamily="2" charset="0"/>
              <a:cs typeface="NikoshBAN" pitchFamily="2" charset="0"/>
            </a:rPr>
            <a:t>আসমানী কিতাব </a:t>
          </a:r>
          <a:endParaRPr lang="en-US" sz="3200" kern="1200" dirty="0">
            <a:latin typeface="NikoshBAN" pitchFamily="2" charset="0"/>
            <a:cs typeface="NikoshBAN" pitchFamily="2" charset="0"/>
          </a:endParaRPr>
        </a:p>
      </dsp:txBody>
      <dsp:txXfrm>
        <a:off x="1925871" y="230974"/>
        <a:ext cx="4922319" cy="980176"/>
      </dsp:txXfrm>
    </dsp:sp>
    <dsp:sp modelId="{6223A773-ECF7-4C5E-B7C2-3EFE41BD05D4}">
      <dsp:nvSpPr>
        <dsp:cNvPr id="0" name=""/>
        <dsp:cNvSpPr/>
      </dsp:nvSpPr>
      <dsp:spPr>
        <a:xfrm>
          <a:off x="1205767" y="1756405"/>
          <a:ext cx="2562059" cy="90595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shade val="45000"/>
                <a:satMod val="155000"/>
              </a:schemeClr>
            </a:gs>
            <a:gs pos="60000">
              <a:schemeClr val="accent4">
                <a:shade val="95000"/>
                <a:satMod val="150000"/>
              </a:schemeClr>
            </a:gs>
            <a:gs pos="100000">
              <a:schemeClr val="accent4"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</dsp:sp>
    <dsp:sp modelId="{F91EB553-BADA-4C36-BBA8-5C69ADF67689}">
      <dsp:nvSpPr>
        <dsp:cNvPr id="0" name=""/>
        <dsp:cNvSpPr/>
      </dsp:nvSpPr>
      <dsp:spPr>
        <a:xfrm>
          <a:off x="1324141" y="1868860"/>
          <a:ext cx="2562059" cy="90595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65000"/>
                <a:satMod val="270000"/>
              </a:schemeClr>
            </a:gs>
            <a:gs pos="25000">
              <a:schemeClr val="accent4">
                <a:tint val="60000"/>
                <a:satMod val="300000"/>
              </a:schemeClr>
            </a:gs>
            <a:gs pos="100000">
              <a:schemeClr val="accent4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000" kern="1200" dirty="0" smtClean="0">
              <a:latin typeface="NikoshBAN" pitchFamily="2" charset="0"/>
              <a:cs typeface="NikoshBAN" pitchFamily="2" charset="0"/>
            </a:rPr>
            <a:t>মশহুর </a:t>
          </a:r>
          <a:endParaRPr lang="en-US" sz="4000" kern="1200" dirty="0">
            <a:latin typeface="NikoshBAN" pitchFamily="2" charset="0"/>
            <a:cs typeface="NikoshBAN" pitchFamily="2" charset="0"/>
          </a:endParaRPr>
        </a:p>
      </dsp:txBody>
      <dsp:txXfrm>
        <a:off x="1350675" y="1895394"/>
        <a:ext cx="2508991" cy="852884"/>
      </dsp:txXfrm>
    </dsp:sp>
    <dsp:sp modelId="{B71217F7-AAA7-4BCA-8608-58C8CB0EC11A}">
      <dsp:nvSpPr>
        <dsp:cNvPr id="0" name=""/>
        <dsp:cNvSpPr/>
      </dsp:nvSpPr>
      <dsp:spPr>
        <a:xfrm>
          <a:off x="939" y="3105224"/>
          <a:ext cx="1065367" cy="67650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shade val="45000"/>
                <a:satMod val="155000"/>
              </a:schemeClr>
            </a:gs>
            <a:gs pos="60000">
              <a:schemeClr val="accent4">
                <a:shade val="95000"/>
                <a:satMod val="150000"/>
              </a:schemeClr>
            </a:gs>
            <a:gs pos="100000">
              <a:schemeClr val="accent4"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</dsp:sp>
    <dsp:sp modelId="{AA2351AB-53A0-4A88-BC0F-E0BAF5549AFE}">
      <dsp:nvSpPr>
        <dsp:cNvPr id="0" name=""/>
        <dsp:cNvSpPr/>
      </dsp:nvSpPr>
      <dsp:spPr>
        <a:xfrm>
          <a:off x="119313" y="3217679"/>
          <a:ext cx="1065367" cy="67650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65000"/>
                <a:satMod val="270000"/>
              </a:schemeClr>
            </a:gs>
            <a:gs pos="25000">
              <a:schemeClr val="accent4">
                <a:tint val="60000"/>
                <a:satMod val="300000"/>
              </a:schemeClr>
            </a:gs>
            <a:gs pos="100000">
              <a:schemeClr val="accent4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 smtClean="0">
              <a:latin typeface="NikoshBAN" pitchFamily="2" charset="0"/>
              <a:cs typeface="NikoshBAN" pitchFamily="2" charset="0"/>
            </a:rPr>
            <a:t>তাউরাত </a:t>
          </a:r>
          <a:endParaRPr lang="en-US" sz="2400" kern="1200" dirty="0">
            <a:latin typeface="NikoshBAN" pitchFamily="2" charset="0"/>
            <a:cs typeface="NikoshBAN" pitchFamily="2" charset="0"/>
          </a:endParaRPr>
        </a:p>
      </dsp:txBody>
      <dsp:txXfrm>
        <a:off x="139127" y="3237493"/>
        <a:ext cx="1025739" cy="636880"/>
      </dsp:txXfrm>
    </dsp:sp>
    <dsp:sp modelId="{09547EAF-703F-46F0-A4C5-53D35DD75B94}">
      <dsp:nvSpPr>
        <dsp:cNvPr id="0" name=""/>
        <dsp:cNvSpPr/>
      </dsp:nvSpPr>
      <dsp:spPr>
        <a:xfrm>
          <a:off x="1303055" y="3105224"/>
          <a:ext cx="1065367" cy="67650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shade val="45000"/>
                <a:satMod val="155000"/>
              </a:schemeClr>
            </a:gs>
            <a:gs pos="60000">
              <a:schemeClr val="accent4">
                <a:shade val="95000"/>
                <a:satMod val="150000"/>
              </a:schemeClr>
            </a:gs>
            <a:gs pos="100000">
              <a:schemeClr val="accent4"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</dsp:sp>
    <dsp:sp modelId="{3144CB7A-2A18-442B-B83D-C939995FCCB2}">
      <dsp:nvSpPr>
        <dsp:cNvPr id="0" name=""/>
        <dsp:cNvSpPr/>
      </dsp:nvSpPr>
      <dsp:spPr>
        <a:xfrm>
          <a:off x="1421429" y="3217679"/>
          <a:ext cx="1065367" cy="67650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65000"/>
                <a:satMod val="270000"/>
              </a:schemeClr>
            </a:gs>
            <a:gs pos="25000">
              <a:schemeClr val="accent4">
                <a:tint val="60000"/>
                <a:satMod val="300000"/>
              </a:schemeClr>
            </a:gs>
            <a:gs pos="100000">
              <a:schemeClr val="accent4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latin typeface="NikoshBAN" pitchFamily="2" charset="0"/>
              <a:cs typeface="NikoshBAN" pitchFamily="2" charset="0"/>
            </a:rPr>
            <a:t>যাবুর </a:t>
          </a:r>
          <a:endParaRPr lang="en-US" sz="2800" kern="1200" dirty="0">
            <a:latin typeface="NikoshBAN" pitchFamily="2" charset="0"/>
            <a:cs typeface="NikoshBAN" pitchFamily="2" charset="0"/>
          </a:endParaRPr>
        </a:p>
      </dsp:txBody>
      <dsp:txXfrm>
        <a:off x="1441243" y="3237493"/>
        <a:ext cx="1025739" cy="636880"/>
      </dsp:txXfrm>
    </dsp:sp>
    <dsp:sp modelId="{F2FC79B2-F2BA-4AF3-83EA-319A6B5E968F}">
      <dsp:nvSpPr>
        <dsp:cNvPr id="0" name=""/>
        <dsp:cNvSpPr/>
      </dsp:nvSpPr>
      <dsp:spPr>
        <a:xfrm>
          <a:off x="2605171" y="3105224"/>
          <a:ext cx="1065367" cy="67650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shade val="45000"/>
                <a:satMod val="155000"/>
              </a:schemeClr>
            </a:gs>
            <a:gs pos="60000">
              <a:schemeClr val="accent4">
                <a:shade val="95000"/>
                <a:satMod val="150000"/>
              </a:schemeClr>
            </a:gs>
            <a:gs pos="100000">
              <a:schemeClr val="accent4"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</dsp:sp>
    <dsp:sp modelId="{848E7E20-156C-4ABC-91E4-F02EA4CFB690}">
      <dsp:nvSpPr>
        <dsp:cNvPr id="0" name=""/>
        <dsp:cNvSpPr/>
      </dsp:nvSpPr>
      <dsp:spPr>
        <a:xfrm>
          <a:off x="2723545" y="3217679"/>
          <a:ext cx="1065367" cy="67650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65000"/>
                <a:satMod val="270000"/>
              </a:schemeClr>
            </a:gs>
            <a:gs pos="25000">
              <a:schemeClr val="accent4">
                <a:tint val="60000"/>
                <a:satMod val="300000"/>
              </a:schemeClr>
            </a:gs>
            <a:gs pos="100000">
              <a:schemeClr val="accent4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000" kern="1200" dirty="0" smtClean="0">
              <a:latin typeface="NikoshBAN" pitchFamily="2" charset="0"/>
              <a:cs typeface="NikoshBAN" pitchFamily="2" charset="0"/>
            </a:rPr>
            <a:t>ইঞ্জিল </a:t>
          </a:r>
          <a:endParaRPr lang="en-US" sz="2000" kern="1200" dirty="0">
            <a:latin typeface="NikoshBAN" pitchFamily="2" charset="0"/>
            <a:cs typeface="NikoshBAN" pitchFamily="2" charset="0"/>
          </a:endParaRPr>
        </a:p>
      </dsp:txBody>
      <dsp:txXfrm>
        <a:off x="2743359" y="3237493"/>
        <a:ext cx="1025739" cy="636880"/>
      </dsp:txXfrm>
    </dsp:sp>
    <dsp:sp modelId="{06D429A9-0D6F-491E-8D23-B5A491F0A9D0}">
      <dsp:nvSpPr>
        <dsp:cNvPr id="0" name=""/>
        <dsp:cNvSpPr/>
      </dsp:nvSpPr>
      <dsp:spPr>
        <a:xfrm>
          <a:off x="3928083" y="3105224"/>
          <a:ext cx="1065367" cy="67650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shade val="45000"/>
                <a:satMod val="155000"/>
              </a:schemeClr>
            </a:gs>
            <a:gs pos="60000">
              <a:schemeClr val="accent4">
                <a:shade val="95000"/>
                <a:satMod val="150000"/>
              </a:schemeClr>
            </a:gs>
            <a:gs pos="100000">
              <a:schemeClr val="accent4"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</dsp:sp>
    <dsp:sp modelId="{D508F53C-B59A-4468-B9AB-740F7C860AAE}">
      <dsp:nvSpPr>
        <dsp:cNvPr id="0" name=""/>
        <dsp:cNvSpPr/>
      </dsp:nvSpPr>
      <dsp:spPr>
        <a:xfrm>
          <a:off x="4046457" y="3217679"/>
          <a:ext cx="1065367" cy="67650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65000"/>
                <a:satMod val="270000"/>
              </a:schemeClr>
            </a:gs>
            <a:gs pos="25000">
              <a:schemeClr val="accent4">
                <a:tint val="60000"/>
                <a:satMod val="300000"/>
              </a:schemeClr>
            </a:gs>
            <a:gs pos="100000">
              <a:schemeClr val="accent4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000" kern="1200" dirty="0" smtClean="0">
              <a:latin typeface="NikoshBAN" pitchFamily="2" charset="0"/>
              <a:cs typeface="NikoshBAN" pitchFamily="2" charset="0"/>
            </a:rPr>
            <a:t>কুরআন</a:t>
          </a:r>
          <a:r>
            <a:rPr lang="bn-BD" sz="2800" kern="1200" dirty="0" smtClean="0">
              <a:latin typeface="NikoshBAN" pitchFamily="2" charset="0"/>
              <a:cs typeface="NikoshBAN" pitchFamily="2" charset="0"/>
            </a:rPr>
            <a:t> </a:t>
          </a:r>
          <a:endParaRPr lang="en-US" sz="2800" kern="1200" dirty="0">
            <a:latin typeface="NikoshBAN" pitchFamily="2" charset="0"/>
            <a:cs typeface="NikoshBAN" pitchFamily="2" charset="0"/>
          </a:endParaRPr>
        </a:p>
      </dsp:txBody>
      <dsp:txXfrm>
        <a:off x="4066271" y="3237493"/>
        <a:ext cx="1025739" cy="636880"/>
      </dsp:txXfrm>
    </dsp:sp>
    <dsp:sp modelId="{32275A52-A3AA-4924-8449-2A528D759BAD}">
      <dsp:nvSpPr>
        <dsp:cNvPr id="0" name=""/>
        <dsp:cNvSpPr/>
      </dsp:nvSpPr>
      <dsp:spPr>
        <a:xfrm>
          <a:off x="5454742" y="1756405"/>
          <a:ext cx="1876804" cy="83958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shade val="45000"/>
                <a:satMod val="155000"/>
              </a:schemeClr>
            </a:gs>
            <a:gs pos="60000">
              <a:schemeClr val="accent4">
                <a:shade val="95000"/>
                <a:satMod val="150000"/>
              </a:schemeClr>
            </a:gs>
            <a:gs pos="100000">
              <a:schemeClr val="accent4"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</dsp:sp>
    <dsp:sp modelId="{130BD636-D245-47AA-A034-6032F31F12F0}">
      <dsp:nvSpPr>
        <dsp:cNvPr id="0" name=""/>
        <dsp:cNvSpPr/>
      </dsp:nvSpPr>
      <dsp:spPr>
        <a:xfrm>
          <a:off x="5573116" y="1868860"/>
          <a:ext cx="1876804" cy="83958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65000"/>
                <a:satMod val="270000"/>
              </a:schemeClr>
            </a:gs>
            <a:gs pos="25000">
              <a:schemeClr val="accent4">
                <a:tint val="60000"/>
                <a:satMod val="300000"/>
              </a:schemeClr>
            </a:gs>
            <a:gs pos="100000">
              <a:schemeClr val="accent4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000" kern="1200" dirty="0" smtClean="0">
              <a:latin typeface="NikoshBAN" pitchFamily="2" charset="0"/>
              <a:cs typeface="NikoshBAN" pitchFamily="2" charset="0"/>
            </a:rPr>
            <a:t>সহিফা </a:t>
          </a:r>
          <a:endParaRPr lang="en-US" sz="4000" kern="1200" dirty="0">
            <a:latin typeface="NikoshBAN" pitchFamily="2" charset="0"/>
            <a:cs typeface="NikoshBAN" pitchFamily="2" charset="0"/>
          </a:endParaRPr>
        </a:p>
      </dsp:txBody>
      <dsp:txXfrm>
        <a:off x="5597706" y="1893450"/>
        <a:ext cx="1827624" cy="790400"/>
      </dsp:txXfrm>
    </dsp:sp>
    <dsp:sp modelId="{12A8BE10-5B28-484B-BB88-E00079010395}">
      <dsp:nvSpPr>
        <dsp:cNvPr id="0" name=""/>
        <dsp:cNvSpPr/>
      </dsp:nvSpPr>
      <dsp:spPr>
        <a:xfrm>
          <a:off x="5209402" y="3063456"/>
          <a:ext cx="1065367" cy="67650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shade val="45000"/>
                <a:satMod val="155000"/>
              </a:schemeClr>
            </a:gs>
            <a:gs pos="60000">
              <a:schemeClr val="accent4">
                <a:shade val="95000"/>
                <a:satMod val="150000"/>
              </a:schemeClr>
            </a:gs>
            <a:gs pos="100000">
              <a:schemeClr val="accent4"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</dsp:sp>
    <dsp:sp modelId="{1859FD60-B6FC-4F45-AEAA-A8DE3BE379EC}">
      <dsp:nvSpPr>
        <dsp:cNvPr id="0" name=""/>
        <dsp:cNvSpPr/>
      </dsp:nvSpPr>
      <dsp:spPr>
        <a:xfrm>
          <a:off x="5327777" y="3175912"/>
          <a:ext cx="1065367" cy="67650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65000"/>
                <a:satMod val="270000"/>
              </a:schemeClr>
            </a:gs>
            <a:gs pos="25000">
              <a:schemeClr val="accent4">
                <a:tint val="60000"/>
                <a:satMod val="300000"/>
              </a:schemeClr>
            </a:gs>
            <a:gs pos="100000">
              <a:schemeClr val="accent4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800" kern="1200" dirty="0" smtClean="0">
              <a:latin typeface="NikoshBAN" pitchFamily="2" charset="0"/>
              <a:cs typeface="NikoshBAN" pitchFamily="2" charset="0"/>
            </a:rPr>
            <a:t>হযরত </a:t>
          </a:r>
          <a:r>
            <a:rPr lang="bn-BD" sz="1400" kern="1200" dirty="0" smtClean="0">
              <a:latin typeface="NikoshBAN" pitchFamily="2" charset="0"/>
              <a:cs typeface="NikoshBAN" pitchFamily="2" charset="0"/>
            </a:rPr>
            <a:t>আদম(আঃ</a:t>
          </a:r>
          <a:r>
            <a:rPr lang="bn-BD" sz="1800" kern="1200" dirty="0" smtClean="0">
              <a:latin typeface="NikoshBAN" pitchFamily="2" charset="0"/>
              <a:cs typeface="NikoshBAN" pitchFamily="2" charset="0"/>
            </a:rPr>
            <a:t>) ১০টি </a:t>
          </a:r>
          <a:endParaRPr lang="en-US" sz="1800" kern="1200" dirty="0">
            <a:latin typeface="NikoshBAN" pitchFamily="2" charset="0"/>
            <a:cs typeface="NikoshBAN" pitchFamily="2" charset="0"/>
          </a:endParaRPr>
        </a:p>
      </dsp:txBody>
      <dsp:txXfrm>
        <a:off x="5347591" y="3195726"/>
        <a:ext cx="1025739" cy="636880"/>
      </dsp:txXfrm>
    </dsp:sp>
    <dsp:sp modelId="{0F2E220E-61E0-4BD8-A62A-C2E4243DABB9}">
      <dsp:nvSpPr>
        <dsp:cNvPr id="0" name=""/>
        <dsp:cNvSpPr/>
      </dsp:nvSpPr>
      <dsp:spPr>
        <a:xfrm>
          <a:off x="4377425" y="4468838"/>
          <a:ext cx="1065367" cy="67650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shade val="45000"/>
                <a:satMod val="155000"/>
              </a:schemeClr>
            </a:gs>
            <a:gs pos="60000">
              <a:schemeClr val="accent4">
                <a:shade val="95000"/>
                <a:satMod val="150000"/>
              </a:schemeClr>
            </a:gs>
            <a:gs pos="100000">
              <a:schemeClr val="accent4"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</dsp:sp>
    <dsp:sp modelId="{1D347A5A-070F-4097-AF3B-0C38708A9254}">
      <dsp:nvSpPr>
        <dsp:cNvPr id="0" name=""/>
        <dsp:cNvSpPr/>
      </dsp:nvSpPr>
      <dsp:spPr>
        <a:xfrm>
          <a:off x="4495799" y="4581294"/>
          <a:ext cx="1065367" cy="67650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65000"/>
                <a:satMod val="270000"/>
              </a:schemeClr>
            </a:gs>
            <a:gs pos="25000">
              <a:schemeClr val="accent4">
                <a:tint val="60000"/>
                <a:satMod val="300000"/>
              </a:schemeClr>
            </a:gs>
            <a:gs pos="100000">
              <a:schemeClr val="accent4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400" kern="1200" dirty="0" smtClean="0">
              <a:latin typeface="NikoshBAN" pitchFamily="2" charset="0"/>
              <a:cs typeface="NikoshBAN" pitchFamily="2" charset="0"/>
            </a:rPr>
            <a:t>হযরত ইদরীস(আঃ) ৩০টি </a:t>
          </a:r>
          <a:endParaRPr lang="en-US" sz="1400" kern="1200" dirty="0">
            <a:latin typeface="NikoshBAN" pitchFamily="2" charset="0"/>
            <a:cs typeface="NikoshBAN" pitchFamily="2" charset="0"/>
          </a:endParaRPr>
        </a:p>
      </dsp:txBody>
      <dsp:txXfrm>
        <a:off x="4515613" y="4601108"/>
        <a:ext cx="1025739" cy="636880"/>
      </dsp:txXfrm>
    </dsp:sp>
    <dsp:sp modelId="{955CA8A6-8E5F-4939-B446-CE10020A64D9}">
      <dsp:nvSpPr>
        <dsp:cNvPr id="0" name=""/>
        <dsp:cNvSpPr/>
      </dsp:nvSpPr>
      <dsp:spPr>
        <a:xfrm>
          <a:off x="6508365" y="3063456"/>
          <a:ext cx="1065367" cy="67650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shade val="45000"/>
                <a:satMod val="155000"/>
              </a:schemeClr>
            </a:gs>
            <a:gs pos="60000">
              <a:schemeClr val="accent4">
                <a:shade val="95000"/>
                <a:satMod val="150000"/>
              </a:schemeClr>
            </a:gs>
            <a:gs pos="100000">
              <a:schemeClr val="accent4"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</dsp:sp>
    <dsp:sp modelId="{D86316B2-9350-439D-95B2-25B2514A745E}">
      <dsp:nvSpPr>
        <dsp:cNvPr id="0" name=""/>
        <dsp:cNvSpPr/>
      </dsp:nvSpPr>
      <dsp:spPr>
        <a:xfrm>
          <a:off x="6626739" y="3175912"/>
          <a:ext cx="1065367" cy="67650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65000"/>
                <a:satMod val="270000"/>
              </a:schemeClr>
            </a:gs>
            <a:gs pos="25000">
              <a:schemeClr val="accent4">
                <a:tint val="60000"/>
                <a:satMod val="300000"/>
              </a:schemeClr>
            </a:gs>
            <a:gs pos="100000">
              <a:schemeClr val="accent4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400" kern="1200" dirty="0" smtClean="0">
              <a:latin typeface="NikoshBAN" pitchFamily="2" charset="0"/>
              <a:cs typeface="NikoshBAN" pitchFamily="2" charset="0"/>
            </a:rPr>
            <a:t>হযরত শীষ(আঃ) ৫০টি </a:t>
          </a:r>
          <a:endParaRPr lang="en-US" sz="1400" kern="1200" dirty="0">
            <a:latin typeface="NikoshBAN" pitchFamily="2" charset="0"/>
            <a:cs typeface="NikoshBAN" pitchFamily="2" charset="0"/>
          </a:endParaRPr>
        </a:p>
      </dsp:txBody>
      <dsp:txXfrm>
        <a:off x="6646553" y="3195726"/>
        <a:ext cx="1025739" cy="636880"/>
      </dsp:txXfrm>
    </dsp:sp>
    <dsp:sp modelId="{97808D3A-FBBD-42F1-A1BE-DE3C64B19439}">
      <dsp:nvSpPr>
        <dsp:cNvPr id="0" name=""/>
        <dsp:cNvSpPr/>
      </dsp:nvSpPr>
      <dsp:spPr>
        <a:xfrm>
          <a:off x="6512458" y="4191003"/>
          <a:ext cx="1065367" cy="67650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shade val="45000"/>
                <a:satMod val="155000"/>
              </a:schemeClr>
            </a:gs>
            <a:gs pos="60000">
              <a:schemeClr val="accent4">
                <a:shade val="95000"/>
                <a:satMod val="150000"/>
              </a:schemeClr>
            </a:gs>
            <a:gs pos="100000">
              <a:schemeClr val="accent4"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</dsp:sp>
    <dsp:sp modelId="{21643FA1-CAA8-4E51-A21B-D90F8CA12526}">
      <dsp:nvSpPr>
        <dsp:cNvPr id="0" name=""/>
        <dsp:cNvSpPr/>
      </dsp:nvSpPr>
      <dsp:spPr>
        <a:xfrm>
          <a:off x="6630832" y="4303459"/>
          <a:ext cx="1065367" cy="67650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65000"/>
                <a:satMod val="270000"/>
              </a:schemeClr>
            </a:gs>
            <a:gs pos="25000">
              <a:schemeClr val="accent4">
                <a:tint val="60000"/>
                <a:satMod val="300000"/>
              </a:schemeClr>
            </a:gs>
            <a:gs pos="100000">
              <a:schemeClr val="accent4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400" kern="1200" dirty="0" smtClean="0">
              <a:latin typeface="NikoshBAN" pitchFamily="2" charset="0"/>
              <a:cs typeface="NikoshBAN" pitchFamily="2" charset="0"/>
            </a:rPr>
            <a:t>হযরত ইবরাহী আঃ ১০টি </a:t>
          </a:r>
          <a:endParaRPr lang="en-US" sz="1400" kern="1200" dirty="0">
            <a:latin typeface="NikoshBAN" pitchFamily="2" charset="0"/>
            <a:cs typeface="NikoshBAN" pitchFamily="2" charset="0"/>
          </a:endParaRPr>
        </a:p>
      </dsp:txBody>
      <dsp:txXfrm>
        <a:off x="6650646" y="4323273"/>
        <a:ext cx="1025739" cy="6368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20DC6B-6DE2-4AB1-8513-5FDD929BB20F}">
      <dsp:nvSpPr>
        <dsp:cNvPr id="0" name=""/>
        <dsp:cNvSpPr/>
      </dsp:nvSpPr>
      <dsp:spPr>
        <a:xfrm>
          <a:off x="3498913" y="1895179"/>
          <a:ext cx="1911291" cy="2265704"/>
        </a:xfrm>
        <a:prstGeom prst="ellipse">
          <a:avLst/>
        </a:prstGeom>
        <a:solidFill>
          <a:srgbClr val="0070C0"/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owder">
          <a:bevelT h="508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0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আসমানী কিতাবের প্রতি ঈমান আনার গুরত্ব ও তাৎপর্য </a:t>
          </a:r>
          <a:endParaRPr lang="en-US" sz="2000" kern="1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>
        <a:off x="3778815" y="2226984"/>
        <a:ext cx="1351487" cy="1602094"/>
      </dsp:txXfrm>
    </dsp:sp>
    <dsp:sp modelId="{B88BC96A-C362-497F-8830-1E135DA9A2A4}">
      <dsp:nvSpPr>
        <dsp:cNvPr id="0" name=""/>
        <dsp:cNvSpPr/>
      </dsp:nvSpPr>
      <dsp:spPr>
        <a:xfrm rot="16200000">
          <a:off x="4316472" y="1738562"/>
          <a:ext cx="276172" cy="37061"/>
        </a:xfrm>
        <a:custGeom>
          <a:avLst/>
          <a:gdLst/>
          <a:ahLst/>
          <a:cxnLst/>
          <a:rect l="0" t="0" r="0" b="0"/>
          <a:pathLst>
            <a:path>
              <a:moveTo>
                <a:pt x="0" y="18530"/>
              </a:moveTo>
              <a:lnTo>
                <a:pt x="276172" y="18530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447654" y="1750188"/>
        <a:ext cx="13808" cy="13808"/>
      </dsp:txXfrm>
    </dsp:sp>
    <dsp:sp modelId="{2459657C-8908-4643-A550-E286041033FC}">
      <dsp:nvSpPr>
        <dsp:cNvPr id="0" name=""/>
        <dsp:cNvSpPr/>
      </dsp:nvSpPr>
      <dsp:spPr>
        <a:xfrm>
          <a:off x="3575949" y="-138211"/>
          <a:ext cx="1757218" cy="1757218"/>
        </a:xfrm>
        <a:prstGeom prst="ellipse">
          <a:avLst/>
        </a:prstGeom>
        <a:gradFill rotWithShape="1">
          <a:gsLst>
            <a:gs pos="0">
              <a:schemeClr val="accent1">
                <a:tint val="65000"/>
                <a:satMod val="270000"/>
              </a:schemeClr>
            </a:gs>
            <a:gs pos="25000">
              <a:schemeClr val="accent1">
                <a:tint val="60000"/>
                <a:satMod val="300000"/>
              </a:schemeClr>
            </a:gs>
            <a:gs pos="100000">
              <a:schemeClr val="accent1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latin typeface="NikoshBAN" pitchFamily="2" charset="0"/>
              <a:cs typeface="NikoshBAN" pitchFamily="2" charset="0"/>
            </a:rPr>
            <a:t>ঈমান আনা ফরয </a:t>
          </a:r>
          <a:endParaRPr lang="en-US" sz="2800" kern="1200" dirty="0">
            <a:latin typeface="NikoshBAN" pitchFamily="2" charset="0"/>
            <a:cs typeface="NikoshBAN" pitchFamily="2" charset="0"/>
          </a:endParaRPr>
        </a:p>
      </dsp:txBody>
      <dsp:txXfrm>
        <a:off x="3833288" y="119128"/>
        <a:ext cx="1242540" cy="1242540"/>
      </dsp:txXfrm>
    </dsp:sp>
    <dsp:sp modelId="{C6516AB9-B91E-4485-A53D-C17A7D4BA665}">
      <dsp:nvSpPr>
        <dsp:cNvPr id="0" name=""/>
        <dsp:cNvSpPr/>
      </dsp:nvSpPr>
      <dsp:spPr>
        <a:xfrm rot="20520000">
          <a:off x="5365444" y="2642063"/>
          <a:ext cx="439943" cy="37061"/>
        </a:xfrm>
        <a:custGeom>
          <a:avLst/>
          <a:gdLst/>
          <a:ahLst/>
          <a:cxnLst/>
          <a:rect l="0" t="0" r="0" b="0"/>
          <a:pathLst>
            <a:path>
              <a:moveTo>
                <a:pt x="0" y="18530"/>
              </a:moveTo>
              <a:lnTo>
                <a:pt x="439943" y="18530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574417" y="2649595"/>
        <a:ext cx="21997" cy="21997"/>
      </dsp:txXfrm>
    </dsp:sp>
    <dsp:sp modelId="{E4AE51F6-674A-4B29-A00F-B92C1A51644C}">
      <dsp:nvSpPr>
        <dsp:cNvPr id="0" name=""/>
        <dsp:cNvSpPr/>
      </dsp:nvSpPr>
      <dsp:spPr>
        <a:xfrm>
          <a:off x="5751619" y="1442504"/>
          <a:ext cx="1757218" cy="1757218"/>
        </a:xfrm>
        <a:prstGeom prst="ellipse">
          <a:avLst/>
        </a:prstGeom>
        <a:gradFill rotWithShape="1">
          <a:gsLst>
            <a:gs pos="0">
              <a:schemeClr val="dk1">
                <a:tint val="65000"/>
                <a:satMod val="270000"/>
              </a:schemeClr>
            </a:gs>
            <a:gs pos="25000">
              <a:schemeClr val="dk1">
                <a:tint val="60000"/>
                <a:satMod val="300000"/>
              </a:schemeClr>
            </a:gs>
            <a:gs pos="100000">
              <a:schemeClr val="dk1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 smtClean="0">
              <a:latin typeface="NikoshBAN" pitchFamily="2" charset="0"/>
              <a:cs typeface="NikoshBAN" pitchFamily="2" charset="0"/>
            </a:rPr>
            <a:t>মুত্তাকী হয়ার অন্যতম শর্ত </a:t>
          </a:r>
          <a:endParaRPr lang="en-US" sz="2400" kern="1200" dirty="0">
            <a:latin typeface="NikoshBAN" pitchFamily="2" charset="0"/>
            <a:cs typeface="NikoshBAN" pitchFamily="2" charset="0"/>
          </a:endParaRPr>
        </a:p>
      </dsp:txBody>
      <dsp:txXfrm>
        <a:off x="6008958" y="1699843"/>
        <a:ext cx="1242540" cy="1242540"/>
      </dsp:txXfrm>
    </dsp:sp>
    <dsp:sp modelId="{423F1D15-AC8B-455C-854F-041E5D3B6BBD}">
      <dsp:nvSpPr>
        <dsp:cNvPr id="0" name=""/>
        <dsp:cNvSpPr/>
      </dsp:nvSpPr>
      <dsp:spPr>
        <a:xfrm rot="2357165">
          <a:off x="5156424" y="3890153"/>
          <a:ext cx="749229" cy="37061"/>
        </a:xfrm>
        <a:custGeom>
          <a:avLst/>
          <a:gdLst/>
          <a:ahLst/>
          <a:cxnLst/>
          <a:rect l="0" t="0" r="0" b="0"/>
          <a:pathLst>
            <a:path>
              <a:moveTo>
                <a:pt x="0" y="18530"/>
              </a:moveTo>
              <a:lnTo>
                <a:pt x="749229" y="18530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512308" y="3889953"/>
        <a:ext cx="37461" cy="37461"/>
      </dsp:txXfrm>
    </dsp:sp>
    <dsp:sp modelId="{F7BABD93-8675-47C7-9D32-1974FEDB2232}">
      <dsp:nvSpPr>
        <dsp:cNvPr id="0" name=""/>
        <dsp:cNvSpPr/>
      </dsp:nvSpPr>
      <dsp:spPr>
        <a:xfrm>
          <a:off x="5634177" y="3633471"/>
          <a:ext cx="2062025" cy="2406088"/>
        </a:xfrm>
        <a:prstGeom prst="ellipse">
          <a:avLst/>
        </a:prstGeom>
        <a:gradFill rotWithShape="1">
          <a:gsLst>
            <a:gs pos="0">
              <a:schemeClr val="accent4">
                <a:tint val="65000"/>
                <a:satMod val="270000"/>
              </a:schemeClr>
            </a:gs>
            <a:gs pos="25000">
              <a:schemeClr val="accent4">
                <a:tint val="60000"/>
                <a:satMod val="300000"/>
              </a:schemeClr>
            </a:gs>
            <a:gs pos="100000">
              <a:schemeClr val="accent4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 smtClean="0">
              <a:latin typeface="NikoshBAN" pitchFamily="2" charset="0"/>
              <a:cs typeface="NikoshBAN" pitchFamily="2" charset="0"/>
            </a:rPr>
            <a:t>হেদায়েতের অন্যতম মাধ্যম </a:t>
          </a:r>
          <a:endParaRPr lang="en-US" sz="2400" kern="1200" dirty="0">
            <a:latin typeface="NikoshBAN" pitchFamily="2" charset="0"/>
            <a:cs typeface="NikoshBAN" pitchFamily="2" charset="0"/>
          </a:endParaRPr>
        </a:p>
      </dsp:txBody>
      <dsp:txXfrm>
        <a:off x="5936154" y="3985834"/>
        <a:ext cx="1458071" cy="1701362"/>
      </dsp:txXfrm>
    </dsp:sp>
    <dsp:sp modelId="{9829D449-CF26-40B3-BD7A-5456F42CF2D9}">
      <dsp:nvSpPr>
        <dsp:cNvPr id="0" name=""/>
        <dsp:cNvSpPr/>
      </dsp:nvSpPr>
      <dsp:spPr>
        <a:xfrm rot="8399030">
          <a:off x="3066656" y="3885663"/>
          <a:ext cx="688661" cy="37061"/>
        </a:xfrm>
        <a:custGeom>
          <a:avLst/>
          <a:gdLst/>
          <a:ahLst/>
          <a:cxnLst/>
          <a:rect l="0" t="0" r="0" b="0"/>
          <a:pathLst>
            <a:path>
              <a:moveTo>
                <a:pt x="0" y="18530"/>
              </a:moveTo>
              <a:lnTo>
                <a:pt x="688661" y="18530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393770" y="3886977"/>
        <a:ext cx="34433" cy="34433"/>
      </dsp:txXfrm>
    </dsp:sp>
    <dsp:sp modelId="{27814C70-AF32-4DDD-90AB-BE37AC3D0678}">
      <dsp:nvSpPr>
        <dsp:cNvPr id="0" name=""/>
        <dsp:cNvSpPr/>
      </dsp:nvSpPr>
      <dsp:spPr>
        <a:xfrm>
          <a:off x="1066801" y="3723978"/>
          <a:ext cx="2366814" cy="2309564"/>
        </a:xfrm>
        <a:prstGeom prst="ellipse">
          <a:avLst/>
        </a:prstGeom>
        <a:gradFill rotWithShape="1">
          <a:gsLst>
            <a:gs pos="0">
              <a:schemeClr val="accent1">
                <a:tint val="65000"/>
                <a:satMod val="270000"/>
              </a:schemeClr>
            </a:gs>
            <a:gs pos="25000">
              <a:schemeClr val="accent1">
                <a:tint val="60000"/>
                <a:satMod val="300000"/>
              </a:schemeClr>
            </a:gs>
            <a:gs pos="100000">
              <a:schemeClr val="accent1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 smtClean="0">
              <a:latin typeface="NikoshBAN" pitchFamily="2" charset="0"/>
              <a:cs typeface="NikoshBAN" pitchFamily="2" charset="0"/>
            </a:rPr>
            <a:t>কিতাব হলো নবীর শ্রেষ্ঠ মুজিযা </a:t>
          </a:r>
          <a:endParaRPr lang="en-US" sz="2400" kern="1200" dirty="0">
            <a:latin typeface="NikoshBAN" pitchFamily="2" charset="0"/>
            <a:cs typeface="NikoshBAN" pitchFamily="2" charset="0"/>
          </a:endParaRPr>
        </a:p>
      </dsp:txBody>
      <dsp:txXfrm>
        <a:off x="1413413" y="4062206"/>
        <a:ext cx="1673590" cy="1633108"/>
      </dsp:txXfrm>
    </dsp:sp>
    <dsp:sp modelId="{86F9BB62-E848-4A2C-BDA4-D5B69A659C93}">
      <dsp:nvSpPr>
        <dsp:cNvPr id="0" name=""/>
        <dsp:cNvSpPr/>
      </dsp:nvSpPr>
      <dsp:spPr>
        <a:xfrm rot="11880000">
          <a:off x="3443010" y="2695800"/>
          <a:ext cx="92151" cy="37061"/>
        </a:xfrm>
        <a:custGeom>
          <a:avLst/>
          <a:gdLst/>
          <a:ahLst/>
          <a:cxnLst/>
          <a:rect l="0" t="0" r="0" b="0"/>
          <a:pathLst>
            <a:path>
              <a:moveTo>
                <a:pt x="0" y="18530"/>
              </a:moveTo>
              <a:lnTo>
                <a:pt x="92151" y="18530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486782" y="2712027"/>
        <a:ext cx="4607" cy="4607"/>
      </dsp:txXfrm>
    </dsp:sp>
    <dsp:sp modelId="{678F9E51-0526-4B99-8F4B-37A92EF6ACFD}">
      <dsp:nvSpPr>
        <dsp:cNvPr id="0" name=""/>
        <dsp:cNvSpPr/>
      </dsp:nvSpPr>
      <dsp:spPr>
        <a:xfrm>
          <a:off x="1025562" y="1285585"/>
          <a:ext cx="2506654" cy="2071057"/>
        </a:xfrm>
        <a:prstGeom prst="ellipse">
          <a:avLst/>
        </a:prstGeom>
        <a:gradFill rotWithShape="1">
          <a:gsLst>
            <a:gs pos="0">
              <a:schemeClr val="accent2">
                <a:tint val="65000"/>
                <a:satMod val="270000"/>
              </a:schemeClr>
            </a:gs>
            <a:gs pos="25000">
              <a:schemeClr val="accent2">
                <a:tint val="60000"/>
                <a:satMod val="300000"/>
              </a:schemeClr>
            </a:gs>
            <a:gs pos="100000">
              <a:schemeClr val="accent2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 smtClean="0">
              <a:latin typeface="NikoshBAN" pitchFamily="2" charset="0"/>
              <a:cs typeface="NikoshBAN" pitchFamily="2" charset="0"/>
            </a:rPr>
            <a:t>আসমানী কিতাব সমুহ সন্দেহ মুক্ত </a:t>
          </a:r>
          <a:endParaRPr lang="en-US" sz="2400" kern="1200" dirty="0">
            <a:latin typeface="NikoshBAN" pitchFamily="2" charset="0"/>
            <a:cs typeface="NikoshBAN" pitchFamily="2" charset="0"/>
          </a:endParaRPr>
        </a:p>
      </dsp:txBody>
      <dsp:txXfrm>
        <a:off x="1392653" y="1588884"/>
        <a:ext cx="1772472" cy="146445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CC629-D6D4-4937-B1E5-2AC971F60CB7}">
      <dsp:nvSpPr>
        <dsp:cNvPr id="0" name=""/>
        <dsp:cNvSpPr/>
      </dsp:nvSpPr>
      <dsp:spPr>
        <a:xfrm>
          <a:off x="3031617" y="3201961"/>
          <a:ext cx="2242566" cy="2242566"/>
        </a:xfrm>
        <a:prstGeom prst="ellipse">
          <a:avLst/>
        </a:prstGeom>
        <a:gradFill rotWithShape="1">
          <a:gsLst>
            <a:gs pos="0">
              <a:schemeClr val="accent2">
                <a:tint val="65000"/>
                <a:satMod val="270000"/>
              </a:schemeClr>
            </a:gs>
            <a:gs pos="25000">
              <a:schemeClr val="accent2">
                <a:tint val="60000"/>
                <a:satMod val="300000"/>
              </a:schemeClr>
            </a:gs>
            <a:gs pos="100000">
              <a:schemeClr val="accent2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latin typeface="NikoshBAN" pitchFamily="2" charset="0"/>
              <a:cs typeface="NikoshBAN" pitchFamily="2" charset="0"/>
            </a:rPr>
            <a:t>আসমানী কিতাব নাযিলের উদ্দেশ্য </a:t>
          </a:r>
          <a:endParaRPr lang="en-US" sz="3200" kern="1200" dirty="0">
            <a:latin typeface="NikoshBAN" pitchFamily="2" charset="0"/>
            <a:cs typeface="NikoshBAN" pitchFamily="2" charset="0"/>
          </a:endParaRPr>
        </a:p>
      </dsp:txBody>
      <dsp:txXfrm>
        <a:off x="3360033" y="3530377"/>
        <a:ext cx="1585734" cy="1585734"/>
      </dsp:txXfrm>
    </dsp:sp>
    <dsp:sp modelId="{5C50FFA0-5113-410C-9A25-1419B84AC85A}">
      <dsp:nvSpPr>
        <dsp:cNvPr id="0" name=""/>
        <dsp:cNvSpPr/>
      </dsp:nvSpPr>
      <dsp:spPr>
        <a:xfrm rot="11700000">
          <a:off x="1033224" y="3430329"/>
          <a:ext cx="1959812" cy="63913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066BB3-8E3F-426B-8A1D-9BE1CA57BBA2}">
      <dsp:nvSpPr>
        <dsp:cNvPr id="0" name=""/>
        <dsp:cNvSpPr/>
      </dsp:nvSpPr>
      <dsp:spPr>
        <a:xfrm>
          <a:off x="1395" y="2644101"/>
          <a:ext cx="2130437" cy="170435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tint val="65000"/>
                <a:satMod val="270000"/>
              </a:schemeClr>
            </a:gs>
            <a:gs pos="25000">
              <a:schemeClr val="dk1">
                <a:tint val="60000"/>
                <a:satMod val="300000"/>
              </a:schemeClr>
            </a:gs>
            <a:gs pos="100000">
              <a:schemeClr val="dk1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latin typeface="NikoshBAN" pitchFamily="2" charset="0"/>
              <a:cs typeface="NikoshBAN" pitchFamily="2" charset="0"/>
            </a:rPr>
            <a:t>মানব জাতির হেদায়েতর জন্য  </a:t>
          </a:r>
          <a:endParaRPr lang="en-US" sz="2800" kern="1200" dirty="0">
            <a:latin typeface="NikoshBAN" pitchFamily="2" charset="0"/>
            <a:cs typeface="NikoshBAN" pitchFamily="2" charset="0"/>
          </a:endParaRPr>
        </a:p>
      </dsp:txBody>
      <dsp:txXfrm>
        <a:off x="51314" y="2694020"/>
        <a:ext cx="2030599" cy="1604512"/>
      </dsp:txXfrm>
    </dsp:sp>
    <dsp:sp modelId="{F63D74F5-3EB0-459D-B4DF-963023FA9DB5}">
      <dsp:nvSpPr>
        <dsp:cNvPr id="0" name=""/>
        <dsp:cNvSpPr/>
      </dsp:nvSpPr>
      <dsp:spPr>
        <a:xfrm rot="14641059">
          <a:off x="2184047" y="1999885"/>
          <a:ext cx="1984601" cy="63913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A0B0E1-EFBB-485D-80A4-871199264019}">
      <dsp:nvSpPr>
        <dsp:cNvPr id="0" name=""/>
        <dsp:cNvSpPr/>
      </dsp:nvSpPr>
      <dsp:spPr>
        <a:xfrm>
          <a:off x="1676408" y="575267"/>
          <a:ext cx="2130437" cy="170435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65000"/>
                <a:satMod val="270000"/>
              </a:schemeClr>
            </a:gs>
            <a:gs pos="25000">
              <a:schemeClr val="accent5">
                <a:tint val="60000"/>
                <a:satMod val="300000"/>
              </a:schemeClr>
            </a:gs>
            <a:gs pos="100000">
              <a:schemeClr val="accent5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latin typeface="NikoshBAN" pitchFamily="2" charset="0"/>
              <a:cs typeface="NikoshBAN" pitchFamily="2" charset="0"/>
            </a:rPr>
            <a:t>বিচার কার্য সম্পন্ন করার জন্য </a:t>
          </a:r>
          <a:endParaRPr lang="en-US" sz="3200" kern="1200" dirty="0">
            <a:latin typeface="NikoshBAN" pitchFamily="2" charset="0"/>
            <a:cs typeface="NikoshBAN" pitchFamily="2" charset="0"/>
          </a:endParaRPr>
        </a:p>
      </dsp:txBody>
      <dsp:txXfrm>
        <a:off x="1726327" y="625186"/>
        <a:ext cx="2030599" cy="1604512"/>
      </dsp:txXfrm>
    </dsp:sp>
    <dsp:sp modelId="{FB6ED919-2079-4A5C-A6C1-63DD886D6142}">
      <dsp:nvSpPr>
        <dsp:cNvPr id="0" name=""/>
        <dsp:cNvSpPr/>
      </dsp:nvSpPr>
      <dsp:spPr>
        <a:xfrm rot="17700000">
          <a:off x="4109199" y="1995978"/>
          <a:ext cx="1959812" cy="63913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508CB5-D429-43A9-AD10-DB5D61363191}">
      <dsp:nvSpPr>
        <dsp:cNvPr id="0" name=""/>
        <dsp:cNvSpPr/>
      </dsp:nvSpPr>
      <dsp:spPr>
        <a:xfrm>
          <a:off x="4438013" y="575272"/>
          <a:ext cx="2130437" cy="170435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65000"/>
                <a:satMod val="270000"/>
              </a:schemeClr>
            </a:gs>
            <a:gs pos="25000">
              <a:schemeClr val="accent4">
                <a:tint val="60000"/>
                <a:satMod val="300000"/>
              </a:schemeClr>
            </a:gs>
            <a:gs pos="100000">
              <a:schemeClr val="accent4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latin typeface="NikoshBAN" pitchFamily="2" charset="0"/>
              <a:cs typeface="NikoshBAN" pitchFamily="2" charset="0"/>
            </a:rPr>
            <a:t>ইহকালীন শান্তি ও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latin typeface="NikoshBAN" pitchFamily="2" charset="0"/>
              <a:cs typeface="NikoshBAN" pitchFamily="2" charset="0"/>
            </a:rPr>
            <a:t>পরকালীন মুক্তির জন্য </a:t>
          </a:r>
          <a:endParaRPr lang="en-US" sz="2800" kern="1200" dirty="0">
            <a:latin typeface="NikoshBAN" pitchFamily="2" charset="0"/>
            <a:cs typeface="NikoshBAN" pitchFamily="2" charset="0"/>
          </a:endParaRPr>
        </a:p>
      </dsp:txBody>
      <dsp:txXfrm>
        <a:off x="4487932" y="625191"/>
        <a:ext cx="2030599" cy="1604512"/>
      </dsp:txXfrm>
    </dsp:sp>
    <dsp:sp modelId="{823AA29B-AB7E-4F67-92A7-D4CCE21A8732}">
      <dsp:nvSpPr>
        <dsp:cNvPr id="0" name=""/>
        <dsp:cNvSpPr/>
      </dsp:nvSpPr>
      <dsp:spPr>
        <a:xfrm rot="20700000">
          <a:off x="5312763" y="3430329"/>
          <a:ext cx="1959812" cy="63913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1B5F15-9F19-418A-A322-3D8D28904557}">
      <dsp:nvSpPr>
        <dsp:cNvPr id="0" name=""/>
        <dsp:cNvSpPr/>
      </dsp:nvSpPr>
      <dsp:spPr>
        <a:xfrm>
          <a:off x="6173967" y="2644101"/>
          <a:ext cx="2130437" cy="170435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65000"/>
                <a:satMod val="270000"/>
              </a:schemeClr>
            </a:gs>
            <a:gs pos="25000">
              <a:schemeClr val="accent4">
                <a:tint val="60000"/>
                <a:satMod val="300000"/>
              </a:schemeClr>
            </a:gs>
            <a:gs pos="100000">
              <a:schemeClr val="accent4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latin typeface="NikoshBAN" pitchFamily="2" charset="0"/>
              <a:cs typeface="NikoshBAN" pitchFamily="2" charset="0"/>
            </a:rPr>
            <a:t>ভীতি প্রদানের জন্য </a:t>
          </a:r>
          <a:endParaRPr lang="en-US" sz="3200" kern="1200" dirty="0">
            <a:latin typeface="NikoshBAN" pitchFamily="2" charset="0"/>
            <a:cs typeface="NikoshBAN" pitchFamily="2" charset="0"/>
          </a:endParaRPr>
        </a:p>
      </dsp:txBody>
      <dsp:txXfrm>
        <a:off x="6223886" y="2694020"/>
        <a:ext cx="2030599" cy="160451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9AE2D8-62B9-4AE9-9BB2-829A5BEAAE68}">
      <dsp:nvSpPr>
        <dsp:cNvPr id="0" name=""/>
        <dsp:cNvSpPr/>
      </dsp:nvSpPr>
      <dsp:spPr>
        <a:xfrm>
          <a:off x="1579243" y="777958"/>
          <a:ext cx="4952269" cy="4952269"/>
        </a:xfrm>
        <a:prstGeom prst="blockArc">
          <a:avLst>
            <a:gd name="adj1" fmla="val 11931380"/>
            <a:gd name="adj2" fmla="val 16159144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A97EF0-DB12-45C8-8A3E-DB0E32ED735C}">
      <dsp:nvSpPr>
        <dsp:cNvPr id="0" name=""/>
        <dsp:cNvSpPr/>
      </dsp:nvSpPr>
      <dsp:spPr>
        <a:xfrm>
          <a:off x="1590670" y="743663"/>
          <a:ext cx="4952269" cy="4952269"/>
        </a:xfrm>
        <a:prstGeom prst="blockArc">
          <a:avLst>
            <a:gd name="adj1" fmla="val 7560000"/>
            <a:gd name="adj2" fmla="val 1188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6EF872-437E-4162-BF43-22BC209BEF88}">
      <dsp:nvSpPr>
        <dsp:cNvPr id="0" name=""/>
        <dsp:cNvSpPr/>
      </dsp:nvSpPr>
      <dsp:spPr>
        <a:xfrm>
          <a:off x="1535498" y="704743"/>
          <a:ext cx="4952269" cy="4952269"/>
        </a:xfrm>
        <a:prstGeom prst="blockArc">
          <a:avLst>
            <a:gd name="adj1" fmla="val 3168672"/>
            <a:gd name="adj2" fmla="val 7464032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712CC6-2571-4F40-938C-A72045176D3D}">
      <dsp:nvSpPr>
        <dsp:cNvPr id="0" name=""/>
        <dsp:cNvSpPr/>
      </dsp:nvSpPr>
      <dsp:spPr>
        <a:xfrm>
          <a:off x="1488272" y="741505"/>
          <a:ext cx="4952269" cy="4952269"/>
        </a:xfrm>
        <a:prstGeom prst="blockArc">
          <a:avLst>
            <a:gd name="adj1" fmla="val 20680698"/>
            <a:gd name="adj2" fmla="val 3083607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C8F918-61E3-42CB-AD53-0926E97FEF0F}">
      <dsp:nvSpPr>
        <dsp:cNvPr id="0" name=""/>
        <dsp:cNvSpPr/>
      </dsp:nvSpPr>
      <dsp:spPr>
        <a:xfrm>
          <a:off x="1498454" y="777569"/>
          <a:ext cx="4952269" cy="4952269"/>
        </a:xfrm>
        <a:prstGeom prst="blockArc">
          <a:avLst>
            <a:gd name="adj1" fmla="val 16273978"/>
            <a:gd name="adj2" fmla="val 20627436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B4F2A9-B1F9-4D82-915E-8D113941245B}">
      <dsp:nvSpPr>
        <dsp:cNvPr id="0" name=""/>
        <dsp:cNvSpPr/>
      </dsp:nvSpPr>
      <dsp:spPr>
        <a:xfrm>
          <a:off x="2725028" y="1951671"/>
          <a:ext cx="2603251" cy="2605235"/>
        </a:xfrm>
        <a:prstGeom prst="ellipse">
          <a:avLst/>
        </a:prstGeom>
        <a:gradFill rotWithShape="1">
          <a:gsLst>
            <a:gs pos="0">
              <a:schemeClr val="accent4">
                <a:tint val="65000"/>
                <a:satMod val="270000"/>
              </a:schemeClr>
            </a:gs>
            <a:gs pos="25000">
              <a:schemeClr val="accent4">
                <a:tint val="60000"/>
                <a:satMod val="300000"/>
              </a:schemeClr>
            </a:gs>
            <a:gs pos="100000">
              <a:schemeClr val="accent4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কুরআন সর্ব শ্রেষ্ঠ হওয়ার প্রমান </a:t>
          </a:r>
          <a:endParaRPr lang="en-US" sz="3200" kern="1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>
        <a:off x="3106265" y="2333199"/>
        <a:ext cx="1840777" cy="1842179"/>
      </dsp:txXfrm>
    </dsp:sp>
    <dsp:sp modelId="{08BB2E03-4397-4898-98D9-A79C6C2043E6}">
      <dsp:nvSpPr>
        <dsp:cNvPr id="0" name=""/>
        <dsp:cNvSpPr/>
      </dsp:nvSpPr>
      <dsp:spPr>
        <a:xfrm>
          <a:off x="3228747" y="37691"/>
          <a:ext cx="1595772" cy="1595772"/>
        </a:xfrm>
        <a:prstGeom prst="ellipse">
          <a:avLst/>
        </a:prstGeom>
        <a:gradFill rotWithShape="1">
          <a:gsLst>
            <a:gs pos="0">
              <a:schemeClr val="accent2">
                <a:tint val="65000"/>
                <a:satMod val="270000"/>
              </a:schemeClr>
            </a:gs>
            <a:gs pos="25000">
              <a:schemeClr val="accent2">
                <a:tint val="60000"/>
                <a:satMod val="300000"/>
              </a:schemeClr>
            </a:gs>
            <a:gs pos="100000">
              <a:schemeClr val="accent2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800" kern="1200" dirty="0" smtClean="0">
              <a:latin typeface="NikoshBAN" pitchFamily="2" charset="0"/>
              <a:cs typeface="NikoshBAN" pitchFamily="2" charset="0"/>
            </a:rPr>
            <a:t>কেয়ামত পর্যন্ত অবিকৃত অবস্থায় থাকা </a:t>
          </a:r>
          <a:endParaRPr lang="en-US" sz="1800" kern="1200" dirty="0">
            <a:latin typeface="NikoshBAN" pitchFamily="2" charset="0"/>
            <a:cs typeface="NikoshBAN" pitchFamily="2" charset="0"/>
          </a:endParaRPr>
        </a:p>
      </dsp:txBody>
      <dsp:txXfrm>
        <a:off x="3462442" y="271386"/>
        <a:ext cx="1128382" cy="1128382"/>
      </dsp:txXfrm>
    </dsp:sp>
    <dsp:sp modelId="{B2693C52-AC83-488F-B3B9-A8528B72C210}">
      <dsp:nvSpPr>
        <dsp:cNvPr id="0" name=""/>
        <dsp:cNvSpPr/>
      </dsp:nvSpPr>
      <dsp:spPr>
        <a:xfrm>
          <a:off x="5250851" y="1524004"/>
          <a:ext cx="2092552" cy="2109052"/>
        </a:xfrm>
        <a:prstGeom prst="ellipse">
          <a:avLst/>
        </a:prstGeom>
        <a:gradFill rotWithShape="1">
          <a:gsLst>
            <a:gs pos="0">
              <a:schemeClr val="accent1">
                <a:tint val="65000"/>
                <a:satMod val="270000"/>
              </a:schemeClr>
            </a:gs>
            <a:gs pos="25000">
              <a:schemeClr val="accent1">
                <a:tint val="60000"/>
                <a:satMod val="300000"/>
              </a:schemeClr>
            </a:gs>
            <a:gs pos="100000">
              <a:schemeClr val="accent1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latin typeface="NikoshBAN" pitchFamily="2" charset="0"/>
              <a:cs typeface="NikoshBAN" pitchFamily="2" charset="0"/>
            </a:rPr>
            <a:t>সন্দেহ মুক্ত </a:t>
          </a:r>
          <a:endParaRPr lang="en-US" sz="3200" kern="1200" dirty="0">
            <a:latin typeface="NikoshBAN" pitchFamily="2" charset="0"/>
            <a:cs typeface="NikoshBAN" pitchFamily="2" charset="0"/>
          </a:endParaRPr>
        </a:p>
      </dsp:txBody>
      <dsp:txXfrm>
        <a:off x="5557298" y="1832868"/>
        <a:ext cx="1479658" cy="1491324"/>
      </dsp:txXfrm>
    </dsp:sp>
    <dsp:sp modelId="{0BDCF2C0-2269-45EA-B659-2C8405E409DF}">
      <dsp:nvSpPr>
        <dsp:cNvPr id="0" name=""/>
        <dsp:cNvSpPr/>
      </dsp:nvSpPr>
      <dsp:spPr>
        <a:xfrm>
          <a:off x="4675706" y="4309834"/>
          <a:ext cx="1595772" cy="1595772"/>
        </a:xfrm>
        <a:prstGeom prst="ellipse">
          <a:avLst/>
        </a:prstGeom>
        <a:gradFill rotWithShape="1">
          <a:gsLst>
            <a:gs pos="0">
              <a:schemeClr val="dk1">
                <a:tint val="65000"/>
                <a:satMod val="270000"/>
              </a:schemeClr>
            </a:gs>
            <a:gs pos="25000">
              <a:schemeClr val="dk1">
                <a:tint val="60000"/>
                <a:satMod val="300000"/>
              </a:schemeClr>
            </a:gs>
            <a:gs pos="100000">
              <a:schemeClr val="dk1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000" kern="1200" dirty="0" smtClean="0">
              <a:latin typeface="NikoshBAN" pitchFamily="2" charset="0"/>
              <a:cs typeface="NikoshBAN" pitchFamily="2" charset="0"/>
            </a:rPr>
            <a:t>কুরআনের ন্যায় গ্রন্থ রচনা করা অসম্ভব  </a:t>
          </a:r>
          <a:endParaRPr lang="en-US" sz="2000" kern="1200" dirty="0">
            <a:latin typeface="NikoshBAN" pitchFamily="2" charset="0"/>
            <a:cs typeface="NikoshBAN" pitchFamily="2" charset="0"/>
          </a:endParaRPr>
        </a:p>
      </dsp:txBody>
      <dsp:txXfrm>
        <a:off x="4909401" y="4543529"/>
        <a:ext cx="1128382" cy="1128382"/>
      </dsp:txXfrm>
    </dsp:sp>
    <dsp:sp modelId="{D4ED904F-CB05-4B7B-849C-3818381BACEA}">
      <dsp:nvSpPr>
        <dsp:cNvPr id="0" name=""/>
        <dsp:cNvSpPr/>
      </dsp:nvSpPr>
      <dsp:spPr>
        <a:xfrm>
          <a:off x="1847250" y="4378670"/>
          <a:ext cx="1595772" cy="1595772"/>
        </a:xfrm>
        <a:prstGeom prst="ellipse">
          <a:avLst/>
        </a:prstGeom>
        <a:gradFill rotWithShape="1">
          <a:gsLst>
            <a:gs pos="0">
              <a:schemeClr val="accent6">
                <a:tint val="65000"/>
                <a:satMod val="270000"/>
              </a:schemeClr>
            </a:gs>
            <a:gs pos="25000">
              <a:schemeClr val="accent6">
                <a:tint val="60000"/>
                <a:satMod val="300000"/>
              </a:schemeClr>
            </a:gs>
            <a:gs pos="100000">
              <a:schemeClr val="accent6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000" kern="1200" dirty="0" smtClean="0">
              <a:latin typeface="NikoshBAN" pitchFamily="2" charset="0"/>
              <a:cs typeface="NikoshBAN" pitchFamily="2" charset="0"/>
            </a:rPr>
            <a:t>এটি একটি পূর্ণাঙ্গ জীবন ব্যবস্থা </a:t>
          </a:r>
          <a:endParaRPr lang="en-US" sz="2000" kern="1200" dirty="0">
            <a:latin typeface="NikoshBAN" pitchFamily="2" charset="0"/>
            <a:cs typeface="NikoshBAN" pitchFamily="2" charset="0"/>
          </a:endParaRPr>
        </a:p>
      </dsp:txBody>
      <dsp:txXfrm>
        <a:off x="2080945" y="4612365"/>
        <a:ext cx="1128382" cy="1128382"/>
      </dsp:txXfrm>
    </dsp:sp>
    <dsp:sp modelId="{2005AD49-A0D9-46C5-A62B-668C02BEE521}">
      <dsp:nvSpPr>
        <dsp:cNvPr id="0" name=""/>
        <dsp:cNvSpPr/>
      </dsp:nvSpPr>
      <dsp:spPr>
        <a:xfrm>
          <a:off x="968610" y="1674496"/>
          <a:ext cx="1595772" cy="1595772"/>
        </a:xfrm>
        <a:prstGeom prst="ellipse">
          <a:avLst/>
        </a:prstGeom>
        <a:gradFill rotWithShape="1">
          <a:gsLst>
            <a:gs pos="0">
              <a:schemeClr val="accent3">
                <a:tint val="65000"/>
                <a:satMod val="270000"/>
              </a:schemeClr>
            </a:gs>
            <a:gs pos="25000">
              <a:schemeClr val="accent3">
                <a:tint val="60000"/>
                <a:satMod val="300000"/>
              </a:schemeClr>
            </a:gs>
            <a:gs pos="100000">
              <a:schemeClr val="accent3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000" kern="1200" dirty="0" smtClean="0">
              <a:latin typeface="NikoshBAN" pitchFamily="2" charset="0"/>
              <a:cs typeface="NikoshBAN" pitchFamily="2" charset="0"/>
            </a:rPr>
            <a:t>সত্য মিথ্যার পার্থক্য কারী </a:t>
          </a:r>
          <a:endParaRPr lang="en-US" sz="2000" kern="1200" dirty="0">
            <a:latin typeface="NikoshBAN" pitchFamily="2" charset="0"/>
            <a:cs typeface="NikoshBAN" pitchFamily="2" charset="0"/>
          </a:endParaRPr>
        </a:p>
      </dsp:txBody>
      <dsp:txXfrm>
        <a:off x="1202305" y="1908191"/>
        <a:ext cx="1128382" cy="112838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99E040-A93E-4A22-B862-FF4865B65D71}">
      <dsp:nvSpPr>
        <dsp:cNvPr id="0" name=""/>
        <dsp:cNvSpPr/>
      </dsp:nvSpPr>
      <dsp:spPr>
        <a:xfrm>
          <a:off x="4152900" y="1589127"/>
          <a:ext cx="3268623" cy="3703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016"/>
              </a:lnTo>
              <a:lnTo>
                <a:pt x="3268623" y="187016"/>
              </a:lnTo>
              <a:lnTo>
                <a:pt x="3268623" y="370391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2F97FA-ABA5-45EC-BF40-A7D2381744BF}">
      <dsp:nvSpPr>
        <dsp:cNvPr id="0" name=""/>
        <dsp:cNvSpPr/>
      </dsp:nvSpPr>
      <dsp:spPr>
        <a:xfrm>
          <a:off x="4152900" y="1589127"/>
          <a:ext cx="1122123" cy="4077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4390"/>
              </a:lnTo>
              <a:lnTo>
                <a:pt x="1122123" y="224390"/>
              </a:lnTo>
              <a:lnTo>
                <a:pt x="1122123" y="407765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FB7CC7-659C-4E17-9309-E7860DD6D49E}">
      <dsp:nvSpPr>
        <dsp:cNvPr id="0" name=""/>
        <dsp:cNvSpPr/>
      </dsp:nvSpPr>
      <dsp:spPr>
        <a:xfrm>
          <a:off x="3112893" y="1589127"/>
          <a:ext cx="1040006" cy="431447"/>
        </a:xfrm>
        <a:custGeom>
          <a:avLst/>
          <a:gdLst/>
          <a:ahLst/>
          <a:cxnLst/>
          <a:rect l="0" t="0" r="0" b="0"/>
          <a:pathLst>
            <a:path>
              <a:moveTo>
                <a:pt x="1040006" y="0"/>
              </a:moveTo>
              <a:lnTo>
                <a:pt x="1040006" y="248072"/>
              </a:lnTo>
              <a:lnTo>
                <a:pt x="0" y="248072"/>
              </a:lnTo>
              <a:lnTo>
                <a:pt x="0" y="431447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B8C4DC-B0F1-4C4C-9ABB-807B8BFC29F4}">
      <dsp:nvSpPr>
        <dsp:cNvPr id="0" name=""/>
        <dsp:cNvSpPr/>
      </dsp:nvSpPr>
      <dsp:spPr>
        <a:xfrm>
          <a:off x="936083" y="1589127"/>
          <a:ext cx="3216816" cy="409896"/>
        </a:xfrm>
        <a:custGeom>
          <a:avLst/>
          <a:gdLst/>
          <a:ahLst/>
          <a:cxnLst/>
          <a:rect l="0" t="0" r="0" b="0"/>
          <a:pathLst>
            <a:path>
              <a:moveTo>
                <a:pt x="3216816" y="0"/>
              </a:moveTo>
              <a:lnTo>
                <a:pt x="3216816" y="226521"/>
              </a:lnTo>
              <a:lnTo>
                <a:pt x="0" y="226521"/>
              </a:lnTo>
              <a:lnTo>
                <a:pt x="0" y="409896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1D6FA4-8C89-4503-9B72-5CDB4E56DCDF}">
      <dsp:nvSpPr>
        <dsp:cNvPr id="0" name=""/>
        <dsp:cNvSpPr/>
      </dsp:nvSpPr>
      <dsp:spPr>
        <a:xfrm>
          <a:off x="1447804" y="0"/>
          <a:ext cx="5410190" cy="1589127"/>
        </a:xfrm>
        <a:prstGeom prst="rect">
          <a:avLst/>
        </a:prstGeom>
        <a:gradFill rotWithShape="1">
          <a:gsLst>
            <a:gs pos="0">
              <a:schemeClr val="accent5">
                <a:tint val="65000"/>
                <a:satMod val="270000"/>
              </a:schemeClr>
            </a:gs>
            <a:gs pos="25000">
              <a:schemeClr val="accent5">
                <a:tint val="60000"/>
                <a:satMod val="300000"/>
              </a:schemeClr>
            </a:gs>
            <a:gs pos="100000">
              <a:schemeClr val="accent5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b="1" i="1" kern="1200" dirty="0" smtClean="0">
              <a:latin typeface="NikoshBAN" pitchFamily="2" charset="0"/>
              <a:cs typeface="NikoshBAN" pitchFamily="2" charset="0"/>
            </a:rPr>
            <a:t>আল কুরআনের বিধান অস্বীকার করার পরিনাম </a:t>
          </a:r>
          <a:endParaRPr lang="en-US" sz="3200" b="1" i="1" kern="1200" dirty="0">
            <a:latin typeface="NikoshBAN" pitchFamily="2" charset="0"/>
            <a:cs typeface="NikoshBAN" pitchFamily="2" charset="0"/>
          </a:endParaRPr>
        </a:p>
      </dsp:txBody>
      <dsp:txXfrm>
        <a:off x="1447804" y="0"/>
        <a:ext cx="5410190" cy="1589127"/>
      </dsp:txXfrm>
    </dsp:sp>
    <dsp:sp modelId="{89F66EE5-22E9-4B40-B077-86AD17A9A3A5}">
      <dsp:nvSpPr>
        <dsp:cNvPr id="0" name=""/>
        <dsp:cNvSpPr/>
      </dsp:nvSpPr>
      <dsp:spPr>
        <a:xfrm>
          <a:off x="6014" y="1999023"/>
          <a:ext cx="1860138" cy="2729649"/>
        </a:xfrm>
        <a:prstGeom prst="rect">
          <a:avLst/>
        </a:prstGeom>
        <a:gradFill rotWithShape="1">
          <a:gsLst>
            <a:gs pos="0">
              <a:schemeClr val="accent4">
                <a:tint val="65000"/>
                <a:satMod val="270000"/>
              </a:schemeClr>
            </a:gs>
            <a:gs pos="25000">
              <a:schemeClr val="accent4">
                <a:tint val="60000"/>
                <a:satMod val="300000"/>
              </a:schemeClr>
            </a:gs>
            <a:gs pos="100000">
              <a:schemeClr val="accent4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latin typeface="NikoshBAN" pitchFamily="2" charset="0"/>
              <a:cs typeface="NikoshBAN" pitchFamily="2" charset="0"/>
            </a:rPr>
            <a:t>কুর আনের বিধান অস্বীকার করা কুফরী </a:t>
          </a:r>
          <a:endParaRPr lang="en-US" sz="2800" kern="1200" dirty="0">
            <a:latin typeface="NikoshBAN" pitchFamily="2" charset="0"/>
            <a:cs typeface="NikoshBAN" pitchFamily="2" charset="0"/>
          </a:endParaRPr>
        </a:p>
      </dsp:txBody>
      <dsp:txXfrm>
        <a:off x="6014" y="1999023"/>
        <a:ext cx="1860138" cy="2729649"/>
      </dsp:txXfrm>
    </dsp:sp>
    <dsp:sp modelId="{0E98C6E7-C7E9-4AE4-AEAA-49C97974107A}">
      <dsp:nvSpPr>
        <dsp:cNvPr id="0" name=""/>
        <dsp:cNvSpPr/>
      </dsp:nvSpPr>
      <dsp:spPr>
        <a:xfrm>
          <a:off x="2232902" y="2020574"/>
          <a:ext cx="1759980" cy="1556547"/>
        </a:xfrm>
        <a:prstGeom prst="rect">
          <a:avLst/>
        </a:prstGeom>
        <a:gradFill rotWithShape="1">
          <a:gsLst>
            <a:gs pos="0">
              <a:schemeClr val="accent3">
                <a:tint val="65000"/>
                <a:satMod val="270000"/>
              </a:schemeClr>
            </a:gs>
            <a:gs pos="25000">
              <a:schemeClr val="accent3">
                <a:tint val="60000"/>
                <a:satMod val="300000"/>
              </a:schemeClr>
            </a:gs>
            <a:gs pos="100000">
              <a:schemeClr val="accent3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latin typeface="NikoshBAN" pitchFamily="2" charset="0"/>
              <a:cs typeface="NikoshBAN" pitchFamily="2" charset="0"/>
            </a:rPr>
            <a:t>পরিনতি অত্যান্ত ভয়াবহ </a:t>
          </a:r>
          <a:endParaRPr lang="en-US" sz="2800" kern="1200" dirty="0">
            <a:latin typeface="NikoshBAN" pitchFamily="2" charset="0"/>
            <a:cs typeface="NikoshBAN" pitchFamily="2" charset="0"/>
          </a:endParaRPr>
        </a:p>
      </dsp:txBody>
      <dsp:txXfrm>
        <a:off x="2232902" y="2020574"/>
        <a:ext cx="1759980" cy="1556547"/>
      </dsp:txXfrm>
    </dsp:sp>
    <dsp:sp modelId="{AFDC7CD5-BFC8-4223-90D1-3A6AD3B506C0}">
      <dsp:nvSpPr>
        <dsp:cNvPr id="0" name=""/>
        <dsp:cNvSpPr/>
      </dsp:nvSpPr>
      <dsp:spPr>
        <a:xfrm>
          <a:off x="4366584" y="1996893"/>
          <a:ext cx="1816879" cy="2570838"/>
        </a:xfrm>
        <a:prstGeom prst="rect">
          <a:avLst/>
        </a:prstGeom>
        <a:gradFill rotWithShape="1">
          <a:gsLst>
            <a:gs pos="0">
              <a:schemeClr val="accent2">
                <a:tint val="65000"/>
                <a:satMod val="270000"/>
              </a:schemeClr>
            </a:gs>
            <a:gs pos="25000">
              <a:schemeClr val="accent2">
                <a:tint val="60000"/>
                <a:satMod val="300000"/>
              </a:schemeClr>
            </a:gs>
            <a:gs pos="100000">
              <a:schemeClr val="accent2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latin typeface="NikoshBAN" pitchFamily="2" charset="0"/>
              <a:cs typeface="NikoshBAN" pitchFamily="2" charset="0"/>
            </a:rPr>
            <a:t>পার্থিব জীবনে রয়েছে অপমান আর লাঞ্চনা </a:t>
          </a:r>
          <a:endParaRPr lang="en-US" sz="2800" kern="1200" dirty="0">
            <a:latin typeface="NikoshBAN" pitchFamily="2" charset="0"/>
            <a:cs typeface="NikoshBAN" pitchFamily="2" charset="0"/>
          </a:endParaRPr>
        </a:p>
      </dsp:txBody>
      <dsp:txXfrm>
        <a:off x="4366584" y="1996893"/>
        <a:ext cx="1816879" cy="2570838"/>
      </dsp:txXfrm>
    </dsp:sp>
    <dsp:sp modelId="{A6860DC6-ED48-4654-92CA-6A1AC99DCB12}">
      <dsp:nvSpPr>
        <dsp:cNvPr id="0" name=""/>
        <dsp:cNvSpPr/>
      </dsp:nvSpPr>
      <dsp:spPr>
        <a:xfrm>
          <a:off x="6543262" y="1959519"/>
          <a:ext cx="1756522" cy="3546297"/>
        </a:xfrm>
        <a:prstGeom prst="rect">
          <a:avLst/>
        </a:prstGeom>
        <a:gradFill rotWithShape="1">
          <a:gsLst>
            <a:gs pos="0">
              <a:schemeClr val="accent1">
                <a:tint val="65000"/>
                <a:satMod val="270000"/>
              </a:schemeClr>
            </a:gs>
            <a:gs pos="25000">
              <a:schemeClr val="accent1">
                <a:tint val="60000"/>
                <a:satMod val="300000"/>
              </a:schemeClr>
            </a:gs>
            <a:gs pos="100000">
              <a:schemeClr val="accent1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latin typeface="NikoshBAN" pitchFamily="2" charset="0"/>
              <a:cs typeface="NikoshBAN" pitchFamily="2" charset="0"/>
            </a:rPr>
            <a:t>কেয়ামতের দিন রয়েছে কঠোর শাস্তি </a:t>
          </a:r>
          <a:endParaRPr lang="en-US" sz="3200" kern="1200" dirty="0">
            <a:latin typeface="NikoshBAN" pitchFamily="2" charset="0"/>
            <a:cs typeface="NikoshBAN" pitchFamily="2" charset="0"/>
          </a:endParaRPr>
        </a:p>
      </dsp:txBody>
      <dsp:txXfrm>
        <a:off x="6543262" y="1959519"/>
        <a:ext cx="1756522" cy="354629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E05AAC-54A0-44D1-9782-99D350562026}">
      <dsp:nvSpPr>
        <dsp:cNvPr id="0" name=""/>
        <dsp:cNvSpPr/>
      </dsp:nvSpPr>
      <dsp:spPr>
        <a:xfrm>
          <a:off x="6232553" y="2495992"/>
          <a:ext cx="1049428" cy="6628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3796"/>
              </a:lnTo>
              <a:lnTo>
                <a:pt x="1049428" y="503796"/>
              </a:lnTo>
              <a:lnTo>
                <a:pt x="1049428" y="662880"/>
              </a:lnTo>
            </a:path>
          </a:pathLst>
        </a:custGeom>
        <a:noFill/>
        <a:ln w="425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A08242-900F-4108-9F57-9AD9711BD8A6}">
      <dsp:nvSpPr>
        <dsp:cNvPr id="0" name=""/>
        <dsp:cNvSpPr/>
      </dsp:nvSpPr>
      <dsp:spPr>
        <a:xfrm>
          <a:off x="5183451" y="2495992"/>
          <a:ext cx="1049101" cy="696553"/>
        </a:xfrm>
        <a:custGeom>
          <a:avLst/>
          <a:gdLst/>
          <a:ahLst/>
          <a:cxnLst/>
          <a:rect l="0" t="0" r="0" b="0"/>
          <a:pathLst>
            <a:path>
              <a:moveTo>
                <a:pt x="1049101" y="0"/>
              </a:moveTo>
              <a:lnTo>
                <a:pt x="1049101" y="537469"/>
              </a:lnTo>
              <a:lnTo>
                <a:pt x="0" y="537469"/>
              </a:lnTo>
              <a:lnTo>
                <a:pt x="0" y="696553"/>
              </a:lnTo>
            </a:path>
          </a:pathLst>
        </a:custGeom>
        <a:noFill/>
        <a:ln w="425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A30940-E058-4F55-9AEF-09DA8151C0B1}">
      <dsp:nvSpPr>
        <dsp:cNvPr id="0" name=""/>
        <dsp:cNvSpPr/>
      </dsp:nvSpPr>
      <dsp:spPr>
        <a:xfrm>
          <a:off x="4090817" y="887955"/>
          <a:ext cx="2141735" cy="5175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8502"/>
              </a:lnTo>
              <a:lnTo>
                <a:pt x="2141735" y="358502"/>
              </a:lnTo>
              <a:lnTo>
                <a:pt x="2141735" y="517586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36B466-82BB-4967-9277-711139703AD7}">
      <dsp:nvSpPr>
        <dsp:cNvPr id="0" name=""/>
        <dsp:cNvSpPr/>
      </dsp:nvSpPr>
      <dsp:spPr>
        <a:xfrm>
          <a:off x="2034841" y="2495992"/>
          <a:ext cx="1049428" cy="6628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3796"/>
              </a:lnTo>
              <a:lnTo>
                <a:pt x="1049428" y="503796"/>
              </a:lnTo>
              <a:lnTo>
                <a:pt x="1049428" y="662880"/>
              </a:lnTo>
            </a:path>
          </a:pathLst>
        </a:custGeom>
        <a:noFill/>
        <a:ln w="425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023DB6-1CE3-40F6-BA83-6DCF19C8DEFD}">
      <dsp:nvSpPr>
        <dsp:cNvPr id="0" name=""/>
        <dsp:cNvSpPr/>
      </dsp:nvSpPr>
      <dsp:spPr>
        <a:xfrm>
          <a:off x="985413" y="2495992"/>
          <a:ext cx="1049428" cy="662880"/>
        </a:xfrm>
        <a:custGeom>
          <a:avLst/>
          <a:gdLst/>
          <a:ahLst/>
          <a:cxnLst/>
          <a:rect l="0" t="0" r="0" b="0"/>
          <a:pathLst>
            <a:path>
              <a:moveTo>
                <a:pt x="1049428" y="0"/>
              </a:moveTo>
              <a:lnTo>
                <a:pt x="1049428" y="503796"/>
              </a:lnTo>
              <a:lnTo>
                <a:pt x="0" y="503796"/>
              </a:lnTo>
              <a:lnTo>
                <a:pt x="0" y="662880"/>
              </a:lnTo>
            </a:path>
          </a:pathLst>
        </a:custGeom>
        <a:noFill/>
        <a:ln w="425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6FF99E-E9D1-4D5B-81A2-B039D96D7FC1}">
      <dsp:nvSpPr>
        <dsp:cNvPr id="0" name=""/>
        <dsp:cNvSpPr/>
      </dsp:nvSpPr>
      <dsp:spPr>
        <a:xfrm>
          <a:off x="2034841" y="887955"/>
          <a:ext cx="2055976" cy="517586"/>
        </a:xfrm>
        <a:custGeom>
          <a:avLst/>
          <a:gdLst/>
          <a:ahLst/>
          <a:cxnLst/>
          <a:rect l="0" t="0" r="0" b="0"/>
          <a:pathLst>
            <a:path>
              <a:moveTo>
                <a:pt x="2055976" y="0"/>
              </a:moveTo>
              <a:lnTo>
                <a:pt x="2055976" y="358502"/>
              </a:lnTo>
              <a:lnTo>
                <a:pt x="0" y="358502"/>
              </a:lnTo>
              <a:lnTo>
                <a:pt x="0" y="517586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15B31F-29BB-4762-B0AC-0595EE7FEF27}">
      <dsp:nvSpPr>
        <dsp:cNvPr id="0" name=""/>
        <dsp:cNvSpPr/>
      </dsp:nvSpPr>
      <dsp:spPr>
        <a:xfrm>
          <a:off x="1930470" y="-181264"/>
          <a:ext cx="4320693" cy="106922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shade val="45000"/>
                <a:satMod val="155000"/>
              </a:schemeClr>
            </a:gs>
            <a:gs pos="60000">
              <a:schemeClr val="accent5">
                <a:shade val="95000"/>
                <a:satMod val="150000"/>
              </a:schemeClr>
            </a:gs>
            <a:gs pos="100000">
              <a:schemeClr val="accent5">
                <a:tint val="87000"/>
                <a:satMod val="250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</dsp:sp>
    <dsp:sp modelId="{28255878-4C28-43D6-9800-0F14EDB4382B}">
      <dsp:nvSpPr>
        <dsp:cNvPr id="0" name=""/>
        <dsp:cNvSpPr/>
      </dsp:nvSpPr>
      <dsp:spPr>
        <a:xfrm>
          <a:off x="2121276" y="0"/>
          <a:ext cx="4320693" cy="106922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65000"/>
                <a:satMod val="270000"/>
              </a:schemeClr>
            </a:gs>
            <a:gs pos="25000">
              <a:schemeClr val="accent5">
                <a:tint val="60000"/>
                <a:satMod val="300000"/>
              </a:schemeClr>
            </a:gs>
            <a:gs pos="100000">
              <a:schemeClr val="accent5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000" kern="1200" dirty="0" smtClean="0">
              <a:latin typeface="NikoshBAN" pitchFamily="2" charset="0"/>
              <a:cs typeface="NikoshBAN" pitchFamily="2" charset="0"/>
            </a:rPr>
            <a:t>দলীয় কাজ </a:t>
          </a:r>
          <a:endParaRPr lang="en-US" sz="4000" kern="1200" dirty="0">
            <a:latin typeface="NikoshBAN" pitchFamily="2" charset="0"/>
            <a:cs typeface="NikoshBAN" pitchFamily="2" charset="0"/>
          </a:endParaRPr>
        </a:p>
      </dsp:txBody>
      <dsp:txXfrm>
        <a:off x="2152592" y="31316"/>
        <a:ext cx="4258061" cy="1006588"/>
      </dsp:txXfrm>
    </dsp:sp>
    <dsp:sp modelId="{3072866B-4FD7-4445-8553-77F7D2C875AD}">
      <dsp:nvSpPr>
        <dsp:cNvPr id="0" name=""/>
        <dsp:cNvSpPr/>
      </dsp:nvSpPr>
      <dsp:spPr>
        <a:xfrm>
          <a:off x="1176218" y="1405541"/>
          <a:ext cx="1717245" cy="1090451"/>
        </a:xfrm>
        <a:prstGeom prst="roundRect">
          <a:avLst>
            <a:gd name="adj" fmla="val 10000"/>
          </a:avLst>
        </a:prstGeom>
        <a:solidFill>
          <a:srgbClr val="FF0000"/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831BCE-8A96-4CF4-A6A5-3A3AE1C03793}">
      <dsp:nvSpPr>
        <dsp:cNvPr id="0" name=""/>
        <dsp:cNvSpPr/>
      </dsp:nvSpPr>
      <dsp:spPr>
        <a:xfrm>
          <a:off x="1367023" y="1586806"/>
          <a:ext cx="1717245" cy="1090451"/>
        </a:xfrm>
        <a:prstGeom prst="roundRect">
          <a:avLst>
            <a:gd name="adj" fmla="val 10000"/>
          </a:avLst>
        </a:prstGeom>
        <a:solidFill>
          <a:srgbClr val="FF0000">
            <a:alpha val="90000"/>
          </a:srgb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1460" tIns="251460" rIns="251460" bIns="251460" numCol="1" spcCol="1270" anchor="ctr" anchorCtr="0">
          <a:noAutofit/>
        </a:bodyPr>
        <a:lstStyle/>
        <a:p>
          <a:pPr lvl="0" algn="ctr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6600" kern="1200" dirty="0" smtClean="0">
              <a:latin typeface="NikoshBAN" pitchFamily="2" charset="0"/>
              <a:cs typeface="NikoshBAN" pitchFamily="2" charset="0"/>
            </a:rPr>
            <a:t>দল</a:t>
          </a:r>
          <a:r>
            <a:rPr lang="bn-BD" sz="2400" kern="1200" dirty="0" smtClean="0">
              <a:latin typeface="NikoshBAN" pitchFamily="2" charset="0"/>
              <a:cs typeface="NikoshBAN" pitchFamily="2" charset="0"/>
            </a:rPr>
            <a:t> </a:t>
          </a:r>
          <a:endParaRPr lang="en-US" sz="2400" kern="1200" dirty="0">
            <a:latin typeface="NikoshBAN" pitchFamily="2" charset="0"/>
            <a:cs typeface="NikoshBAN" pitchFamily="2" charset="0"/>
          </a:endParaRPr>
        </a:p>
      </dsp:txBody>
      <dsp:txXfrm>
        <a:off x="1398961" y="1618744"/>
        <a:ext cx="1653369" cy="1026575"/>
      </dsp:txXfrm>
    </dsp:sp>
    <dsp:sp modelId="{92BB3FBA-F9E0-4469-BD35-B7405AD2D6FB}">
      <dsp:nvSpPr>
        <dsp:cNvPr id="0" name=""/>
        <dsp:cNvSpPr/>
      </dsp:nvSpPr>
      <dsp:spPr>
        <a:xfrm>
          <a:off x="126790" y="3158872"/>
          <a:ext cx="1717245" cy="205919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shade val="45000"/>
                <a:satMod val="155000"/>
              </a:schemeClr>
            </a:gs>
            <a:gs pos="60000">
              <a:schemeClr val="accent2">
                <a:shade val="95000"/>
                <a:satMod val="150000"/>
              </a:schemeClr>
            </a:gs>
            <a:gs pos="100000">
              <a:schemeClr val="accent2">
                <a:tint val="87000"/>
                <a:satMod val="250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</dsp:sp>
    <dsp:sp modelId="{03E4B509-F788-4D6F-87AF-FB8338AD552A}">
      <dsp:nvSpPr>
        <dsp:cNvPr id="0" name=""/>
        <dsp:cNvSpPr/>
      </dsp:nvSpPr>
      <dsp:spPr>
        <a:xfrm>
          <a:off x="317595" y="3340137"/>
          <a:ext cx="1717245" cy="205919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65000"/>
                <a:satMod val="270000"/>
              </a:schemeClr>
            </a:gs>
            <a:gs pos="25000">
              <a:schemeClr val="accent2">
                <a:tint val="60000"/>
                <a:satMod val="300000"/>
              </a:schemeClr>
            </a:gs>
            <a:gs pos="100000">
              <a:schemeClr val="accent2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 smtClean="0">
              <a:latin typeface="NikoshBAN" pitchFamily="2" charset="0"/>
              <a:cs typeface="NikoshBAN" pitchFamily="2" charset="0"/>
            </a:rPr>
            <a:t>আসমানী কিতাব কাকে বলে ও কয়টি লিখ।  </a:t>
          </a:r>
          <a:endParaRPr lang="en-US" sz="2400" kern="1200" dirty="0">
            <a:latin typeface="NikoshBAN" pitchFamily="2" charset="0"/>
            <a:cs typeface="NikoshBAN" pitchFamily="2" charset="0"/>
          </a:endParaRPr>
        </a:p>
      </dsp:txBody>
      <dsp:txXfrm>
        <a:off x="367891" y="3390433"/>
        <a:ext cx="1616653" cy="1958605"/>
      </dsp:txXfrm>
    </dsp:sp>
    <dsp:sp modelId="{73CDFC1B-21E0-44B9-A930-9B0F0E1E7323}">
      <dsp:nvSpPr>
        <dsp:cNvPr id="0" name=""/>
        <dsp:cNvSpPr/>
      </dsp:nvSpPr>
      <dsp:spPr>
        <a:xfrm>
          <a:off x="2225646" y="3158872"/>
          <a:ext cx="1717245" cy="243627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shade val="45000"/>
                <a:satMod val="155000"/>
              </a:schemeClr>
            </a:gs>
            <a:gs pos="60000">
              <a:schemeClr val="accent2">
                <a:shade val="95000"/>
                <a:satMod val="150000"/>
              </a:schemeClr>
            </a:gs>
            <a:gs pos="100000">
              <a:schemeClr val="accent2">
                <a:tint val="87000"/>
                <a:satMod val="250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</dsp:sp>
    <dsp:sp modelId="{515D307A-6E9E-44ED-BF5D-1761CD9614BC}">
      <dsp:nvSpPr>
        <dsp:cNvPr id="0" name=""/>
        <dsp:cNvSpPr/>
      </dsp:nvSpPr>
      <dsp:spPr>
        <a:xfrm>
          <a:off x="2416451" y="3340137"/>
          <a:ext cx="1717245" cy="243627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65000"/>
                <a:satMod val="270000"/>
              </a:schemeClr>
            </a:gs>
            <a:gs pos="25000">
              <a:schemeClr val="accent2">
                <a:tint val="60000"/>
                <a:satMod val="300000"/>
              </a:schemeClr>
            </a:gs>
            <a:gs pos="100000">
              <a:schemeClr val="accent2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000" kern="1200" dirty="0" smtClean="0">
              <a:latin typeface="NikoshBAN" pitchFamily="2" charset="0"/>
              <a:cs typeface="NikoshBAN" pitchFamily="2" charset="0"/>
            </a:rPr>
            <a:t>মশহুর চার খানা কিতাব কোন কোন নবীর উপর </a:t>
          </a:r>
          <a:r>
            <a:rPr lang="bn-BD" sz="2000" kern="1200" dirty="0" smtClean="0">
              <a:latin typeface="NikoshBAN" pitchFamily="2" charset="0"/>
              <a:cs typeface="NikoshBAN" pitchFamily="2" charset="0"/>
            </a:rPr>
            <a:t>নাযিলহয়েছে লিখ । </a:t>
          </a:r>
          <a:endParaRPr lang="en-US" sz="2000" kern="1200" dirty="0">
            <a:latin typeface="NikoshBAN" pitchFamily="2" charset="0"/>
            <a:cs typeface="NikoshBAN" pitchFamily="2" charset="0"/>
          </a:endParaRPr>
        </a:p>
      </dsp:txBody>
      <dsp:txXfrm>
        <a:off x="2466747" y="3390433"/>
        <a:ext cx="1616653" cy="2335683"/>
      </dsp:txXfrm>
    </dsp:sp>
    <dsp:sp modelId="{575A9B49-1707-4F3D-B8E5-3C3BBB9F882B}">
      <dsp:nvSpPr>
        <dsp:cNvPr id="0" name=""/>
        <dsp:cNvSpPr/>
      </dsp:nvSpPr>
      <dsp:spPr>
        <a:xfrm>
          <a:off x="5373930" y="1405541"/>
          <a:ext cx="1717245" cy="109045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shade val="45000"/>
                <a:satMod val="155000"/>
              </a:schemeClr>
            </a:gs>
            <a:gs pos="60000">
              <a:schemeClr val="accent4">
                <a:shade val="95000"/>
                <a:satMod val="150000"/>
              </a:schemeClr>
            </a:gs>
            <a:gs pos="100000">
              <a:schemeClr val="accent4">
                <a:tint val="87000"/>
                <a:satMod val="250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</dsp:sp>
    <dsp:sp modelId="{E45024D0-15E6-49CA-A116-7850AE7489F3}">
      <dsp:nvSpPr>
        <dsp:cNvPr id="0" name=""/>
        <dsp:cNvSpPr/>
      </dsp:nvSpPr>
      <dsp:spPr>
        <a:xfrm>
          <a:off x="5564735" y="1586806"/>
          <a:ext cx="1717245" cy="1090451"/>
        </a:xfrm>
        <a:prstGeom prst="roundRect">
          <a:avLst>
            <a:gd name="adj" fmla="val 10000"/>
          </a:avLst>
        </a:prstGeom>
        <a:solidFill>
          <a:srgbClr val="00B050">
            <a:alpha val="90000"/>
          </a:srgb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6000" kern="1200" dirty="0" smtClean="0">
              <a:latin typeface="NikoshBAN" pitchFamily="2" charset="0"/>
              <a:cs typeface="NikoshBAN" pitchFamily="2" charset="0"/>
            </a:rPr>
            <a:t>দল</a:t>
          </a:r>
          <a:endParaRPr lang="en-US" sz="6000" kern="1200" dirty="0">
            <a:latin typeface="NikoshBAN" pitchFamily="2" charset="0"/>
            <a:cs typeface="NikoshBAN" pitchFamily="2" charset="0"/>
          </a:endParaRPr>
        </a:p>
      </dsp:txBody>
      <dsp:txXfrm>
        <a:off x="5596673" y="1618744"/>
        <a:ext cx="1653369" cy="1026575"/>
      </dsp:txXfrm>
    </dsp:sp>
    <dsp:sp modelId="{A0A1AFC6-103B-43A8-8BEB-7E1C85ED5B0A}">
      <dsp:nvSpPr>
        <dsp:cNvPr id="0" name=""/>
        <dsp:cNvSpPr/>
      </dsp:nvSpPr>
      <dsp:spPr>
        <a:xfrm>
          <a:off x="4324828" y="3192545"/>
          <a:ext cx="1717245" cy="245016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shade val="45000"/>
                <a:satMod val="155000"/>
              </a:schemeClr>
            </a:gs>
            <a:gs pos="60000">
              <a:schemeClr val="accent4">
                <a:shade val="95000"/>
                <a:satMod val="150000"/>
              </a:schemeClr>
            </a:gs>
            <a:gs pos="100000">
              <a:schemeClr val="accent4">
                <a:tint val="87000"/>
                <a:satMod val="250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</dsp:sp>
    <dsp:sp modelId="{12A9595B-0EAB-4A37-8F0E-2F20D7DA4C59}">
      <dsp:nvSpPr>
        <dsp:cNvPr id="0" name=""/>
        <dsp:cNvSpPr/>
      </dsp:nvSpPr>
      <dsp:spPr>
        <a:xfrm>
          <a:off x="4515633" y="3373810"/>
          <a:ext cx="1717245" cy="245016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65000"/>
                <a:satMod val="270000"/>
              </a:schemeClr>
            </a:gs>
            <a:gs pos="25000">
              <a:schemeClr val="accent4">
                <a:tint val="60000"/>
                <a:satMod val="300000"/>
              </a:schemeClr>
            </a:gs>
            <a:gs pos="100000">
              <a:schemeClr val="accent4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000" kern="1200" dirty="0" smtClean="0">
              <a:latin typeface="NikoshBAN" pitchFamily="2" charset="0"/>
              <a:cs typeface="NikoshBAN" pitchFamily="2" charset="0"/>
            </a:rPr>
            <a:t>মশহুর চার খানা কিতাব কোন কন ভাষায় নাযিল হয়েছে ? লিখ। </a:t>
          </a:r>
          <a:endParaRPr lang="en-US" sz="2000" kern="1200" dirty="0">
            <a:latin typeface="NikoshBAN" pitchFamily="2" charset="0"/>
            <a:cs typeface="NikoshBAN" pitchFamily="2" charset="0"/>
          </a:endParaRPr>
        </a:p>
      </dsp:txBody>
      <dsp:txXfrm>
        <a:off x="4565929" y="3424106"/>
        <a:ext cx="1616653" cy="2349575"/>
      </dsp:txXfrm>
    </dsp:sp>
    <dsp:sp modelId="{42BBD102-F818-4D36-9EB4-C1734F1D367F}">
      <dsp:nvSpPr>
        <dsp:cNvPr id="0" name=""/>
        <dsp:cNvSpPr/>
      </dsp:nvSpPr>
      <dsp:spPr>
        <a:xfrm>
          <a:off x="6423358" y="3158872"/>
          <a:ext cx="1717245" cy="267932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shade val="45000"/>
                <a:satMod val="155000"/>
              </a:schemeClr>
            </a:gs>
            <a:gs pos="60000">
              <a:schemeClr val="accent4">
                <a:shade val="95000"/>
                <a:satMod val="150000"/>
              </a:schemeClr>
            </a:gs>
            <a:gs pos="100000">
              <a:schemeClr val="accent4">
                <a:tint val="87000"/>
                <a:satMod val="250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</dsp:sp>
    <dsp:sp modelId="{5CAF1F93-6650-4FAA-BE60-EC0CE6EC04AE}">
      <dsp:nvSpPr>
        <dsp:cNvPr id="0" name=""/>
        <dsp:cNvSpPr/>
      </dsp:nvSpPr>
      <dsp:spPr>
        <a:xfrm>
          <a:off x="6614163" y="3340137"/>
          <a:ext cx="1717245" cy="267932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65000"/>
                <a:satMod val="270000"/>
              </a:schemeClr>
            </a:gs>
            <a:gs pos="25000">
              <a:schemeClr val="accent4">
                <a:tint val="60000"/>
                <a:satMod val="300000"/>
              </a:schemeClr>
            </a:gs>
            <a:gs pos="100000">
              <a:schemeClr val="accent4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 smtClean="0">
              <a:latin typeface="NikoshBAN" pitchFamily="2" charset="0"/>
              <a:cs typeface="NikoshBAN" pitchFamily="2" charset="0"/>
            </a:rPr>
            <a:t>আসমানী কিতাব নাযিলের উদ্দেশ্য লিখ। </a:t>
          </a:r>
          <a:endParaRPr lang="en-US" sz="2400" kern="1200" dirty="0">
            <a:latin typeface="NikoshBAN" pitchFamily="2" charset="0"/>
            <a:cs typeface="NikoshBAN" pitchFamily="2" charset="0"/>
          </a:endParaRPr>
        </a:p>
      </dsp:txBody>
      <dsp:txXfrm>
        <a:off x="6664459" y="3390433"/>
        <a:ext cx="1616653" cy="25787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A ,.GOFUR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2B48F4-D6C2-4C86-874B-324E973F5BDE}" type="datetime1">
              <a:rPr lang="en-US" smtClean="0"/>
              <a:t>3/26/2020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A. GOFUR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61B1DE-BA7D-4344-B4EB-42EDBE9F9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8529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A ,.GOFUR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5CDD7-D5CA-4F70-B075-6A4C000935DE}" type="datetime1">
              <a:rPr lang="en-US" smtClean="0"/>
              <a:t>3/26/2020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A. GOFUR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6075FF-50EA-4A20-8EB3-8D135CE71C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73115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6075FF-50EA-4A20-8EB3-8D135CE71C6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5A982F72-6C25-4A04-A3FB-529D97D6A5D2}" type="datetime1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A. GOFUR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A ,.GOFUR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088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diagramLayout" Target="../diagrams/layout4.xml"/><Relationship Id="rId7" Type="http://schemas.openxmlformats.org/officeDocument/2006/relationships/image" Target="../media/image11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11" Type="http://schemas.openxmlformats.org/officeDocument/2006/relationships/image" Target="../media/image10.jpeg"/><Relationship Id="rId5" Type="http://schemas.openxmlformats.org/officeDocument/2006/relationships/diagramColors" Target="../diagrams/colors4.xml"/><Relationship Id="rId10" Type="http://schemas.openxmlformats.org/officeDocument/2006/relationships/image" Target="../media/image14.jpeg"/><Relationship Id="rId4" Type="http://schemas.openxmlformats.org/officeDocument/2006/relationships/diagramQuickStyle" Target="../diagrams/quickStyle4.xml"/><Relationship Id="rId9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gif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ABDULLAH\Sumaia\Abdullah\53092051-flora69-f69_203large.jpg"/>
          <p:cNvPicPr>
            <a:picLocks noChangeAspect="1" noChangeArrowheads="1"/>
          </p:cNvPicPr>
          <p:nvPr/>
        </p:nvPicPr>
        <p:blipFill>
          <a:blip r:embed="rId2" cstate="print"/>
          <a:srcRect b="6000"/>
          <a:stretch>
            <a:fillRect/>
          </a:stretch>
        </p:blipFill>
        <p:spPr bwMode="auto">
          <a:xfrm>
            <a:off x="5283200" y="2743200"/>
            <a:ext cx="3175000" cy="3581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Oval 2"/>
          <p:cNvSpPr/>
          <p:nvPr/>
        </p:nvSpPr>
        <p:spPr>
          <a:xfrm rot="19858352">
            <a:off x="356559" y="3248183"/>
            <a:ext cx="5321457" cy="19050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11500" dirty="0" smtClean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bn-BD" sz="115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115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7" name="Picture 3" descr="D:\ABDULLAH\Sumaia\Atubecather\arabic-calligraphy3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457199"/>
            <a:ext cx="4495800" cy="205740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D:\ABDULLAH\Sumaia\Abdullah\download.jpg"/>
          <p:cNvPicPr>
            <a:picLocks noChangeAspect="1" noChangeArrowheads="1"/>
          </p:cNvPicPr>
          <p:nvPr/>
        </p:nvPicPr>
        <p:blipFill>
          <a:blip r:embed="rId2" cstate="print"/>
          <a:srcRect l="16123" r="21141"/>
          <a:stretch>
            <a:fillRect/>
          </a:stretch>
        </p:blipFill>
        <p:spPr bwMode="auto">
          <a:xfrm>
            <a:off x="838200" y="533400"/>
            <a:ext cx="2362200" cy="2819400"/>
          </a:xfrm>
          <a:prstGeom prst="rect">
            <a:avLst/>
          </a:prstGeom>
          <a:noFill/>
        </p:spPr>
      </p:pic>
      <p:sp>
        <p:nvSpPr>
          <p:cNvPr id="4" name="Left Arrow 3"/>
          <p:cNvSpPr/>
          <p:nvPr/>
        </p:nvSpPr>
        <p:spPr>
          <a:xfrm>
            <a:off x="3810000" y="838200"/>
            <a:ext cx="4267200" cy="1905000"/>
          </a:xfrm>
          <a:prstGeom prst="leftArrow">
            <a:avLst>
              <a:gd name="adj1" fmla="val 79538"/>
              <a:gd name="adj2" fmla="val 5000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যাবুর, হযরত দাউদ (আঃ) এর উপর ইউনানী ভাষায় অবতীর্ণ হয়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609600" y="3581400"/>
            <a:ext cx="4267200" cy="1981200"/>
          </a:xfrm>
          <a:prstGeom prst="rightArrow">
            <a:avLst>
              <a:gd name="adj1" fmla="val 50000"/>
              <a:gd name="adj2" fmla="val 2929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ইঞ্জিল, হযরত ঈসা (আঃ) এর উপর সুরিয়ানী ভাষায় নাযিল হয়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D:\ABDULLAH\Sumaia\Abdullah\Wolof-NT-TeerebInjiilCover_09154909_lar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3048000"/>
            <a:ext cx="2438400" cy="344658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942274100"/>
              </p:ext>
            </p:extLst>
          </p:nvPr>
        </p:nvGraphicFramePr>
        <p:xfrm>
          <a:off x="304800" y="381000"/>
          <a:ext cx="8534400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620DC6B-6DE2-4AB1-8513-5FDD929BB2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graphicEl>
                                              <a:dgm id="{4620DC6B-6DE2-4AB1-8513-5FDD929BB2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graphicEl>
                                              <a:dgm id="{4620DC6B-6DE2-4AB1-8513-5FDD929BB2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88BC96A-C362-497F-8830-1E135DA9A2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graphicEl>
                                              <a:dgm id="{B88BC96A-C362-497F-8830-1E135DA9A2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graphicEl>
                                              <a:dgm id="{B88BC96A-C362-497F-8830-1E135DA9A2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459657C-8908-4643-A550-E286041033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2">
                                            <p:graphicEl>
                                              <a:dgm id="{2459657C-8908-4643-A550-E286041033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">
                                            <p:graphicEl>
                                              <a:dgm id="{2459657C-8908-4643-A550-E286041033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6516AB9-B91E-4485-A53D-C17A7D4BA6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">
                                            <p:graphicEl>
                                              <a:dgm id="{C6516AB9-B91E-4485-A53D-C17A7D4BA6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2">
                                            <p:graphicEl>
                                              <a:dgm id="{C6516AB9-B91E-4485-A53D-C17A7D4BA6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4AE51F6-674A-4B29-A00F-B92C1A5164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2">
                                            <p:graphicEl>
                                              <a:dgm id="{E4AE51F6-674A-4B29-A00F-B92C1A5164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2">
                                            <p:graphicEl>
                                              <a:dgm id="{E4AE51F6-674A-4B29-A00F-B92C1A5164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23F1D15-AC8B-455C-854F-041E5D3B6B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2">
                                            <p:graphicEl>
                                              <a:dgm id="{423F1D15-AC8B-455C-854F-041E5D3B6B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2">
                                            <p:graphicEl>
                                              <a:dgm id="{423F1D15-AC8B-455C-854F-041E5D3B6B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7BABD93-8675-47C7-9D32-1974FEDB22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2">
                                            <p:graphicEl>
                                              <a:dgm id="{F7BABD93-8675-47C7-9D32-1974FEDB22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2">
                                            <p:graphicEl>
                                              <a:dgm id="{F7BABD93-8675-47C7-9D32-1974FEDB22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829D449-CF26-40B3-BD7A-5456F42CF2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2">
                                            <p:graphicEl>
                                              <a:dgm id="{9829D449-CF26-40B3-BD7A-5456F42CF2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2">
                                            <p:graphicEl>
                                              <a:dgm id="{9829D449-CF26-40B3-BD7A-5456F42CF2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7814C70-AF32-4DDD-90AB-BE37AC3D06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2">
                                            <p:graphicEl>
                                              <a:dgm id="{27814C70-AF32-4DDD-90AB-BE37AC3D06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2">
                                            <p:graphicEl>
                                              <a:dgm id="{27814C70-AF32-4DDD-90AB-BE37AC3D06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6F9BB62-E848-4A2C-BDA4-D5B69A659C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2">
                                            <p:graphicEl>
                                              <a:dgm id="{86F9BB62-E848-4A2C-BDA4-D5B69A659C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2">
                                            <p:graphicEl>
                                              <a:dgm id="{86F9BB62-E848-4A2C-BDA4-D5B69A659C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78F9E51-0526-4B99-8F4B-37A92EF6AC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2">
                                            <p:graphicEl>
                                              <a:dgm id="{678F9E51-0526-4B99-8F4B-37A92EF6AC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2">
                                            <p:graphicEl>
                                              <a:dgm id="{678F9E51-0526-4B99-8F4B-37A92EF6AC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457200" y="381000"/>
          <a:ext cx="83058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 descr="ওয়াজ-মাহফিল-mahfil.jpg"/>
          <p:cNvPicPr>
            <a:picLocks noChangeAspect="1"/>
          </p:cNvPicPr>
          <p:nvPr/>
        </p:nvPicPr>
        <p:blipFill>
          <a:blip r:embed="rId7" cstate="print"/>
          <a:srcRect l="12065"/>
          <a:stretch>
            <a:fillRect/>
          </a:stretch>
        </p:blipFill>
        <p:spPr>
          <a:xfrm>
            <a:off x="152400" y="2895600"/>
            <a:ext cx="3169920" cy="1981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 descr="images02.jpg"/>
          <p:cNvPicPr>
            <a:picLocks noChangeAspect="1"/>
          </p:cNvPicPr>
          <p:nvPr/>
        </p:nvPicPr>
        <p:blipFill>
          <a:blip r:embed="rId8" cstate="print"/>
          <a:srcRect r="3350"/>
          <a:stretch>
            <a:fillRect/>
          </a:stretch>
        </p:blipFill>
        <p:spPr>
          <a:xfrm>
            <a:off x="6096000" y="2895600"/>
            <a:ext cx="2819400" cy="21259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 descr="justice2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752600" y="762000"/>
            <a:ext cx="2746735" cy="2057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 descr="alapsinghnews_1345183152_1-SDC11881.JPG"/>
          <p:cNvPicPr>
            <a:picLocks noChangeAspect="1"/>
          </p:cNvPicPr>
          <p:nvPr/>
        </p:nvPicPr>
        <p:blipFill>
          <a:blip r:embed="rId10" cstate="print"/>
          <a:srcRect t="7692" b="7692"/>
          <a:stretch>
            <a:fillRect/>
          </a:stretch>
        </p:blipFill>
        <p:spPr>
          <a:xfrm>
            <a:off x="4648200" y="685800"/>
            <a:ext cx="2514600" cy="21277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 descr="1397367038_quran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3429000" y="3505200"/>
            <a:ext cx="2376487" cy="235289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943413133"/>
              </p:ext>
            </p:extLst>
          </p:nvPr>
        </p:nvGraphicFramePr>
        <p:xfrm>
          <a:off x="381000" y="381000"/>
          <a:ext cx="83820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EB4F2A9-B1F9-4D82-915E-8D11394124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>
                                            <p:graphicEl>
                                              <a:dgm id="{3EB4F2A9-B1F9-4D82-915E-8D11394124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graphicEl>
                                              <a:dgm id="{3EB4F2A9-B1F9-4D82-915E-8D11394124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>
                                            <p:graphicEl>
                                              <a:dgm id="{3EB4F2A9-B1F9-4D82-915E-8D11394124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8BB2E03-4397-4898-98D9-A79C6C2043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graphicEl>
                                              <a:dgm id="{08BB2E03-4397-4898-98D9-A79C6C2043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graphicEl>
                                              <a:dgm id="{08BB2E03-4397-4898-98D9-A79C6C2043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>
                                            <p:graphicEl>
                                              <a:dgm id="{08BB2E03-4397-4898-98D9-A79C6C2043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0C8F918-61E3-42CB-AD53-0926E97FEF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">
                                            <p:graphicEl>
                                              <a:dgm id="{10C8F918-61E3-42CB-AD53-0926E97FEF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">
                                            <p:graphicEl>
                                              <a:dgm id="{10C8F918-61E3-42CB-AD53-0926E97FEF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">
                                            <p:graphicEl>
                                              <a:dgm id="{10C8F918-61E3-42CB-AD53-0926E97FEF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2693C52-AC83-488F-B3B9-A8528B72C2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">
                                            <p:graphicEl>
                                              <a:dgm id="{B2693C52-AC83-488F-B3B9-A8528B72C2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">
                                            <p:graphicEl>
                                              <a:dgm id="{B2693C52-AC83-488F-B3B9-A8528B72C2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">
                                            <p:graphicEl>
                                              <a:dgm id="{B2693C52-AC83-488F-B3B9-A8528B72C2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C712CC6-2571-4F40-938C-A72045176D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">
                                            <p:graphicEl>
                                              <a:dgm id="{3C712CC6-2571-4F40-938C-A72045176D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">
                                            <p:graphicEl>
                                              <a:dgm id="{3C712CC6-2571-4F40-938C-A72045176D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">
                                            <p:graphicEl>
                                              <a:dgm id="{3C712CC6-2571-4F40-938C-A72045176D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BDCF2C0-2269-45EA-B659-2C8405E409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">
                                            <p:graphicEl>
                                              <a:dgm id="{0BDCF2C0-2269-45EA-B659-2C8405E409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">
                                            <p:graphicEl>
                                              <a:dgm id="{0BDCF2C0-2269-45EA-B659-2C8405E409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">
                                            <p:graphicEl>
                                              <a:dgm id="{0BDCF2C0-2269-45EA-B659-2C8405E409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D6EF872-437E-4162-BF43-22BC209BEF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">
                                            <p:graphicEl>
                                              <a:dgm id="{BD6EF872-437E-4162-BF43-22BC209BEF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">
                                            <p:graphicEl>
                                              <a:dgm id="{BD6EF872-437E-4162-BF43-22BC209BEF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">
                                            <p:graphicEl>
                                              <a:dgm id="{BD6EF872-437E-4162-BF43-22BC209BEF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4ED904F-CB05-4B7B-849C-3818381BAC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">
                                            <p:graphicEl>
                                              <a:dgm id="{D4ED904F-CB05-4B7B-849C-3818381BAC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">
                                            <p:graphicEl>
                                              <a:dgm id="{D4ED904F-CB05-4B7B-849C-3818381BAC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">
                                            <p:graphicEl>
                                              <a:dgm id="{D4ED904F-CB05-4B7B-849C-3818381BAC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4A97EF0-DB12-45C8-8A3E-DB0E32ED73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2">
                                            <p:graphicEl>
                                              <a:dgm id="{A4A97EF0-DB12-45C8-8A3E-DB0E32ED73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2">
                                            <p:graphicEl>
                                              <a:dgm id="{A4A97EF0-DB12-45C8-8A3E-DB0E32ED73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2">
                                            <p:graphicEl>
                                              <a:dgm id="{A4A97EF0-DB12-45C8-8A3E-DB0E32ED73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005AD49-A0D9-46C5-A62B-668C02BEE5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2">
                                            <p:graphicEl>
                                              <a:dgm id="{2005AD49-A0D9-46C5-A62B-668C02BEE5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2">
                                            <p:graphicEl>
                                              <a:dgm id="{2005AD49-A0D9-46C5-A62B-668C02BEE5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2">
                                            <p:graphicEl>
                                              <a:dgm id="{2005AD49-A0D9-46C5-A62B-668C02BEE5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F9AE2D8-62B9-4AE9-9BB2-829A5BEAAE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2">
                                            <p:graphicEl>
                                              <a:dgm id="{EF9AE2D8-62B9-4AE9-9BB2-829A5BEAAE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2">
                                            <p:graphicEl>
                                              <a:dgm id="{EF9AE2D8-62B9-4AE9-9BB2-829A5BEAAE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2">
                                            <p:graphicEl>
                                              <a:dgm id="{EF9AE2D8-62B9-4AE9-9BB2-829A5BEAAE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 uiExpand="1">
        <p:bldSub>
          <a:bldDgm bld="lvl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906962932"/>
              </p:ext>
            </p:extLst>
          </p:nvPr>
        </p:nvGraphicFramePr>
        <p:xfrm>
          <a:off x="457200" y="381000"/>
          <a:ext cx="83058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31D6FA4-8C89-4503-9B72-5CDB4E56DC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graphicEl>
                                              <a:dgm id="{C31D6FA4-8C89-4503-9B72-5CDB4E56DC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graphicEl>
                                              <a:dgm id="{C31D6FA4-8C89-4503-9B72-5CDB4E56DC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5B8C4DC-B0F1-4C4C-9ABB-807B8BFC29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graphicEl>
                                              <a:dgm id="{C5B8C4DC-B0F1-4C4C-9ABB-807B8BFC29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graphicEl>
                                              <a:dgm id="{C5B8C4DC-B0F1-4C4C-9ABB-807B8BFC29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9F66EE5-22E9-4B40-B077-86AD17A9A3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2">
                                            <p:graphicEl>
                                              <a:dgm id="{89F66EE5-22E9-4B40-B077-86AD17A9A3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">
                                            <p:graphicEl>
                                              <a:dgm id="{89F66EE5-22E9-4B40-B077-86AD17A9A3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EFB7CC7-659C-4E17-9309-E7860DD6D4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">
                                            <p:graphicEl>
                                              <a:dgm id="{AEFB7CC7-659C-4E17-9309-E7860DD6D4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2">
                                            <p:graphicEl>
                                              <a:dgm id="{AEFB7CC7-659C-4E17-9309-E7860DD6D4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E98C6E7-C7E9-4AE4-AEAA-49C9797410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2">
                                            <p:graphicEl>
                                              <a:dgm id="{0E98C6E7-C7E9-4AE4-AEAA-49C9797410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2">
                                            <p:graphicEl>
                                              <a:dgm id="{0E98C6E7-C7E9-4AE4-AEAA-49C9797410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C2F97FA-ABA5-45EC-BF40-A7D2381744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2">
                                            <p:graphicEl>
                                              <a:dgm id="{8C2F97FA-ABA5-45EC-BF40-A7D2381744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2">
                                            <p:graphicEl>
                                              <a:dgm id="{8C2F97FA-ABA5-45EC-BF40-A7D2381744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FDC7CD5-BFC8-4223-90D1-3A6AD3B506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2">
                                            <p:graphicEl>
                                              <a:dgm id="{AFDC7CD5-BFC8-4223-90D1-3A6AD3B506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2">
                                            <p:graphicEl>
                                              <a:dgm id="{AFDC7CD5-BFC8-4223-90D1-3A6AD3B506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699E040-A93E-4A22-B862-FF4865B65D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2">
                                            <p:graphicEl>
                                              <a:dgm id="{7699E040-A93E-4A22-B862-FF4865B65D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2">
                                            <p:graphicEl>
                                              <a:dgm id="{7699E040-A93E-4A22-B862-FF4865B65D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6860DC6-ED48-4654-92CA-6A1AC99DCB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2">
                                            <p:graphicEl>
                                              <a:dgm id="{A6860DC6-ED48-4654-92CA-6A1AC99DCB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2">
                                            <p:graphicEl>
                                              <a:dgm id="{A6860DC6-ED48-4654-92CA-6A1AC99DCB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978479711"/>
              </p:ext>
            </p:extLst>
          </p:nvPr>
        </p:nvGraphicFramePr>
        <p:xfrm>
          <a:off x="304800" y="381000"/>
          <a:ext cx="84582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C15B31F-29BB-4762-B0AC-0595EE7FEF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>
                                            <p:graphicEl>
                                              <a:dgm id="{0C15B31F-29BB-4762-B0AC-0595EE7FEF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8255878-4C28-43D6-9800-0F14EDB438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2">
                                            <p:graphicEl>
                                              <a:dgm id="{28255878-4C28-43D6-9800-0F14EDB438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B6FF99E-E9D1-4D5B-81A2-B039D96D7F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2">
                                            <p:graphicEl>
                                              <a:dgm id="{4B6FF99E-E9D1-4D5B-81A2-B039D96D7F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072866B-4FD7-4445-8553-77F7D2C875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2">
                                            <p:graphicEl>
                                              <a:dgm id="{3072866B-4FD7-4445-8553-77F7D2C875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7831BCE-8A96-4CF4-A6A5-3A3AE1C037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2">
                                            <p:graphicEl>
                                              <a:dgm id="{27831BCE-8A96-4CF4-A6A5-3A3AE1C037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AA30940-E058-4F55-9AEF-09DA8151C0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2000"/>
                                        <p:tgtEl>
                                          <p:spTgt spid="2">
                                            <p:graphicEl>
                                              <a:dgm id="{0AA30940-E058-4F55-9AEF-09DA8151C0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75A9B49-1707-4F3D-B8E5-3C3BBB9F88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2">
                                            <p:graphicEl>
                                              <a:dgm id="{575A9B49-1707-4F3D-B8E5-3C3BBB9F88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45024D0-15E6-49CA-A116-7850AE7489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2">
                                            <p:graphicEl>
                                              <a:dgm id="{E45024D0-15E6-49CA-A116-7850AE7489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9023DB6-1CE3-40F6-BA83-6DCF19C8DE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2">
                                            <p:graphicEl>
                                              <a:dgm id="{19023DB6-1CE3-40F6-BA83-6DCF19C8DE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2BB3FBA-F9E0-4469-BD35-B7405AD2D6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2000"/>
                                        <p:tgtEl>
                                          <p:spTgt spid="2">
                                            <p:graphicEl>
                                              <a:dgm id="{92BB3FBA-F9E0-4469-BD35-B7405AD2D6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3E4B509-F788-4D6F-87AF-FB8338AD55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2000"/>
                                        <p:tgtEl>
                                          <p:spTgt spid="2">
                                            <p:graphicEl>
                                              <a:dgm id="{03E4B509-F788-4D6F-87AF-FB8338AD55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D36B466-82BB-4967-9277-711139703A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8" dur="2000"/>
                                        <p:tgtEl>
                                          <p:spTgt spid="2">
                                            <p:graphicEl>
                                              <a:dgm id="{AD36B466-82BB-4967-9277-711139703A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3CDFC1B-21E0-44B9-A930-9B0F0E1E73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1" dur="2000"/>
                                        <p:tgtEl>
                                          <p:spTgt spid="2">
                                            <p:graphicEl>
                                              <a:dgm id="{73CDFC1B-21E0-44B9-A930-9B0F0E1E73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15D307A-6E9E-44ED-BF5D-1761CD9614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4" dur="2000"/>
                                        <p:tgtEl>
                                          <p:spTgt spid="2">
                                            <p:graphicEl>
                                              <a:dgm id="{515D307A-6E9E-44ED-BF5D-1761CD9614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1A08242-900F-4108-9F57-9AD9711BD8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9" dur="2000"/>
                                        <p:tgtEl>
                                          <p:spTgt spid="2">
                                            <p:graphicEl>
                                              <a:dgm id="{71A08242-900F-4108-9F57-9AD9711BD8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0A1AFC6-103B-43A8-8BEB-7E1C85ED5B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2" dur="2000"/>
                                        <p:tgtEl>
                                          <p:spTgt spid="2">
                                            <p:graphicEl>
                                              <a:dgm id="{A0A1AFC6-103B-43A8-8BEB-7E1C85ED5B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2A9595B-0EAB-4A37-8F0E-2F20D7DA4C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5" dur="2000"/>
                                        <p:tgtEl>
                                          <p:spTgt spid="2">
                                            <p:graphicEl>
                                              <a:dgm id="{12A9595B-0EAB-4A37-8F0E-2F20D7DA4C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8E05AAC-54A0-44D1-9782-99D3505620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0" dur="2000"/>
                                        <p:tgtEl>
                                          <p:spTgt spid="2">
                                            <p:graphicEl>
                                              <a:dgm id="{78E05AAC-54A0-44D1-9782-99D3505620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2BBD102-F818-4D36-9EB4-C1734F1D36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3" dur="2000"/>
                                        <p:tgtEl>
                                          <p:spTgt spid="2">
                                            <p:graphicEl>
                                              <a:dgm id="{42BBD102-F818-4D36-9EB4-C1734F1D36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CAF1F93-6650-4FAA-BE60-EC0CE6EC04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6" dur="2000"/>
                                        <p:tgtEl>
                                          <p:spTgt spid="2">
                                            <p:graphicEl>
                                              <a:dgm id="{5CAF1F93-6650-4FAA-BE60-EC0CE6EC04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1"/>
          <p:cNvSpPr/>
          <p:nvPr/>
        </p:nvSpPr>
        <p:spPr>
          <a:xfrm>
            <a:off x="2895600" y="457200"/>
            <a:ext cx="3657600" cy="1295400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মূল্যায়ণ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85800" y="1905000"/>
            <a:ext cx="7848600" cy="609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সকল আসমানী কিতাবের উপর ঈমান আনার হুকুম কি?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85800" y="2667000"/>
            <a:ext cx="7848600" cy="6096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কোন কিতাবকে “ফুরকান”বা সত্য মিথ্যার প্রার্থক্য কারী বলা হয়?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85800" y="3429000"/>
            <a:ext cx="7848600" cy="6096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আল কুর আন অস্বীকার করা কি?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85800" y="4191000"/>
            <a:ext cx="7848600" cy="6096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হেদায়েতের মাধ্যম কি?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85800" y="4953000"/>
            <a:ext cx="7848600" cy="6096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কোর আন কাদের জন্য পথ পদর্শক?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85800" y="5715000"/>
            <a:ext cx="7848600" cy="6096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ইঞ্জিল কোন ভাষায় নাযিল হয়েছে?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286000" y="457200"/>
            <a:ext cx="4572000" cy="1828800"/>
          </a:xfrm>
          <a:prstGeom prst="ellipse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perspectiveBelow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prstTxWarp prst="textTriangle">
              <a:avLst/>
            </a:prstTxWarp>
          </a:bodyPr>
          <a:lstStyle/>
          <a:p>
            <a:pPr algn="ctr"/>
            <a:r>
              <a:rPr lang="bn-BD" sz="4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বাড়ির</a:t>
            </a:r>
            <a:r>
              <a:rPr lang="bn-BD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6350" stA="60000" endA="900" endPos="58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কাজ </a:t>
            </a:r>
            <a:endParaRPr 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6350" stA="60000" endA="900" endPos="58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5562600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আল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কুরআন সর্ব শ্রেষ্ঠ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কিতাব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,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ব্যাখ্যা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কর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0" name="Picture 2" descr="D:\ABDULLAH\Sumaia\Abdullah\1397367038_qur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1" y="2467898"/>
            <a:ext cx="2971799" cy="294230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ABDULLAH\Sumaia\Abdullah\images9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2819400"/>
            <a:ext cx="2824162" cy="282416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Oval 2"/>
          <p:cNvSpPr/>
          <p:nvPr/>
        </p:nvSpPr>
        <p:spPr>
          <a:xfrm>
            <a:off x="1295400" y="762000"/>
            <a:ext cx="6400800" cy="13716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solidFill>
                  <a:srgbClr val="D60093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সকলকে ধন্যবাদ </a:t>
            </a:r>
            <a:endParaRPr lang="en-US" sz="6600" dirty="0">
              <a:solidFill>
                <a:srgbClr val="D60093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1"/>
          <p:cNvSpPr>
            <a:spLocks noGrp="1"/>
          </p:cNvSpPr>
          <p:nvPr>
            <p:ph type="ctrTitle"/>
          </p:nvPr>
        </p:nvSpPr>
        <p:spPr>
          <a:xfrm>
            <a:off x="685800" y="1882776"/>
            <a:ext cx="5711618" cy="1397002"/>
          </a:xfrm>
        </p:spPr>
        <p:txBody>
          <a:bodyPr>
            <a:noAutofit/>
          </a:bodyPr>
          <a:lstStyle/>
          <a:p>
            <a:pPr algn="ctr"/>
            <a:r>
              <a:rPr lang="en-US" sz="7200" dirty="0" err="1" smtClean="0">
                <a:solidFill>
                  <a:srgbClr val="FF0000"/>
                </a:solidFill>
                <a:latin typeface="NikoshBAN" pitchFamily="2" charset="0"/>
                <a:ea typeface="NikoshBAN" pitchFamily="2" charset="0"/>
                <a:cs typeface="NikoshBAN" pitchFamily="2" charset="0"/>
              </a:rPr>
              <a:t>আমার</a:t>
            </a:r>
            <a:r>
              <a:rPr lang="en-US" sz="7200" dirty="0" smtClean="0">
                <a:solidFill>
                  <a:srgbClr val="FF0000"/>
                </a:solidFill>
                <a:latin typeface="NikoshBAN" pitchFamily="2" charset="0"/>
                <a:ea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rgbClr val="FF0000"/>
                </a:solidFill>
                <a:latin typeface="NikoshBAN" pitchFamily="2" charset="0"/>
                <a:ea typeface="NikoshBAN" pitchFamily="2" charset="0"/>
                <a:cs typeface="NikoshBAN" pitchFamily="2" charset="0"/>
              </a:rPr>
              <a:t>পরিচয়</a:t>
            </a:r>
            <a:endParaRPr lang="en-US" sz="3600" dirty="0" smtClean="0">
              <a:solidFill>
                <a:srgbClr val="FF0000"/>
              </a:solidFill>
              <a:latin typeface="NikoshBAN" pitchFamily="2" charset="0"/>
              <a:ea typeface="NikoshBAN" pitchFamily="2" charset="0"/>
              <a:cs typeface="NikoshBAN" pitchFamily="2" charset="0"/>
            </a:endParaRPr>
          </a:p>
        </p:txBody>
      </p:sp>
      <p:sp>
        <p:nvSpPr>
          <p:cNvPr id="4100" name="Subtitle 2"/>
          <p:cNvSpPr>
            <a:spLocks noGrp="1"/>
          </p:cNvSpPr>
          <p:nvPr>
            <p:ph type="subTitle" idx="1"/>
          </p:nvPr>
        </p:nvSpPr>
        <p:spPr>
          <a:xfrm>
            <a:off x="-20471" y="4284171"/>
            <a:ext cx="8763000" cy="1981200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en-US" sz="16000" dirty="0" smtClean="0">
                <a:latin typeface="ArhialkhanMJ" pitchFamily="2" charset="0"/>
                <a:cs typeface="ArhialkhanMJ" pitchFamily="2" charset="0"/>
              </a:rPr>
              <a:t>‡</a:t>
            </a:r>
            <a:r>
              <a:rPr lang="en-US" sz="16000" dirty="0" err="1" smtClean="0">
                <a:latin typeface="ArhialkhanMJ" pitchFamily="2" charset="0"/>
                <a:cs typeface="ArhialkhanMJ" pitchFamily="2" charset="0"/>
              </a:rPr>
              <a:t>gvt</a:t>
            </a:r>
            <a:r>
              <a:rPr lang="en-US" sz="16000" dirty="0" smtClean="0"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16000" dirty="0" err="1" smtClean="0">
                <a:latin typeface="ArhialkhanMJ" pitchFamily="2" charset="0"/>
                <a:cs typeface="ArhialkhanMJ" pitchFamily="2" charset="0"/>
              </a:rPr>
              <a:t>Avãyj</a:t>
            </a:r>
            <a:r>
              <a:rPr lang="en-US" sz="16000" dirty="0" smtClean="0"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16000" dirty="0" err="1" smtClean="0">
                <a:latin typeface="ArhialkhanMJ" pitchFamily="2" charset="0"/>
                <a:cs typeface="ArhialkhanMJ" pitchFamily="2" charset="0"/>
              </a:rPr>
              <a:t>Mdzi</a:t>
            </a:r>
            <a:endParaRPr lang="en-US" sz="16000" dirty="0" smtClean="0">
              <a:latin typeface="ArhialkhanMJ" pitchFamily="2" charset="0"/>
              <a:cs typeface="ArhialkhanMJ" pitchFamily="2" charset="0"/>
            </a:endParaRPr>
          </a:p>
          <a:p>
            <a:pPr algn="ctr"/>
            <a:r>
              <a:rPr lang="en-US" sz="16000" dirty="0" err="1" smtClean="0">
                <a:latin typeface="ArhialkhanMJ" pitchFamily="2" charset="0"/>
                <a:cs typeface="ArhialkhanMJ" pitchFamily="2" charset="0"/>
              </a:rPr>
              <a:t>mnKvix</a:t>
            </a:r>
            <a:r>
              <a:rPr lang="en-US" sz="16000" dirty="0" smtClean="0"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16000" dirty="0" err="1" smtClean="0">
                <a:latin typeface="ArhialkhanMJ" pitchFamily="2" charset="0"/>
                <a:cs typeface="ArhialkhanMJ" pitchFamily="2" charset="0"/>
              </a:rPr>
              <a:t>mycvi</a:t>
            </a:r>
            <a:endParaRPr lang="en-US" sz="16000" dirty="0">
              <a:latin typeface="ArhialkhanMJ" pitchFamily="2" charset="0"/>
              <a:cs typeface="ArhialkhanMJ" pitchFamily="2" charset="0"/>
            </a:endParaRPr>
          </a:p>
          <a:p>
            <a:pPr algn="ctr"/>
            <a:r>
              <a:rPr lang="en-US" sz="16000" dirty="0" smtClean="0">
                <a:latin typeface="ArhialkhanMJ" pitchFamily="2" charset="0"/>
                <a:cs typeface="ArhialkhanMJ" pitchFamily="2" charset="0"/>
              </a:rPr>
              <a:t>‡</a:t>
            </a:r>
            <a:r>
              <a:rPr lang="en-US" sz="16000" dirty="0" err="1" smtClean="0">
                <a:latin typeface="ArhialkhanMJ" pitchFamily="2" charset="0"/>
                <a:cs typeface="ArhialkhanMJ" pitchFamily="2" charset="0"/>
              </a:rPr>
              <a:t>Mvcvjcyi</a:t>
            </a:r>
            <a:r>
              <a:rPr lang="en-US" sz="16000" dirty="0" smtClean="0"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16000" dirty="0" err="1" smtClean="0">
                <a:latin typeface="ArhialkhanMJ" pitchFamily="2" charset="0"/>
                <a:cs typeface="ArhialkhanMJ" pitchFamily="2" charset="0"/>
              </a:rPr>
              <a:t>BQvcyi</a:t>
            </a:r>
            <a:r>
              <a:rPr lang="en-US" sz="16000" dirty="0" smtClean="0"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16000" dirty="0" err="1" smtClean="0">
                <a:latin typeface="ArhialkhanMJ" pitchFamily="2" charset="0"/>
                <a:cs typeface="ArhialkhanMJ" pitchFamily="2" charset="0"/>
              </a:rPr>
              <a:t>Avwgwbhv</a:t>
            </a:r>
            <a:r>
              <a:rPr lang="en-US" sz="16000" dirty="0" smtClean="0">
                <a:latin typeface="ArhialkhanMJ" pitchFamily="2" charset="0"/>
                <a:cs typeface="ArhialkhanMJ" pitchFamily="2" charset="0"/>
              </a:rPr>
              <a:t> `</a:t>
            </a:r>
            <a:r>
              <a:rPr lang="en-US" sz="16000" dirty="0" err="1" smtClean="0">
                <a:latin typeface="ArhialkhanMJ" pitchFamily="2" charset="0"/>
                <a:cs typeface="ArhialkhanMJ" pitchFamily="2" charset="0"/>
              </a:rPr>
              <a:t>vwLj</a:t>
            </a:r>
            <a:r>
              <a:rPr lang="en-US" sz="16000" dirty="0" smtClean="0"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16000" dirty="0" err="1" smtClean="0">
                <a:latin typeface="ArhialkhanMJ" pitchFamily="2" charset="0"/>
                <a:cs typeface="ArhialkhanMJ" pitchFamily="2" charset="0"/>
              </a:rPr>
              <a:t>gv</a:t>
            </a:r>
            <a:r>
              <a:rPr lang="en-US" sz="16000" dirty="0" smtClean="0">
                <a:latin typeface="ArhialkhanMJ" pitchFamily="2" charset="0"/>
                <a:cs typeface="ArhialkhanMJ" pitchFamily="2" charset="0"/>
              </a:rPr>
              <a:t>`ª</a:t>
            </a:r>
            <a:r>
              <a:rPr lang="en-US" sz="16000" dirty="0" err="1" smtClean="0">
                <a:latin typeface="ArhialkhanMJ" pitchFamily="2" charset="0"/>
                <a:cs typeface="ArhialkhanMJ" pitchFamily="2" charset="0"/>
              </a:rPr>
              <a:t>vmv</a:t>
            </a:r>
            <a:endParaRPr lang="en-US" sz="16000" dirty="0">
              <a:latin typeface="ArhialkhanMJ" pitchFamily="2" charset="0"/>
              <a:cs typeface="ArhialkhanMJ" pitchFamily="2" charset="0"/>
            </a:endParaRPr>
          </a:p>
          <a:p>
            <a:pPr algn="ctr"/>
            <a:r>
              <a:rPr lang="en-US" sz="16000" dirty="0" err="1" smtClean="0">
                <a:latin typeface="ArhialkhanMJ" pitchFamily="2" charset="0"/>
                <a:cs typeface="ArhialkhanMJ" pitchFamily="2" charset="0"/>
              </a:rPr>
              <a:t>kvk©v</a:t>
            </a:r>
            <a:r>
              <a:rPr lang="en-US" sz="16000" dirty="0" smtClean="0">
                <a:latin typeface="ArhialkhanMJ" pitchFamily="2" charset="0"/>
                <a:cs typeface="ArhialkhanMJ" pitchFamily="2" charset="0"/>
              </a:rPr>
              <a:t> ,</a:t>
            </a:r>
            <a:r>
              <a:rPr lang="en-US" sz="16000" dirty="0" err="1" smtClean="0">
                <a:latin typeface="ArhialkhanMJ" pitchFamily="2" charset="0"/>
                <a:cs typeface="ArhialkhanMJ" pitchFamily="2" charset="0"/>
              </a:rPr>
              <a:t>h‡kvi</a:t>
            </a:r>
            <a:r>
              <a:rPr lang="en-US" sz="16000" dirty="0" smtClean="0"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8000" dirty="0" smtClean="0">
                <a:latin typeface="ArhialkhanMJ" pitchFamily="2" charset="0"/>
                <a:cs typeface="ArhialkhanMJ" pitchFamily="2" charset="0"/>
              </a:rPr>
              <a:t>।</a:t>
            </a:r>
            <a:endParaRPr lang="en-US" sz="8000" dirty="0">
              <a:latin typeface="ArhialkhanMJ" pitchFamily="2" charset="0"/>
              <a:cs typeface="ArhialkhanMJ" pitchFamily="2" charset="0"/>
            </a:endParaRPr>
          </a:p>
          <a:p>
            <a:pPr algn="ctr"/>
            <a:endParaRPr lang="en-US" sz="16000" dirty="0" smtClean="0">
              <a:latin typeface="ArhialkhanMJ" pitchFamily="2" charset="0"/>
              <a:cs typeface="ArhialkhanMJ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5123" y="582279"/>
            <a:ext cx="2008855" cy="2600993"/>
          </a:xfrm>
          <a:prstGeom prst="ellipse">
            <a:avLst/>
          </a:prstGeom>
          <a:ln w="76200" cap="rnd"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</p:spTree>
    <p:extLst>
      <p:ext uri="{BB962C8B-B14F-4D97-AF65-F5344CB8AC3E}">
        <p14:creationId xmlns:p14="http://schemas.microsoft.com/office/powerpoint/2010/main" val="373511680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vel 3"/>
          <p:cNvSpPr/>
          <p:nvPr/>
        </p:nvSpPr>
        <p:spPr>
          <a:xfrm>
            <a:off x="304800" y="228600"/>
            <a:ext cx="8534400" cy="5867400"/>
          </a:xfrm>
          <a:prstGeom prst="beve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600" b="1" dirty="0" smtClean="0">
                <a:latin typeface="NikoshBAN" pitchFamily="2" charset="0"/>
                <a:cs typeface="DholeshwariMJ" panose="02000506000000020004" pitchFamily="2" charset="0"/>
              </a:rPr>
              <a:t>৬</a:t>
            </a:r>
            <a:r>
              <a:rPr lang="bn-IN" sz="6600" b="1" dirty="0" smtClean="0">
                <a:latin typeface="DholeshwariMJ" panose="02000506000000020004" pitchFamily="2" charset="0"/>
                <a:cs typeface="DholeshwariMJ" panose="02000506000000020004" pitchFamily="2" charset="0"/>
              </a:rPr>
              <a:t>ষ্ট-</a:t>
            </a:r>
            <a:r>
              <a:rPr lang="bn-BD" sz="6600" b="1" dirty="0" smtClean="0">
                <a:latin typeface="NikoshBAN" pitchFamily="2" charset="0"/>
                <a:cs typeface="NikoshBAN" pitchFamily="2" charset="0"/>
              </a:rPr>
              <a:t>শ্রেণি </a:t>
            </a:r>
            <a:endParaRPr lang="bn-BD" sz="66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বিষয়ঃ- 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আল আকাইদ ওয়াল ফিকহ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৭ম অধ্যায় (প্রথম ভাগ)  </a:t>
            </a:r>
            <a:endParaRPr lang="bn-BD" sz="5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সময়ঃ- ৪৫মিনিট </a:t>
            </a:r>
          </a:p>
          <a:p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ABDULLAH\Sumaia\Abdullah\download.jpg"/>
          <p:cNvPicPr>
            <a:picLocks noChangeAspect="1" noChangeArrowheads="1"/>
          </p:cNvPicPr>
          <p:nvPr/>
        </p:nvPicPr>
        <p:blipFill>
          <a:blip r:embed="rId2" cstate="print"/>
          <a:srcRect l="21225" r="25571"/>
          <a:stretch>
            <a:fillRect/>
          </a:stretch>
        </p:blipFill>
        <p:spPr bwMode="auto">
          <a:xfrm>
            <a:off x="4724400" y="3733800"/>
            <a:ext cx="1981200" cy="2788356"/>
          </a:xfrm>
          <a:prstGeom prst="rect">
            <a:avLst/>
          </a:prstGeom>
          <a:noFill/>
        </p:spPr>
      </p:pic>
      <p:pic>
        <p:nvPicPr>
          <p:cNvPr id="1029" name="Picture 5" descr="D:\ABDULLAH\Sumaia\Abdullah\Wolof-NT-TeerebInjiilCover_09154909_lar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550627"/>
            <a:ext cx="2286000" cy="3231173"/>
          </a:xfrm>
          <a:prstGeom prst="rect">
            <a:avLst/>
          </a:prstGeom>
          <a:noFill/>
        </p:spPr>
      </p:pic>
      <p:pic>
        <p:nvPicPr>
          <p:cNvPr id="1030" name="Picture 6" descr="D:\ABDULLAH\Sumaia\Abdullah\product_thumbnai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495300"/>
            <a:ext cx="2286000" cy="2857500"/>
          </a:xfrm>
          <a:prstGeom prst="rect">
            <a:avLst/>
          </a:prstGeom>
          <a:noFill/>
        </p:spPr>
      </p:pic>
      <p:pic>
        <p:nvPicPr>
          <p:cNvPr id="1031" name="Picture 7" descr="D:\ABDULLAH\Sumaia\Abdullah\The Holy Quran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417324"/>
            <a:ext cx="2209800" cy="3240276"/>
          </a:xfrm>
          <a:prstGeom prst="rect">
            <a:avLst/>
          </a:prstGeom>
          <a:noFill/>
        </p:spPr>
      </p:pic>
      <p:sp>
        <p:nvSpPr>
          <p:cNvPr id="8" name="Left Arrow Callout 7"/>
          <p:cNvSpPr/>
          <p:nvPr/>
        </p:nvSpPr>
        <p:spPr>
          <a:xfrm>
            <a:off x="2743200" y="762000"/>
            <a:ext cx="1600200" cy="1828800"/>
          </a:xfrm>
          <a:prstGeom prst="leftArrowCallout">
            <a:avLst>
              <a:gd name="adj1" fmla="val 25000"/>
              <a:gd name="adj2" fmla="val 20385"/>
              <a:gd name="adj3" fmla="val 25000"/>
              <a:gd name="adj4" fmla="val 6497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আল কুরআন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Left Arrow Callout 12"/>
          <p:cNvSpPr/>
          <p:nvPr/>
        </p:nvSpPr>
        <p:spPr>
          <a:xfrm>
            <a:off x="2743200" y="3810000"/>
            <a:ext cx="1600200" cy="1905000"/>
          </a:xfrm>
          <a:prstGeom prst="leftArrowCallout">
            <a:avLst>
              <a:gd name="adj1" fmla="val 25000"/>
              <a:gd name="adj2" fmla="val 20385"/>
              <a:gd name="adj3" fmla="val 25000"/>
              <a:gd name="adj4" fmla="val 6497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ইঞ্জিল</a:t>
            </a:r>
            <a:r>
              <a:rPr lang="bn-BD" sz="2800" dirty="0" smtClean="0"/>
              <a:t> </a:t>
            </a:r>
            <a:endParaRPr lang="en-US" sz="2800" dirty="0"/>
          </a:p>
        </p:txBody>
      </p:sp>
      <p:sp>
        <p:nvSpPr>
          <p:cNvPr id="14" name="Left Arrow Callout 13"/>
          <p:cNvSpPr/>
          <p:nvPr/>
        </p:nvSpPr>
        <p:spPr>
          <a:xfrm>
            <a:off x="7010400" y="3962400"/>
            <a:ext cx="1600200" cy="1905000"/>
          </a:xfrm>
          <a:prstGeom prst="leftArrowCallout">
            <a:avLst>
              <a:gd name="adj1" fmla="val 25000"/>
              <a:gd name="adj2" fmla="val 20385"/>
              <a:gd name="adj3" fmla="val 25000"/>
              <a:gd name="adj4" fmla="val 6497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যাবুর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Left Arrow Callout 14"/>
          <p:cNvSpPr/>
          <p:nvPr/>
        </p:nvSpPr>
        <p:spPr>
          <a:xfrm>
            <a:off x="7010400" y="838200"/>
            <a:ext cx="1600200" cy="1828800"/>
          </a:xfrm>
          <a:prstGeom prst="leftArrowCallout">
            <a:avLst>
              <a:gd name="adj1" fmla="val 25000"/>
              <a:gd name="adj2" fmla="val 20385"/>
              <a:gd name="adj3" fmla="val 25000"/>
              <a:gd name="adj4" fmla="val 6497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তাউরাত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667000" y="5638800"/>
            <a:ext cx="458170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6600" dirty="0" smtClean="0">
                <a:solidFill>
                  <a:srgbClr val="D60093"/>
                </a:solidFill>
                <a:latin typeface="NikoshBAN" pitchFamily="2" charset="0"/>
                <a:cs typeface="NikoshBAN" pitchFamily="2" charset="0"/>
              </a:rPr>
              <a:t>আসমানী কিতাব </a:t>
            </a:r>
            <a:endParaRPr lang="en-US" sz="6600" dirty="0">
              <a:solidFill>
                <a:srgbClr val="D60093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  <p:bldP spid="14" grpId="0" animBg="1"/>
      <p:bldP spid="15" grpId="0" animBg="1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ABDULLAH\Sumaia\Abdullah\images9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81001"/>
            <a:ext cx="8382000" cy="60198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 rot="21012754">
            <a:off x="1561744" y="1685688"/>
            <a:ext cx="5513048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isometricOffAxis1Right"/>
              <a:lightRig rig="threePt" dir="t"/>
            </a:scene3d>
          </a:bodyPr>
          <a:lstStyle/>
          <a:p>
            <a:r>
              <a:rPr lang="bn-BD" sz="8000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আসমানী কিতাব </a:t>
            </a:r>
            <a:endParaRPr lang="en-US" sz="8000" dirty="0"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524001" y="381000"/>
            <a:ext cx="5181600" cy="9906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bn-BD" sz="8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838200" y="1524000"/>
            <a:ext cx="7696200" cy="6096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শিক্ষার্থীরা...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838200" y="4876800"/>
            <a:ext cx="7696200" cy="6096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আসমানী কিতাব নাযিলের উদ্দেশ্য বর্ণনা করতে পারবে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838200" y="2362200"/>
            <a:ext cx="7696200" cy="6096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আসমানী কিতাবের পরিচয় বলতে পারবে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838200" y="5715000"/>
            <a:ext cx="7696200" cy="609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“আল কুরআন সর্ব শ্রেষ্ঠ কিতাব” ব্যাখ্যা করতে পারবে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838200" y="4038600"/>
            <a:ext cx="7696200" cy="6096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আসমানী কিতাব প্রাপ্ত নবীদের নাম বলতে পারবে 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838200" y="3200400"/>
            <a:ext cx="7696200" cy="6096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আসমানী কিতাবের উপর ইমান আনার গুরত্ব আলোচনা করতে পারবে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9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295400" y="990600"/>
          <a:ext cx="65532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E634013-ADB5-470E-AA03-8D8075C4AF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graphicEl>
                                              <a:dgm id="{AE634013-ADB5-470E-AA03-8D8075C4AF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graphicEl>
                                              <a:dgm id="{AE634013-ADB5-470E-AA03-8D8075C4AF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40A2B0B-0E0A-46AA-9301-8D6AFA0DF7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graphicEl>
                                              <a:dgm id="{A40A2B0B-0E0A-46AA-9301-8D6AFA0DF7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graphicEl>
                                              <a:dgm id="{A40A2B0B-0E0A-46AA-9301-8D6AFA0DF7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9DBCBD0-F6F6-4D9A-8562-8B42A62C49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2">
                                            <p:graphicEl>
                                              <a:dgm id="{19DBCBD0-F6F6-4D9A-8562-8B42A62C49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">
                                            <p:graphicEl>
                                              <a:dgm id="{19DBCBD0-F6F6-4D9A-8562-8B42A62C49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D243291-CA00-4DE3-9D8A-626CB57683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">
                                            <p:graphicEl>
                                              <a:dgm id="{FD243291-CA00-4DE3-9D8A-626CB57683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2">
                                            <p:graphicEl>
                                              <a:dgm id="{FD243291-CA00-4DE3-9D8A-626CB57683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831ADA6-123B-459A-901D-96CB633B69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2">
                                            <p:graphicEl>
                                              <a:dgm id="{2831ADA6-123B-459A-901D-96CB633B69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2">
                                            <p:graphicEl>
                                              <a:dgm id="{2831ADA6-123B-459A-901D-96CB633B69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125125382"/>
              </p:ext>
            </p:extLst>
          </p:nvPr>
        </p:nvGraphicFramePr>
        <p:xfrm>
          <a:off x="685800" y="609600"/>
          <a:ext cx="76962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FE0F454-FC96-4283-984A-282D5CDF87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graphicEl>
                                              <a:dgm id="{1FE0F454-FC96-4283-984A-282D5CDF87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B03608C-1BBD-478C-AAC0-8D881E8C20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graphicEl>
                                              <a:dgm id="{0B03608C-1BBD-478C-AAC0-8D881E8C20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2F7B021-C7FF-4329-AC6F-2848622E7C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">
                                            <p:graphicEl>
                                              <a:dgm id="{62F7B021-C7FF-4329-AC6F-2848622E7C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223A773-ECF7-4C5E-B7C2-3EFE41BD05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2">
                                            <p:graphicEl>
                                              <a:dgm id="{6223A773-ECF7-4C5E-B7C2-3EFE41BD05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91EB553-BADA-4C36-BBA8-5C69ADF676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2">
                                            <p:graphicEl>
                                              <a:dgm id="{F91EB553-BADA-4C36-BBA8-5C69ADF676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50112E1-343A-4FF8-823F-7F7A412D9F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2">
                                            <p:graphicEl>
                                              <a:dgm id="{F50112E1-343A-4FF8-823F-7F7A412D9F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2275A52-A3AA-4924-8449-2A528D759B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2">
                                            <p:graphicEl>
                                              <a:dgm id="{32275A52-A3AA-4924-8449-2A528D759B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30BD636-D245-47AA-A034-6032F31F12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2">
                                            <p:graphicEl>
                                              <a:dgm id="{130BD636-D245-47AA-A034-6032F31F12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C907E2A-32E4-4B44-B5C3-79FDA5582A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2">
                                            <p:graphicEl>
                                              <a:dgm id="{FC907E2A-32E4-4B44-B5C3-79FDA5582A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71217F7-AAA7-4BCA-8608-58C8CB0EC1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2">
                                            <p:graphicEl>
                                              <a:dgm id="{B71217F7-AAA7-4BCA-8608-58C8CB0EC1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A2351AB-53A0-4A88-BC0F-E0BAF5549A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2">
                                            <p:graphicEl>
                                              <a:dgm id="{AA2351AB-53A0-4A88-BC0F-E0BAF5549A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0061918-873C-4429-A7CD-0299FFA2C8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2">
                                            <p:graphicEl>
                                              <a:dgm id="{20061918-873C-4429-A7CD-0299FFA2C8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9547EAF-703F-46F0-A4C5-53D35DD75B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2">
                                            <p:graphicEl>
                                              <a:dgm id="{09547EAF-703F-46F0-A4C5-53D35DD75B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144CB7A-2A18-442B-B83D-C939995FCC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2">
                                            <p:graphicEl>
                                              <a:dgm id="{3144CB7A-2A18-442B-B83D-C939995FCC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9544FA4-3789-47BE-AE31-A2E6C74ACF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2000"/>
                                        <p:tgtEl>
                                          <p:spTgt spid="2">
                                            <p:graphicEl>
                                              <a:dgm id="{B9544FA4-3789-47BE-AE31-A2E6C74ACF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2FC79B2-F2BA-4AF3-83EA-319A6B5E96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2">
                                            <p:graphicEl>
                                              <a:dgm id="{F2FC79B2-F2BA-4AF3-83EA-319A6B5E96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48E7E20-156C-4ABC-91E4-F02EA4CFB6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5" dur="2000"/>
                                        <p:tgtEl>
                                          <p:spTgt spid="2">
                                            <p:graphicEl>
                                              <a:dgm id="{848E7E20-156C-4ABC-91E4-F02EA4CFB6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79F387D-DF21-4249-9919-F5CE087E8E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0" dur="2000"/>
                                        <p:tgtEl>
                                          <p:spTgt spid="2">
                                            <p:graphicEl>
                                              <a:dgm id="{179F387D-DF21-4249-9919-F5CE087E8E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6D429A9-0D6F-491E-8D23-B5A491F0A9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3" dur="2000"/>
                                        <p:tgtEl>
                                          <p:spTgt spid="2">
                                            <p:graphicEl>
                                              <a:dgm id="{06D429A9-0D6F-491E-8D23-B5A491F0A9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508F53C-B59A-4468-B9AB-740F7C860A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6" dur="2000"/>
                                        <p:tgtEl>
                                          <p:spTgt spid="2">
                                            <p:graphicEl>
                                              <a:dgm id="{D508F53C-B59A-4468-B9AB-740F7C860A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EA26A37-CF5F-4F74-940D-DE9DC22F0C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1" dur="2000"/>
                                        <p:tgtEl>
                                          <p:spTgt spid="2">
                                            <p:graphicEl>
                                              <a:dgm id="{AEA26A37-CF5F-4F74-940D-DE9DC22F0C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2A8BE10-5B28-484B-BB88-E000790103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4" dur="2000"/>
                                        <p:tgtEl>
                                          <p:spTgt spid="2">
                                            <p:graphicEl>
                                              <a:dgm id="{12A8BE10-5B28-484B-BB88-E000790103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859FD60-B6FC-4F45-AEAA-A8DE3BE379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7" dur="2000"/>
                                        <p:tgtEl>
                                          <p:spTgt spid="2">
                                            <p:graphicEl>
                                              <a:dgm id="{1859FD60-B6FC-4F45-AEAA-A8DE3BE379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6DD69AA-2411-4897-80B6-7FA2ADEB23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2" dur="2000"/>
                                        <p:tgtEl>
                                          <p:spTgt spid="2">
                                            <p:graphicEl>
                                              <a:dgm id="{C6DD69AA-2411-4897-80B6-7FA2ADEB23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55CA8A6-8E5F-4939-B446-CE10020A64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5" dur="2000"/>
                                        <p:tgtEl>
                                          <p:spTgt spid="2">
                                            <p:graphicEl>
                                              <a:dgm id="{955CA8A6-8E5F-4939-B446-CE10020A64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86316B2-9350-439D-95B2-25B2514A74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8" dur="2000"/>
                                        <p:tgtEl>
                                          <p:spTgt spid="2">
                                            <p:graphicEl>
                                              <a:dgm id="{D86316B2-9350-439D-95B2-25B2514A74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5ACB681-160D-458B-A30C-A4140FAE79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3" dur="2000"/>
                                        <p:tgtEl>
                                          <p:spTgt spid="2">
                                            <p:graphicEl>
                                              <a:dgm id="{A5ACB681-160D-458B-A30C-A4140FAE79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F2E220E-61E0-4BD8-A62A-C2E4243DAB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6" dur="2000"/>
                                        <p:tgtEl>
                                          <p:spTgt spid="2">
                                            <p:graphicEl>
                                              <a:dgm id="{0F2E220E-61E0-4BD8-A62A-C2E4243DAB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D347A5A-070F-4097-AF3B-0C38708A92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9" dur="2000"/>
                                        <p:tgtEl>
                                          <p:spTgt spid="2">
                                            <p:graphicEl>
                                              <a:dgm id="{1D347A5A-070F-4097-AF3B-0C38708A92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2C0173E-624C-4B83-BD6F-781877B136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4" dur="2000"/>
                                        <p:tgtEl>
                                          <p:spTgt spid="2">
                                            <p:graphicEl>
                                              <a:dgm id="{02C0173E-624C-4B83-BD6F-781877B136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7808D3A-FBBD-42F1-A1BE-DE3C64B194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7" dur="2000"/>
                                        <p:tgtEl>
                                          <p:spTgt spid="2">
                                            <p:graphicEl>
                                              <a:dgm id="{97808D3A-FBBD-42F1-A1BE-DE3C64B194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1643FA1-CAA8-4E51-A21B-D90F8CA125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0" dur="2000"/>
                                        <p:tgtEl>
                                          <p:spTgt spid="2">
                                            <p:graphicEl>
                                              <a:dgm id="{21643FA1-CAA8-4E51-A21B-D90F8CA125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ABDULLAH\Sumaia\Abdullah\1397367038_qur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1" y="304800"/>
            <a:ext cx="3352799" cy="3319521"/>
          </a:xfrm>
          <a:prstGeom prst="rect">
            <a:avLst/>
          </a:prstGeom>
          <a:noFill/>
        </p:spPr>
      </p:pic>
      <p:pic>
        <p:nvPicPr>
          <p:cNvPr id="3075" name="Picture 3" descr="D:\ABDULLAH\Sumaia\Abdullah\product_thumbnai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2932160"/>
            <a:ext cx="2590800" cy="3833824"/>
          </a:xfrm>
          <a:prstGeom prst="rect">
            <a:avLst/>
          </a:prstGeom>
          <a:noFill/>
        </p:spPr>
      </p:pic>
      <p:sp>
        <p:nvSpPr>
          <p:cNvPr id="4" name="Right Arrow 3"/>
          <p:cNvSpPr/>
          <p:nvPr/>
        </p:nvSpPr>
        <p:spPr>
          <a:xfrm>
            <a:off x="533400" y="4114800"/>
            <a:ext cx="3962400" cy="1828800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তাউরাত, হযরত মুসা (আঃ) এর উপর ইবরানী ভাষায় নাযিল হয়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Left Arrow 4"/>
          <p:cNvSpPr/>
          <p:nvPr/>
        </p:nvSpPr>
        <p:spPr>
          <a:xfrm>
            <a:off x="4572000" y="304800"/>
            <a:ext cx="3962400" cy="2084832"/>
          </a:xfrm>
          <a:prstGeom prst="lef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আল কুরআন, সর্ব শেষ ও সর্ব শ্রেষ্ঠ রাসুল হযরত মুহাম্মদ (সঃ) এর উপর আরবি ভাষায় নাযিল হয়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552</TotalTime>
  <Words>395</Words>
  <Application>Microsoft Office PowerPoint</Application>
  <PresentationFormat>On-screen Show (4:3)</PresentationFormat>
  <Paragraphs>85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ArhialkhanMJ</vt:lpstr>
      <vt:lpstr>Calibri</vt:lpstr>
      <vt:lpstr>DholeshwariMJ</vt:lpstr>
      <vt:lpstr>NikoshBAN</vt:lpstr>
      <vt:lpstr>Verdana</vt:lpstr>
      <vt:lpstr>Vrinda</vt:lpstr>
      <vt:lpstr>Wingdings</vt:lpstr>
      <vt:lpstr>Wingdings 2</vt:lpstr>
      <vt:lpstr>Aspect</vt:lpstr>
      <vt:lpstr>PowerPoint Presentation</vt:lpstr>
      <vt:lpstr>আমার পরিচয়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Mostafiz</dc:creator>
  <cp:lastModifiedBy>HP</cp:lastModifiedBy>
  <cp:revision>76</cp:revision>
  <dcterms:created xsi:type="dcterms:W3CDTF">2006-08-16T00:00:00Z</dcterms:created>
  <dcterms:modified xsi:type="dcterms:W3CDTF">2020-03-26T04:47:04Z</dcterms:modified>
</cp:coreProperties>
</file>