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6" r:id="rId4"/>
    <p:sldId id="267" r:id="rId5"/>
    <p:sldId id="258" r:id="rId6"/>
    <p:sldId id="268" r:id="rId7"/>
    <p:sldId id="269" r:id="rId8"/>
    <p:sldId id="270" r:id="rId9"/>
    <p:sldId id="261" r:id="rId10"/>
    <p:sldId id="259" r:id="rId11"/>
    <p:sldId id="262" r:id="rId12"/>
    <p:sldId id="263" r:id="rId13"/>
    <p:sldId id="271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>
                <a:alpha val="36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রামগঞ্জে হারিয়ে যাচ্ছে ঐতিহ্যবাহী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8458200" cy="441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1524000" y="152400"/>
            <a:ext cx="6324600" cy="1676400"/>
          </a:xfrm>
          <a:prstGeom prst="ellips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অসমৰ_কুটীৰ_শিল্প_-_বাঁহ-বেতৰ_সামগ্ৰ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63000" cy="4648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304800" y="4985028"/>
            <a:ext cx="3657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কাজঃ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কুটির শিল্প কাকে বলে?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114800"/>
            <a:ext cx="3505200" cy="1015663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600" y="5257800"/>
            <a:ext cx="5638800" cy="1524000"/>
          </a:xfrm>
          <a:prstGeom prst="round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কয়েকটি কুটির শিল্পের নাম লিখ।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lt-1B-20191119105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6905625" cy="381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352800" y="0"/>
            <a:ext cx="5486400" cy="1905000"/>
          </a:xfrm>
          <a:prstGeom prst="cloudCallout">
            <a:avLst>
              <a:gd name="adj1" fmla="val -38269"/>
              <a:gd name="adj2" fmla="val 93516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457200" y="2819400"/>
            <a:ext cx="8458200" cy="3505200"/>
          </a:xfrm>
          <a:prstGeom prst="horizontalScroll">
            <a:avLst>
              <a:gd name="adj" fmla="val 9690"/>
            </a:avLst>
          </a:prstGeom>
          <a:ln w="57150"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কুটিরে যে শিল্প করা হয় তাকে বলে?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ক্ষুদ্র শিল্প  (খ) মাঝারি শিল্প (গ) কুটির শিল্প (ঘ) গৃহ শিল্প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২।কোন শিল্প পরিবার ভিক্তিক?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বৃহৎ শিল্প (খ) মাঝারি শিল্প (গ) ক্ষুদ্র শিল্প (ঘ) কুটির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mind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20" y="261462"/>
            <a:ext cx="8254180" cy="4643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lowchart: Punched Tape 2"/>
          <p:cNvSpPr/>
          <p:nvPr/>
        </p:nvSpPr>
        <p:spPr>
          <a:xfrm>
            <a:off x="1981200" y="4953000"/>
            <a:ext cx="5181600" cy="9144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0" y="6019800"/>
            <a:ext cx="6553200" cy="6858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 কুটির শিল্পের গুরুত্ব 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কর।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676400"/>
            <a:ext cx="7239000" cy="3429000"/>
          </a:xfrm>
          <a:prstGeom prst="rect">
            <a:avLst/>
          </a:prstGeom>
          <a:solidFill>
            <a:srgbClr val="FF0000"/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8600"/>
            <a:ext cx="2590800" cy="2895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017266868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04800"/>
            <a:ext cx="2743200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228600" y="3505200"/>
            <a:ext cx="4191000" cy="30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সজীব চন্দ্র দাস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 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০১৭২৬ - ৬৮৬৮৬৭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3505200"/>
            <a:ext cx="4191000" cy="3124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নবমঃ শ্রেনি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ব্যবসায় উদ্দ্যোগ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অধ্যায়ঃ সপ্তম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762000"/>
            <a:ext cx="24384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>
                <a:alpha val="98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8" y="228601"/>
            <a:ext cx="4322618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5747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4122506" cy="3276600"/>
          </a:xfrm>
          <a:prstGeom prst="roundRect">
            <a:avLst>
              <a:gd name="adj" fmla="val 148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ক্ষুদ্র-ও-কুটির-শিল্প-লাইসেন্স-পেতে-করনীয়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337538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14930336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226" y="304800"/>
            <a:ext cx="4404774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28000">
              <a:srgbClr val="FF0000"/>
            </a:gs>
            <a:gs pos="100000">
              <a:srgbClr val="3366F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28800" y="2667000"/>
            <a:ext cx="5715000" cy="1752600"/>
          </a:xfrm>
          <a:prstGeom prst="horizontalScroll">
            <a:avLst>
              <a:gd name="adj" fmla="val 25000"/>
            </a:avLst>
          </a:prstGeom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57400"/>
            <a:ext cx="4495800" cy="76944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শির্থীরা-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304801"/>
            <a:ext cx="23622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2819400"/>
            <a:ext cx="8610600" cy="3200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BD" sz="2800" smtClean="0">
                <a:latin typeface="NikoshBAN" pitchFamily="2" charset="0"/>
                <a:cs typeface="NikoshBAN" pitchFamily="2" charset="0"/>
              </a:rPr>
              <a:t>শিল্প </a:t>
            </a:r>
            <a:r>
              <a:rPr lang="bn-BD" sz="2800" smtClean="0">
                <a:latin typeface="NikoshBAN" pitchFamily="2" charset="0"/>
                <a:cs typeface="NikoshBAN" pitchFamily="2" charset="0"/>
              </a:rPr>
              <a:t>সর্ম্পকে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কুটির শিল্প সর্ম্পকে বলতে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কুটির শিল্পের উপযুক্ত ক্ষেত্রগুলো চিহ্নিত করতে পারব;</a:t>
            </a:r>
          </a:p>
          <a:p>
            <a:pPr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কুটির শিল্পের গুরুত্ব ব্যাখ্যা করতে পারবে।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3467" y="3649067"/>
            <a:ext cx="2760266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আবহমান বাংলার লোক-ঐতিহ্যের অনন্য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8382000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os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191000"/>
            <a:ext cx="4572000" cy="2413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57600"/>
            <a:ext cx="41910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45720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"/>
            <a:ext cx="32766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Picture1c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505200"/>
            <a:ext cx="3200400" cy="320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ersion_48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91000"/>
            <a:ext cx="36576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222-696x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114800"/>
            <a:ext cx="3619500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Picture_(10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762000"/>
            <a:ext cx="34290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0"/>
            <a:ext cx="3962400" cy="1676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কুটির শিল্প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362200"/>
            <a:ext cx="8153400" cy="4038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কুটির শিল্প বলতে পরিবারের সদস্যদের প্রাধান্য বিশিষ্ঠ যেসব শিল্প প্রতিষ্ঠানকে বোঝায় যেসব প্রতিষ্ঠানে জমি এবং কারখানা ভবন ব্যতিরেকে স্থায়ী সম্পদের মুল্য প্রতিস্থাপন ব্যয় সহ ৫ লক্ষ টাকার নিচে এবং পরিবারের সদস্য সমন্বয় সর্বোচ্চ জনবল ১০-এর অধিক নয়।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197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56</cp:revision>
  <dcterms:created xsi:type="dcterms:W3CDTF">2006-08-16T00:00:00Z</dcterms:created>
  <dcterms:modified xsi:type="dcterms:W3CDTF">2020-03-30T05:26:47Z</dcterms:modified>
</cp:coreProperties>
</file>