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0" r:id="rId5"/>
    <p:sldId id="269" r:id="rId6"/>
    <p:sldId id="266" r:id="rId7"/>
    <p:sldId id="268" r:id="rId8"/>
    <p:sldId id="267" r:id="rId9"/>
    <p:sldId id="264" r:id="rId10"/>
    <p:sldId id="271" r:id="rId11"/>
    <p:sldId id="265" r:id="rId12"/>
    <p:sldId id="275" r:id="rId13"/>
    <p:sldId id="262" r:id="rId14"/>
    <p:sldId id="278" r:id="rId15"/>
    <p:sldId id="263" r:id="rId16"/>
    <p:sldId id="261" r:id="rId17"/>
    <p:sldId id="277" r:id="rId18"/>
    <p:sldId id="276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E3F04-B4BF-41CC-8E74-EA4CB80F9F1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26268-F8D9-4C6B-9A0D-4C8082612B3F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</a:rPr>
            <a:t>New Words</a:t>
          </a:r>
        </a:p>
      </dgm:t>
    </dgm:pt>
    <dgm:pt modelId="{5B554CE7-7265-490F-846A-0383C26DEA72}" type="parTrans" cxnId="{D00625EF-2771-4A3C-A4DF-6AB9C8C1FC8C}">
      <dgm:prSet/>
      <dgm:spPr/>
      <dgm:t>
        <a:bodyPr/>
        <a:lstStyle/>
        <a:p>
          <a:endParaRPr lang="en-US"/>
        </a:p>
      </dgm:t>
    </dgm:pt>
    <dgm:pt modelId="{BAF65710-6B82-43FB-B65C-6AE798E45E26}" type="sibTrans" cxnId="{D00625EF-2771-4A3C-A4DF-6AB9C8C1FC8C}">
      <dgm:prSet/>
      <dgm:spPr/>
      <dgm:t>
        <a:bodyPr/>
        <a:lstStyle/>
        <a:p>
          <a:endParaRPr lang="en-US"/>
        </a:p>
      </dgm:t>
    </dgm:pt>
    <dgm:pt modelId="{19359F26-4026-4BA2-87D6-8609039718AC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</a:rPr>
            <a:t>Lazy</a:t>
          </a:r>
        </a:p>
      </dgm:t>
    </dgm:pt>
    <dgm:pt modelId="{3C51EA83-4CC4-454B-A067-5BC4B72A7D2E}" type="parTrans" cxnId="{73E2FF8E-4DB5-46A5-82A7-9BF59A81C0AA}">
      <dgm:prSet/>
      <dgm:spPr/>
      <dgm:t>
        <a:bodyPr/>
        <a:lstStyle/>
        <a:p>
          <a:endParaRPr lang="en-US"/>
        </a:p>
      </dgm:t>
    </dgm:pt>
    <dgm:pt modelId="{BDC78307-96F4-41F0-889D-053DEA0DF333}" type="sibTrans" cxnId="{73E2FF8E-4DB5-46A5-82A7-9BF59A81C0AA}">
      <dgm:prSet/>
      <dgm:spPr/>
      <dgm:t>
        <a:bodyPr/>
        <a:lstStyle/>
        <a:p>
          <a:endParaRPr lang="en-US"/>
        </a:p>
      </dgm:t>
    </dgm:pt>
    <dgm:pt modelId="{797CAFE1-7344-43BF-B8A5-39EC69A37666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</a:rPr>
            <a:t>Catch</a:t>
          </a:r>
        </a:p>
      </dgm:t>
    </dgm:pt>
    <dgm:pt modelId="{2A28160F-388A-4BBC-9C44-2C1E2BFE064E}" type="parTrans" cxnId="{644882D8-ABC2-485F-99C4-10032548D5CF}">
      <dgm:prSet/>
      <dgm:spPr/>
      <dgm:t>
        <a:bodyPr/>
        <a:lstStyle/>
        <a:p>
          <a:endParaRPr lang="en-US"/>
        </a:p>
      </dgm:t>
    </dgm:pt>
    <dgm:pt modelId="{2A0E5398-6F15-4D18-AB41-E6DE04DFD866}" type="sibTrans" cxnId="{644882D8-ABC2-485F-99C4-10032548D5CF}">
      <dgm:prSet/>
      <dgm:spPr/>
      <dgm:t>
        <a:bodyPr/>
        <a:lstStyle/>
        <a:p>
          <a:endParaRPr lang="en-US"/>
        </a:p>
      </dgm:t>
    </dgm:pt>
    <dgm:pt modelId="{93513664-6692-4C09-87D0-9407498280FA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</a:rPr>
            <a:t>Clean</a:t>
          </a:r>
        </a:p>
      </dgm:t>
    </dgm:pt>
    <dgm:pt modelId="{465CA4B8-76BA-49C2-9579-4D622157B84B}" type="parTrans" cxnId="{4E411193-2370-4A35-812D-089ED297B8CB}">
      <dgm:prSet/>
      <dgm:spPr/>
      <dgm:t>
        <a:bodyPr/>
        <a:lstStyle/>
        <a:p>
          <a:endParaRPr lang="en-US"/>
        </a:p>
      </dgm:t>
    </dgm:pt>
    <dgm:pt modelId="{862E3385-B61D-4691-B3BE-F9EDA86B54FC}" type="sibTrans" cxnId="{4E411193-2370-4A35-812D-089ED297B8CB}">
      <dgm:prSet/>
      <dgm:spPr/>
      <dgm:t>
        <a:bodyPr/>
        <a:lstStyle/>
        <a:p>
          <a:endParaRPr lang="en-US"/>
        </a:p>
      </dgm:t>
    </dgm:pt>
    <dgm:pt modelId="{825DCD48-7308-42D9-97A0-4102A8FEDC53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</a:rPr>
            <a:t>Wash</a:t>
          </a:r>
        </a:p>
      </dgm:t>
    </dgm:pt>
    <dgm:pt modelId="{6687A6A7-CE23-4200-A460-AC613E98E3BE}" type="parTrans" cxnId="{3E51D905-E721-4F98-B042-BEC08D4ECE23}">
      <dgm:prSet/>
      <dgm:spPr/>
      <dgm:t>
        <a:bodyPr/>
        <a:lstStyle/>
        <a:p>
          <a:endParaRPr lang="en-US"/>
        </a:p>
      </dgm:t>
    </dgm:pt>
    <dgm:pt modelId="{25E8EDB0-D153-4AAF-8FD7-6D6B3DBF5E9A}" type="sibTrans" cxnId="{3E51D905-E721-4F98-B042-BEC08D4ECE23}">
      <dgm:prSet/>
      <dgm:spPr/>
      <dgm:t>
        <a:bodyPr/>
        <a:lstStyle/>
        <a:p>
          <a:endParaRPr lang="en-US"/>
        </a:p>
      </dgm:t>
    </dgm:pt>
    <dgm:pt modelId="{A4DFB13D-EFC2-4BF0-88AD-C3AB626D2D92}" type="pres">
      <dgm:prSet presAssocID="{A30E3F04-B4BF-41CC-8E74-EA4CB80F9F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4C7DEB-6EE6-4327-B859-A004339055E1}" type="pres">
      <dgm:prSet presAssocID="{AC326268-F8D9-4C6B-9A0D-4C8082612B3F}" presName="centerShape" presStyleLbl="node0" presStyleIdx="0" presStyleCnt="1"/>
      <dgm:spPr/>
    </dgm:pt>
    <dgm:pt modelId="{64A7885F-0E0A-423E-BA2E-35F81985C0D2}" type="pres">
      <dgm:prSet presAssocID="{19359F26-4026-4BA2-87D6-8609039718AC}" presName="node" presStyleLbl="node1" presStyleIdx="0" presStyleCnt="4" custScaleX="122582" custScaleY="71238">
        <dgm:presLayoutVars>
          <dgm:bulletEnabled val="1"/>
        </dgm:presLayoutVars>
      </dgm:prSet>
      <dgm:spPr/>
    </dgm:pt>
    <dgm:pt modelId="{BC1ACA57-D13A-46C6-9375-9A25BB750AAA}" type="pres">
      <dgm:prSet presAssocID="{19359F26-4026-4BA2-87D6-8609039718AC}" presName="dummy" presStyleCnt="0"/>
      <dgm:spPr/>
    </dgm:pt>
    <dgm:pt modelId="{1EA74F8B-CB99-4E5C-AED6-5CA00F7E2A15}" type="pres">
      <dgm:prSet presAssocID="{BDC78307-96F4-41F0-889D-053DEA0DF333}" presName="sibTrans" presStyleLbl="sibTrans2D1" presStyleIdx="0" presStyleCnt="4"/>
      <dgm:spPr/>
    </dgm:pt>
    <dgm:pt modelId="{11A403CB-E202-4515-9131-1E41AB11B4D4}" type="pres">
      <dgm:prSet presAssocID="{797CAFE1-7344-43BF-B8A5-39EC69A37666}" presName="node" presStyleLbl="node1" presStyleIdx="1" presStyleCnt="4" custScaleX="127087" custScaleY="87240">
        <dgm:presLayoutVars>
          <dgm:bulletEnabled val="1"/>
        </dgm:presLayoutVars>
      </dgm:prSet>
      <dgm:spPr/>
    </dgm:pt>
    <dgm:pt modelId="{B0D533DE-7E0F-4852-8002-FBE85E8F3D2F}" type="pres">
      <dgm:prSet presAssocID="{797CAFE1-7344-43BF-B8A5-39EC69A37666}" presName="dummy" presStyleCnt="0"/>
      <dgm:spPr/>
    </dgm:pt>
    <dgm:pt modelId="{3C545EE5-4581-4638-B13B-799A3B64E66D}" type="pres">
      <dgm:prSet presAssocID="{2A0E5398-6F15-4D18-AB41-E6DE04DFD866}" presName="sibTrans" presStyleLbl="sibTrans2D1" presStyleIdx="1" presStyleCnt="4"/>
      <dgm:spPr/>
    </dgm:pt>
    <dgm:pt modelId="{751CC722-EF2C-4880-A985-5003D1C9F2E3}" type="pres">
      <dgm:prSet presAssocID="{93513664-6692-4C09-87D0-9407498280FA}" presName="node" presStyleLbl="node1" presStyleIdx="2" presStyleCnt="4" custScaleX="144006" custScaleY="76060">
        <dgm:presLayoutVars>
          <dgm:bulletEnabled val="1"/>
        </dgm:presLayoutVars>
      </dgm:prSet>
      <dgm:spPr/>
    </dgm:pt>
    <dgm:pt modelId="{9E11691E-28F5-47B8-B55C-B44FF64C654B}" type="pres">
      <dgm:prSet presAssocID="{93513664-6692-4C09-87D0-9407498280FA}" presName="dummy" presStyleCnt="0"/>
      <dgm:spPr/>
    </dgm:pt>
    <dgm:pt modelId="{9C333DFA-E095-45FE-8D0C-FC5716A400BA}" type="pres">
      <dgm:prSet presAssocID="{862E3385-B61D-4691-B3BE-F9EDA86B54FC}" presName="sibTrans" presStyleLbl="sibTrans2D1" presStyleIdx="2" presStyleCnt="4"/>
      <dgm:spPr/>
    </dgm:pt>
    <dgm:pt modelId="{BB44A779-D003-4B55-957D-EED901930107}" type="pres">
      <dgm:prSet presAssocID="{825DCD48-7308-42D9-97A0-4102A8FEDC53}" presName="node" presStyleLbl="node1" presStyleIdx="3" presStyleCnt="4" custScaleX="136291" custScaleY="81884">
        <dgm:presLayoutVars>
          <dgm:bulletEnabled val="1"/>
        </dgm:presLayoutVars>
      </dgm:prSet>
      <dgm:spPr/>
    </dgm:pt>
    <dgm:pt modelId="{DC932209-AE56-449F-A317-308CBC05EC92}" type="pres">
      <dgm:prSet presAssocID="{825DCD48-7308-42D9-97A0-4102A8FEDC53}" presName="dummy" presStyleCnt="0"/>
      <dgm:spPr/>
    </dgm:pt>
    <dgm:pt modelId="{C9649132-7667-40DE-AF90-4EFED8640DBB}" type="pres">
      <dgm:prSet presAssocID="{25E8EDB0-D153-4AAF-8FD7-6D6B3DBF5E9A}" presName="sibTrans" presStyleLbl="sibTrans2D1" presStyleIdx="3" presStyleCnt="4"/>
      <dgm:spPr/>
    </dgm:pt>
  </dgm:ptLst>
  <dgm:cxnLst>
    <dgm:cxn modelId="{3E51D905-E721-4F98-B042-BEC08D4ECE23}" srcId="{AC326268-F8D9-4C6B-9A0D-4C8082612B3F}" destId="{825DCD48-7308-42D9-97A0-4102A8FEDC53}" srcOrd="3" destOrd="0" parTransId="{6687A6A7-CE23-4200-A460-AC613E98E3BE}" sibTransId="{25E8EDB0-D153-4AAF-8FD7-6D6B3DBF5E9A}"/>
    <dgm:cxn modelId="{0570AC06-C1C8-4033-9377-1604FEC4E735}" type="presOf" srcId="{A30E3F04-B4BF-41CC-8E74-EA4CB80F9F16}" destId="{A4DFB13D-EFC2-4BF0-88AD-C3AB626D2D92}" srcOrd="0" destOrd="0" presId="urn:microsoft.com/office/officeart/2005/8/layout/radial6"/>
    <dgm:cxn modelId="{6EE0E91C-E46C-4D34-8556-891299867957}" type="presOf" srcId="{93513664-6692-4C09-87D0-9407498280FA}" destId="{751CC722-EF2C-4880-A985-5003D1C9F2E3}" srcOrd="0" destOrd="0" presId="urn:microsoft.com/office/officeart/2005/8/layout/radial6"/>
    <dgm:cxn modelId="{A4930024-B984-45C4-8B00-F4F6BB7328C9}" type="presOf" srcId="{2A0E5398-6F15-4D18-AB41-E6DE04DFD866}" destId="{3C545EE5-4581-4638-B13B-799A3B64E66D}" srcOrd="0" destOrd="0" presId="urn:microsoft.com/office/officeart/2005/8/layout/radial6"/>
    <dgm:cxn modelId="{57870175-3BE4-403A-9CB6-90BAA6959A52}" type="presOf" srcId="{862E3385-B61D-4691-B3BE-F9EDA86B54FC}" destId="{9C333DFA-E095-45FE-8D0C-FC5716A400BA}" srcOrd="0" destOrd="0" presId="urn:microsoft.com/office/officeart/2005/8/layout/radial6"/>
    <dgm:cxn modelId="{73E2FF8E-4DB5-46A5-82A7-9BF59A81C0AA}" srcId="{AC326268-F8D9-4C6B-9A0D-4C8082612B3F}" destId="{19359F26-4026-4BA2-87D6-8609039718AC}" srcOrd="0" destOrd="0" parTransId="{3C51EA83-4CC4-454B-A067-5BC4B72A7D2E}" sibTransId="{BDC78307-96F4-41F0-889D-053DEA0DF333}"/>
    <dgm:cxn modelId="{4E411193-2370-4A35-812D-089ED297B8CB}" srcId="{AC326268-F8D9-4C6B-9A0D-4C8082612B3F}" destId="{93513664-6692-4C09-87D0-9407498280FA}" srcOrd="2" destOrd="0" parTransId="{465CA4B8-76BA-49C2-9579-4D622157B84B}" sibTransId="{862E3385-B61D-4691-B3BE-F9EDA86B54FC}"/>
    <dgm:cxn modelId="{7A7A0898-CB2A-4A99-8B52-9B766CF66D9D}" type="presOf" srcId="{BDC78307-96F4-41F0-889D-053DEA0DF333}" destId="{1EA74F8B-CB99-4E5C-AED6-5CA00F7E2A15}" srcOrd="0" destOrd="0" presId="urn:microsoft.com/office/officeart/2005/8/layout/radial6"/>
    <dgm:cxn modelId="{0013A5A7-F6E7-43CE-8955-A54923BD93CB}" type="presOf" srcId="{25E8EDB0-D153-4AAF-8FD7-6D6B3DBF5E9A}" destId="{C9649132-7667-40DE-AF90-4EFED8640DBB}" srcOrd="0" destOrd="0" presId="urn:microsoft.com/office/officeart/2005/8/layout/radial6"/>
    <dgm:cxn modelId="{C17D2BC0-2F2C-4B49-9CA4-31C01E0F4B25}" type="presOf" srcId="{19359F26-4026-4BA2-87D6-8609039718AC}" destId="{64A7885F-0E0A-423E-BA2E-35F81985C0D2}" srcOrd="0" destOrd="0" presId="urn:microsoft.com/office/officeart/2005/8/layout/radial6"/>
    <dgm:cxn modelId="{1A0CAECB-98D2-4B4B-83F0-72C1BEA229F6}" type="presOf" srcId="{AC326268-F8D9-4C6B-9A0D-4C8082612B3F}" destId="{AD4C7DEB-6EE6-4327-B859-A004339055E1}" srcOrd="0" destOrd="0" presId="urn:microsoft.com/office/officeart/2005/8/layout/radial6"/>
    <dgm:cxn modelId="{8651D5CD-0782-451A-9886-5B4D57FB64D7}" type="presOf" srcId="{825DCD48-7308-42D9-97A0-4102A8FEDC53}" destId="{BB44A779-D003-4B55-957D-EED901930107}" srcOrd="0" destOrd="0" presId="urn:microsoft.com/office/officeart/2005/8/layout/radial6"/>
    <dgm:cxn modelId="{644882D8-ABC2-485F-99C4-10032548D5CF}" srcId="{AC326268-F8D9-4C6B-9A0D-4C8082612B3F}" destId="{797CAFE1-7344-43BF-B8A5-39EC69A37666}" srcOrd="1" destOrd="0" parTransId="{2A28160F-388A-4BBC-9C44-2C1E2BFE064E}" sibTransId="{2A0E5398-6F15-4D18-AB41-E6DE04DFD866}"/>
    <dgm:cxn modelId="{EA5BD5E3-3E5A-4F47-A780-B83A9B8AD49F}" type="presOf" srcId="{797CAFE1-7344-43BF-B8A5-39EC69A37666}" destId="{11A403CB-E202-4515-9131-1E41AB11B4D4}" srcOrd="0" destOrd="0" presId="urn:microsoft.com/office/officeart/2005/8/layout/radial6"/>
    <dgm:cxn modelId="{D00625EF-2771-4A3C-A4DF-6AB9C8C1FC8C}" srcId="{A30E3F04-B4BF-41CC-8E74-EA4CB80F9F16}" destId="{AC326268-F8D9-4C6B-9A0D-4C8082612B3F}" srcOrd="0" destOrd="0" parTransId="{5B554CE7-7265-490F-846A-0383C26DEA72}" sibTransId="{BAF65710-6B82-43FB-B65C-6AE798E45E26}"/>
    <dgm:cxn modelId="{EF4C8275-86C0-4853-81A8-F132785B47C6}" type="presParOf" srcId="{A4DFB13D-EFC2-4BF0-88AD-C3AB626D2D92}" destId="{AD4C7DEB-6EE6-4327-B859-A004339055E1}" srcOrd="0" destOrd="0" presId="urn:microsoft.com/office/officeart/2005/8/layout/radial6"/>
    <dgm:cxn modelId="{61103E73-460B-4E13-A487-861FCE640F6A}" type="presParOf" srcId="{A4DFB13D-EFC2-4BF0-88AD-C3AB626D2D92}" destId="{64A7885F-0E0A-423E-BA2E-35F81985C0D2}" srcOrd="1" destOrd="0" presId="urn:microsoft.com/office/officeart/2005/8/layout/radial6"/>
    <dgm:cxn modelId="{00316815-EE0E-47D2-A25F-C749931A2D49}" type="presParOf" srcId="{A4DFB13D-EFC2-4BF0-88AD-C3AB626D2D92}" destId="{BC1ACA57-D13A-46C6-9375-9A25BB750AAA}" srcOrd="2" destOrd="0" presId="urn:microsoft.com/office/officeart/2005/8/layout/radial6"/>
    <dgm:cxn modelId="{CC7528A7-54E9-4BE1-B75C-7C1418EA01B2}" type="presParOf" srcId="{A4DFB13D-EFC2-4BF0-88AD-C3AB626D2D92}" destId="{1EA74F8B-CB99-4E5C-AED6-5CA00F7E2A15}" srcOrd="3" destOrd="0" presId="urn:microsoft.com/office/officeart/2005/8/layout/radial6"/>
    <dgm:cxn modelId="{D8460BD5-BEBC-4FE5-A693-284EFDBBF243}" type="presParOf" srcId="{A4DFB13D-EFC2-4BF0-88AD-C3AB626D2D92}" destId="{11A403CB-E202-4515-9131-1E41AB11B4D4}" srcOrd="4" destOrd="0" presId="urn:microsoft.com/office/officeart/2005/8/layout/radial6"/>
    <dgm:cxn modelId="{BA2F8122-F82B-4A12-8294-590D1B981DC0}" type="presParOf" srcId="{A4DFB13D-EFC2-4BF0-88AD-C3AB626D2D92}" destId="{B0D533DE-7E0F-4852-8002-FBE85E8F3D2F}" srcOrd="5" destOrd="0" presId="urn:microsoft.com/office/officeart/2005/8/layout/radial6"/>
    <dgm:cxn modelId="{2C686EA4-01AB-4899-9CF5-0B422469C403}" type="presParOf" srcId="{A4DFB13D-EFC2-4BF0-88AD-C3AB626D2D92}" destId="{3C545EE5-4581-4638-B13B-799A3B64E66D}" srcOrd="6" destOrd="0" presId="urn:microsoft.com/office/officeart/2005/8/layout/radial6"/>
    <dgm:cxn modelId="{261E85A1-605F-4960-8C76-C287D0444D48}" type="presParOf" srcId="{A4DFB13D-EFC2-4BF0-88AD-C3AB626D2D92}" destId="{751CC722-EF2C-4880-A985-5003D1C9F2E3}" srcOrd="7" destOrd="0" presId="urn:microsoft.com/office/officeart/2005/8/layout/radial6"/>
    <dgm:cxn modelId="{81CEC87B-BEBB-4D48-9ACD-99A448D1F929}" type="presParOf" srcId="{A4DFB13D-EFC2-4BF0-88AD-C3AB626D2D92}" destId="{9E11691E-28F5-47B8-B55C-B44FF64C654B}" srcOrd="8" destOrd="0" presId="urn:microsoft.com/office/officeart/2005/8/layout/radial6"/>
    <dgm:cxn modelId="{1AED756B-FC22-4784-A098-267F228D7A88}" type="presParOf" srcId="{A4DFB13D-EFC2-4BF0-88AD-C3AB626D2D92}" destId="{9C333DFA-E095-45FE-8D0C-FC5716A400BA}" srcOrd="9" destOrd="0" presId="urn:microsoft.com/office/officeart/2005/8/layout/radial6"/>
    <dgm:cxn modelId="{B409CA0C-0D66-4FF6-B079-D964479FC3F1}" type="presParOf" srcId="{A4DFB13D-EFC2-4BF0-88AD-C3AB626D2D92}" destId="{BB44A779-D003-4B55-957D-EED901930107}" srcOrd="10" destOrd="0" presId="urn:microsoft.com/office/officeart/2005/8/layout/radial6"/>
    <dgm:cxn modelId="{D71FC109-DF26-4B91-8F41-148A1D752F9C}" type="presParOf" srcId="{A4DFB13D-EFC2-4BF0-88AD-C3AB626D2D92}" destId="{DC932209-AE56-449F-A317-308CBC05EC92}" srcOrd="11" destOrd="0" presId="urn:microsoft.com/office/officeart/2005/8/layout/radial6"/>
    <dgm:cxn modelId="{BB8EB80C-BC9B-4AFD-95B5-71A07183DD24}" type="presParOf" srcId="{A4DFB13D-EFC2-4BF0-88AD-C3AB626D2D92}" destId="{C9649132-7667-40DE-AF90-4EFED8640D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49132-7667-40DE-AF90-4EFED8640DBB}">
      <dsp:nvSpPr>
        <dsp:cNvPr id="0" name=""/>
        <dsp:cNvSpPr/>
      </dsp:nvSpPr>
      <dsp:spPr>
        <a:xfrm>
          <a:off x="1821615" y="530009"/>
          <a:ext cx="3631212" cy="3631212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33DFA-E095-45FE-8D0C-FC5716A400BA}">
      <dsp:nvSpPr>
        <dsp:cNvPr id="0" name=""/>
        <dsp:cNvSpPr/>
      </dsp:nvSpPr>
      <dsp:spPr>
        <a:xfrm>
          <a:off x="1821615" y="530009"/>
          <a:ext cx="3631212" cy="3631212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45EE5-4581-4638-B13B-799A3B64E66D}">
      <dsp:nvSpPr>
        <dsp:cNvPr id="0" name=""/>
        <dsp:cNvSpPr/>
      </dsp:nvSpPr>
      <dsp:spPr>
        <a:xfrm>
          <a:off x="1821615" y="530009"/>
          <a:ext cx="3631212" cy="3631212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4F8B-CB99-4E5C-AED6-5CA00F7E2A15}">
      <dsp:nvSpPr>
        <dsp:cNvPr id="0" name=""/>
        <dsp:cNvSpPr/>
      </dsp:nvSpPr>
      <dsp:spPr>
        <a:xfrm>
          <a:off x="1821615" y="530009"/>
          <a:ext cx="3631212" cy="3631212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C7DEB-6EE6-4327-B859-A004339055E1}">
      <dsp:nvSpPr>
        <dsp:cNvPr id="0" name=""/>
        <dsp:cNvSpPr/>
      </dsp:nvSpPr>
      <dsp:spPr>
        <a:xfrm>
          <a:off x="2801633" y="1510027"/>
          <a:ext cx="1671175" cy="1671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</a:rPr>
            <a:t>New Words</a:t>
          </a:r>
        </a:p>
      </dsp:txBody>
      <dsp:txXfrm>
        <a:off x="3046371" y="1754765"/>
        <a:ext cx="1181699" cy="1181699"/>
      </dsp:txXfrm>
    </dsp:sp>
    <dsp:sp modelId="{64A7885F-0E0A-423E-BA2E-35F81985C0D2}">
      <dsp:nvSpPr>
        <dsp:cNvPr id="0" name=""/>
        <dsp:cNvSpPr/>
      </dsp:nvSpPr>
      <dsp:spPr>
        <a:xfrm>
          <a:off x="2920225" y="155443"/>
          <a:ext cx="1433992" cy="833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</a:rPr>
            <a:t>Lazy</a:t>
          </a:r>
        </a:p>
      </dsp:txBody>
      <dsp:txXfrm>
        <a:off x="3130228" y="277485"/>
        <a:ext cx="1013986" cy="589274"/>
      </dsp:txXfrm>
    </dsp:sp>
    <dsp:sp modelId="{11A403CB-E202-4515-9131-1E41AB11B4D4}">
      <dsp:nvSpPr>
        <dsp:cNvPr id="0" name=""/>
        <dsp:cNvSpPr/>
      </dsp:nvSpPr>
      <dsp:spPr>
        <a:xfrm>
          <a:off x="4667367" y="1835338"/>
          <a:ext cx="1486693" cy="1020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</a:rPr>
            <a:t>Catch</a:t>
          </a:r>
        </a:p>
      </dsp:txBody>
      <dsp:txXfrm>
        <a:off x="4885088" y="1984795"/>
        <a:ext cx="1051251" cy="721639"/>
      </dsp:txXfrm>
    </dsp:sp>
    <dsp:sp modelId="{751CC722-EF2C-4880-A985-5003D1C9F2E3}">
      <dsp:nvSpPr>
        <dsp:cNvPr id="0" name=""/>
        <dsp:cNvSpPr/>
      </dsp:nvSpPr>
      <dsp:spPr>
        <a:xfrm>
          <a:off x="2794913" y="3674224"/>
          <a:ext cx="1684615" cy="889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</a:rPr>
            <a:t>Clean</a:t>
          </a:r>
        </a:p>
      </dsp:txBody>
      <dsp:txXfrm>
        <a:off x="3041619" y="3804527"/>
        <a:ext cx="1191203" cy="629161"/>
      </dsp:txXfrm>
    </dsp:sp>
    <dsp:sp modelId="{BB44A779-D003-4B55-957D-EED901930107}">
      <dsp:nvSpPr>
        <dsp:cNvPr id="0" name=""/>
        <dsp:cNvSpPr/>
      </dsp:nvSpPr>
      <dsp:spPr>
        <a:xfrm>
          <a:off x="1066547" y="1866666"/>
          <a:ext cx="1594363" cy="957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</a:rPr>
            <a:t>Wash</a:t>
          </a:r>
        </a:p>
      </dsp:txBody>
      <dsp:txXfrm>
        <a:off x="1300036" y="2006947"/>
        <a:ext cx="1127385" cy="67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77A3-C692-4C0B-8EB5-FED0621A8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B0658-05A1-447B-93A9-6C0FFD5F2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35C8-71A1-4444-83FB-EFA094C7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0374-007A-4076-BB45-A2DA03DB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AAD1-D2CA-4202-AE64-4E3BE8C7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1579-0C3E-46CB-8855-A4CAFE97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A8DE4-B6DC-4B82-995D-6EFCB686F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6A6F-0BCE-4FB8-8E2E-31B282F3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F6E22-B25B-4182-A47D-137DF3DF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3298F-01E2-494A-8991-10B96DD3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6ECD1-E561-4564-B659-7556BE032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6AF08-38AE-4AC9-A3C2-ECDE1991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880F-8D7D-45C8-B9A1-5F406F0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CE21-D6E5-441D-B093-83282844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CB7A-CBA3-437E-981A-31965858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0D04-695D-417E-95E2-1F514C5D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B98B-C798-46B9-A654-14594AD7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C2602-7B14-448B-AF57-03966202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4A57-1416-431C-B5DB-0CC9653F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2EEBE-4A0F-427A-98B6-28A63E36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B3E7-A276-4B0D-AFC5-9CE0CDD4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3C18-C893-4827-8610-84548A58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3FD-BF5A-42F0-B3BA-9AB8FA31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A5A6-E8C5-49EF-BE93-A0769D60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561A9-ACE9-449C-92BF-D0EE9878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4E5C-4D1A-4BB6-A860-75D6F877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7757-CB85-4614-9B30-992F578C2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E8E74-7211-429C-8718-5D8566DA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B0A15-10C4-47EB-BA69-4AD5C7AE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6CB19-5860-43EA-96BC-5D40C258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314EB-4B0B-4AD9-BD22-D83E3535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06F5-FBA8-40CD-AE28-61335D72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E1F5-B7EF-4B99-8414-C187030EC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B9A26-C71F-4480-8ADE-1E49A4790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5D52F-5B52-42E4-86A3-C2AEA7DD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D6186-D0E1-4BA9-8146-8B947A99C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FA753-0ADA-4F66-99A0-469CFCA8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50F9F-F80E-492C-BB22-5458521E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CCE80-8EB1-416E-937A-372E86B1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2B29-9CD7-4ED2-AF68-43CFD573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6C3B7-8EA1-45F6-AFCE-90A18AC5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B9508-2D7E-4E9B-AB6A-F9ACD149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A0E29-828B-476C-8850-DF36379C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05A61-1280-4008-BEA0-0A427360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83041-4075-4C2C-9EE4-A02033D7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91A44-1D3C-415B-9A71-247410FA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2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5EFA-9AA9-4EC8-B5DD-1EDBF85A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4146-1635-481D-8E91-643FD2F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1BC6-12F9-4155-BB78-4B87CC85C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6B14A-35A9-4A15-B1C6-96C59D21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DA3FE-A48C-4A76-97AE-4D20B38E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3F177-BE91-4AB8-9886-C91A357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7D0F-E74A-43B3-B8E8-E3979573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B090D-43C0-4FAC-857B-A3DD2FBA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19C8E-50C5-4C30-97C0-F23B8FE5C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E8388-C570-416C-BEEF-4ACD890B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8B71D-0953-47CA-8EC8-A2FAB9BEA0A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FC8BC-10D9-4F2A-818C-16F38D01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5DF41-BB92-4E95-AEAF-CBE7B794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05720-472C-4708-B4AD-086E9BF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C84312B-0336-46EB-97E5-8C0E105980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399"/>
            </a:avLst>
          </a:prstGeom>
          <a:blipFill>
            <a:blip r:embed="rId13"/>
            <a:tile tx="0" ty="0" sx="100000" sy="100000" flip="none" algn="tl"/>
          </a:blip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C9A90-96EA-47D7-BABF-401245633B12}"/>
              </a:ext>
            </a:extLst>
          </p:cNvPr>
          <p:cNvSpPr txBox="1"/>
          <p:nvPr userDrawn="1"/>
        </p:nvSpPr>
        <p:spPr>
          <a:xfrm>
            <a:off x="2873818" y="6603999"/>
            <a:ext cx="6386293" cy="31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latin typeface="Comic Sans MS" panose="030F0702030302020204" pitchFamily="66" charset="0"/>
              </a:rPr>
              <a:t>Muhammad Khalidur Rahman Manik_ICT4E Ambassador_01712-114197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AE5F707E-96C0-416F-82FE-D1607E7C7318}"/>
              </a:ext>
            </a:extLst>
          </p:cNvPr>
          <p:cNvSpPr/>
          <p:nvPr userDrawn="1"/>
        </p:nvSpPr>
        <p:spPr>
          <a:xfrm>
            <a:off x="0" y="0"/>
            <a:ext cx="246743" cy="246743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5B0219CF-829A-4577-A1C8-15105AB19A21}"/>
              </a:ext>
            </a:extLst>
          </p:cNvPr>
          <p:cNvSpPr/>
          <p:nvPr userDrawn="1"/>
        </p:nvSpPr>
        <p:spPr>
          <a:xfrm>
            <a:off x="11930743" y="0"/>
            <a:ext cx="246743" cy="246743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C40B41A5-0060-408F-A693-949CDCC8844D}"/>
              </a:ext>
            </a:extLst>
          </p:cNvPr>
          <p:cNvSpPr/>
          <p:nvPr userDrawn="1"/>
        </p:nvSpPr>
        <p:spPr>
          <a:xfrm>
            <a:off x="14514" y="6611257"/>
            <a:ext cx="246743" cy="246743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19680C08-0428-4E04-A7E8-DCBA0C804A3B}"/>
              </a:ext>
            </a:extLst>
          </p:cNvPr>
          <p:cNvSpPr/>
          <p:nvPr userDrawn="1"/>
        </p:nvSpPr>
        <p:spPr>
          <a:xfrm>
            <a:off x="11930743" y="6625771"/>
            <a:ext cx="246743" cy="246743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41C16-932C-4C98-B2E3-1B36D873D9D6}"/>
              </a:ext>
            </a:extLst>
          </p:cNvPr>
          <p:cNvSpPr/>
          <p:nvPr userDrawn="1"/>
        </p:nvSpPr>
        <p:spPr>
          <a:xfrm>
            <a:off x="232228" y="232229"/>
            <a:ext cx="11713029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19758C-2193-47D9-88D1-8F6F7172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38" y="1398868"/>
            <a:ext cx="6788024" cy="4848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B6CE7A-CAE0-466A-86D9-C0B219C0B495}"/>
              </a:ext>
            </a:extLst>
          </p:cNvPr>
          <p:cNvSpPr txBox="1"/>
          <p:nvPr/>
        </p:nvSpPr>
        <p:spPr>
          <a:xfrm>
            <a:off x="4790941" y="373488"/>
            <a:ext cx="2576026" cy="83099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5218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BAD572-0E78-4551-ABCC-28427F529E41}"/>
              </a:ext>
            </a:extLst>
          </p:cNvPr>
          <p:cNvSpPr txBox="1"/>
          <p:nvPr/>
        </p:nvSpPr>
        <p:spPr>
          <a:xfrm>
            <a:off x="993228" y="5549460"/>
            <a:ext cx="10382779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Now, open at page 46 of your textbook.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D8071-C5A7-41C0-8701-AA5CCB0E9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4" y="623703"/>
            <a:ext cx="3658667" cy="4689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026BE-1121-46A9-A1F4-1285D3034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27" y="1041508"/>
            <a:ext cx="5386552" cy="32624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361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8D627CF-AF90-42E4-A45C-DD377EF85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2867"/>
              </p:ext>
            </p:extLst>
          </p:nvPr>
        </p:nvGraphicFramePr>
        <p:xfrm>
          <a:off x="4787900" y="2849563"/>
          <a:ext cx="21320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85320" imgH="437760" progId="Package">
                  <p:embed/>
                </p:oleObj>
              </mc:Choice>
              <mc:Fallback>
                <p:oleObj name="Packager Shell Object" showAsIcon="1" r:id="rId3" imgW="985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849563"/>
                        <a:ext cx="2132013" cy="947737"/>
                      </a:xfrm>
                      <a:prstGeom prst="rect">
                        <a:avLst/>
                      </a:prstGeom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02DFBB-247C-4754-BF8E-25C648DE0295}"/>
              </a:ext>
            </a:extLst>
          </p:cNvPr>
          <p:cNvSpPr txBox="1"/>
          <p:nvPr/>
        </p:nvSpPr>
        <p:spPr>
          <a:xfrm>
            <a:off x="1457108" y="650929"/>
            <a:ext cx="9521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Now, listen to the Audio of the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C5292-A252-41C6-93B8-E6EDE26F6A59}"/>
              </a:ext>
            </a:extLst>
          </p:cNvPr>
          <p:cNvSpPr txBox="1"/>
          <p:nvPr/>
        </p:nvSpPr>
        <p:spPr>
          <a:xfrm>
            <a:off x="930165" y="5191932"/>
            <a:ext cx="1049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1" dirty="0">
                <a:latin typeface="Times New Roman" panose="02020603050405020304" pitchFamily="18" charset="0"/>
              </a:rPr>
              <a:t>Listen to the Audio again and repeat after it.</a:t>
            </a:r>
          </a:p>
        </p:txBody>
      </p:sp>
    </p:spTree>
    <p:extLst>
      <p:ext uri="{BB962C8B-B14F-4D97-AF65-F5344CB8AC3E}">
        <p14:creationId xmlns:p14="http://schemas.microsoft.com/office/powerpoint/2010/main" val="2784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BD3AA-162E-4D20-A55B-57DAE7AB1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23759" r="545" b="9137"/>
          <a:stretch/>
        </p:blipFill>
        <p:spPr>
          <a:xfrm>
            <a:off x="2743200" y="1650680"/>
            <a:ext cx="6779172" cy="347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ED599-5F32-4A0F-BC36-98FE7D6A8CB3}"/>
              </a:ext>
            </a:extLst>
          </p:cNvPr>
          <p:cNvSpPr txBox="1"/>
          <p:nvPr/>
        </p:nvSpPr>
        <p:spPr>
          <a:xfrm>
            <a:off x="3405352" y="520262"/>
            <a:ext cx="545764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6D61D-DD4F-45D9-B418-F2F2AAC9A1A8}"/>
              </a:ext>
            </a:extLst>
          </p:cNvPr>
          <p:cNvSpPr txBox="1"/>
          <p:nvPr/>
        </p:nvSpPr>
        <p:spPr>
          <a:xfrm>
            <a:off x="2207171" y="5423337"/>
            <a:ext cx="8130624" cy="76944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i="1" dirty="0">
                <a:latin typeface="Times New Roman" panose="02020603050405020304" pitchFamily="18" charset="0"/>
              </a:rPr>
              <a:t>Students will read the text silently.</a:t>
            </a:r>
          </a:p>
        </p:txBody>
      </p:sp>
    </p:spTree>
    <p:extLst>
      <p:ext uri="{BB962C8B-B14F-4D97-AF65-F5344CB8AC3E}">
        <p14:creationId xmlns:p14="http://schemas.microsoft.com/office/powerpoint/2010/main" val="348361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48FDF-AB22-4678-8219-5D96227D9D1E}"/>
              </a:ext>
            </a:extLst>
          </p:cNvPr>
          <p:cNvSpPr txBox="1"/>
          <p:nvPr/>
        </p:nvSpPr>
        <p:spPr>
          <a:xfrm>
            <a:off x="4004443" y="283779"/>
            <a:ext cx="358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Individual 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A75EB-4651-4ADF-ACF1-2A1A2A1DA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01" y="425666"/>
            <a:ext cx="1206062" cy="930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49C0E-E95A-4844-AAE2-0C0C32B018D7}"/>
              </a:ext>
            </a:extLst>
          </p:cNvPr>
          <p:cNvSpPr txBox="1"/>
          <p:nvPr/>
        </p:nvSpPr>
        <p:spPr>
          <a:xfrm>
            <a:off x="362607" y="1040529"/>
            <a:ext cx="53970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</a:rPr>
              <a:t>Let’s learn new words from the text.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0DEF0B-4409-4ECD-896F-92AB20DB4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843651"/>
              </p:ext>
            </p:extLst>
          </p:nvPr>
        </p:nvGraphicFramePr>
        <p:xfrm>
          <a:off x="3310760" y="1712895"/>
          <a:ext cx="7220608" cy="47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5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4C7DEB-6EE6-4327-B859-A0043390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D4C7DEB-6EE6-4327-B859-A0043390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D4C7DEB-6EE6-4327-B859-A0043390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AD4C7DEB-6EE6-4327-B859-A0043390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A7885F-0E0A-423E-BA2E-35F81985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4A7885F-0E0A-423E-BA2E-35F81985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64A7885F-0E0A-423E-BA2E-35F81985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64A7885F-0E0A-423E-BA2E-35F81985C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A74F8B-CB99-4E5C-AED6-5CA00F7E2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EA74F8B-CB99-4E5C-AED6-5CA00F7E2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1EA74F8B-CB99-4E5C-AED6-5CA00F7E2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1EA74F8B-CB99-4E5C-AED6-5CA00F7E2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A403CB-E202-4515-9131-1E41AB11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A403CB-E202-4515-9131-1E41AB11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11A403CB-E202-4515-9131-1E41AB11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11A403CB-E202-4515-9131-1E41AB11B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545EE5-4581-4638-B13B-799A3B64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3C545EE5-4581-4638-B13B-799A3B64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3C545EE5-4581-4638-B13B-799A3B64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3C545EE5-4581-4638-B13B-799A3B64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CC722-EF2C-4880-A985-5003D1C9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751CC722-EF2C-4880-A985-5003D1C9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751CC722-EF2C-4880-A985-5003D1C9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751CC722-EF2C-4880-A985-5003D1C9F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333DFA-E095-45FE-8D0C-FC5716A4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9C333DFA-E095-45FE-8D0C-FC5716A4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9C333DFA-E095-45FE-8D0C-FC5716A4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9C333DFA-E095-45FE-8D0C-FC5716A40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44A779-D003-4B55-957D-EED901930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BB44A779-D003-4B55-957D-EED901930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BB44A779-D003-4B55-957D-EED901930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BB44A779-D003-4B55-957D-EED901930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649132-7667-40DE-AF90-4EFED8640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C9649132-7667-40DE-AF90-4EFED8640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C9649132-7667-40DE-AF90-4EFED8640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C9649132-7667-40DE-AF90-4EFED8640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544FA-7D9A-4D18-BFE5-725F19D63D11}"/>
              </a:ext>
            </a:extLst>
          </p:cNvPr>
          <p:cNvSpPr txBox="1"/>
          <p:nvPr/>
        </p:nvSpPr>
        <p:spPr>
          <a:xfrm>
            <a:off x="3153104" y="331074"/>
            <a:ext cx="6058069" cy="707886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New words with meanings.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5AF6E-2778-4B0E-8814-8C46AEF5F8CC}"/>
              </a:ext>
            </a:extLst>
          </p:cNvPr>
          <p:cNvSpPr txBox="1"/>
          <p:nvPr/>
        </p:nvSpPr>
        <p:spPr>
          <a:xfrm>
            <a:off x="536022" y="1513479"/>
            <a:ext cx="1483098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Lazy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23AB9-9EC5-4598-9EF3-FDDC5E487DA6}"/>
              </a:ext>
            </a:extLst>
          </p:cNvPr>
          <p:cNvSpPr txBox="1"/>
          <p:nvPr/>
        </p:nvSpPr>
        <p:spPr>
          <a:xfrm>
            <a:off x="394133" y="2900852"/>
            <a:ext cx="1757212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Catch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87237-9425-4162-86E7-1A129320F028}"/>
              </a:ext>
            </a:extLst>
          </p:cNvPr>
          <p:cNvSpPr txBox="1"/>
          <p:nvPr/>
        </p:nvSpPr>
        <p:spPr>
          <a:xfrm>
            <a:off x="409898" y="4177864"/>
            <a:ext cx="1723549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Clean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18BE5-6A44-4799-A90C-450E7D6A8EB3}"/>
              </a:ext>
            </a:extLst>
          </p:cNvPr>
          <p:cNvSpPr txBox="1"/>
          <p:nvPr/>
        </p:nvSpPr>
        <p:spPr>
          <a:xfrm>
            <a:off x="394132" y="5644062"/>
            <a:ext cx="1655903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Wash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99161-6E61-4920-ADE1-A7931831C94E}"/>
              </a:ext>
            </a:extLst>
          </p:cNvPr>
          <p:cNvSpPr txBox="1"/>
          <p:nvPr/>
        </p:nvSpPr>
        <p:spPr>
          <a:xfrm>
            <a:off x="7047208" y="1529245"/>
            <a:ext cx="1210588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Idle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DC751-2090-45BC-9004-B7C3269E4E36}"/>
              </a:ext>
            </a:extLst>
          </p:cNvPr>
          <p:cNvSpPr txBox="1"/>
          <p:nvPr/>
        </p:nvSpPr>
        <p:spPr>
          <a:xfrm>
            <a:off x="7015680" y="2900852"/>
            <a:ext cx="1486304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58DA8-338E-47C3-A797-04CD0A5DEC2F}"/>
              </a:ext>
            </a:extLst>
          </p:cNvPr>
          <p:cNvSpPr txBox="1"/>
          <p:nvPr/>
        </p:nvSpPr>
        <p:spPr>
          <a:xfrm>
            <a:off x="6984150" y="4256697"/>
            <a:ext cx="1406282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Tidy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9430B-2B84-4AB4-990B-D62ACE5D8DA8}"/>
              </a:ext>
            </a:extLst>
          </p:cNvPr>
          <p:cNvSpPr txBox="1"/>
          <p:nvPr/>
        </p:nvSpPr>
        <p:spPr>
          <a:xfrm>
            <a:off x="6984155" y="5644066"/>
            <a:ext cx="1723549" cy="830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Bathe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BD409-F8A9-4400-878F-6E7C4791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87" y="1245476"/>
            <a:ext cx="2072313" cy="117821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2A1F9-129C-4582-8574-D1BC3B708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3534"/>
          <a:stretch/>
        </p:blipFill>
        <p:spPr>
          <a:xfrm>
            <a:off x="3201748" y="2806263"/>
            <a:ext cx="2095468" cy="99322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D725F1-5912-43DE-A46C-EF474ECF3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r="3153" b="4889"/>
          <a:stretch/>
        </p:blipFill>
        <p:spPr>
          <a:xfrm>
            <a:off x="3279236" y="5407572"/>
            <a:ext cx="2009582" cy="108958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6E97A0-B96D-4936-86BD-81E792EF9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2123" r="3911" b="5632"/>
          <a:stretch/>
        </p:blipFill>
        <p:spPr>
          <a:xfrm>
            <a:off x="3428824" y="3972909"/>
            <a:ext cx="1868397" cy="107205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7C701756-BA30-4639-B834-A911F32A073F}"/>
              </a:ext>
            </a:extLst>
          </p:cNvPr>
          <p:cNvSpPr/>
          <p:nvPr/>
        </p:nvSpPr>
        <p:spPr>
          <a:xfrm>
            <a:off x="1939158" y="1576552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74E002D-FE64-4E4D-9D59-FED75F6A3AC5}"/>
              </a:ext>
            </a:extLst>
          </p:cNvPr>
          <p:cNvSpPr/>
          <p:nvPr/>
        </p:nvSpPr>
        <p:spPr>
          <a:xfrm>
            <a:off x="2002220" y="2963918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C9C37FD-0C14-4D23-A21C-D7589F0614EC}"/>
              </a:ext>
            </a:extLst>
          </p:cNvPr>
          <p:cNvSpPr/>
          <p:nvPr/>
        </p:nvSpPr>
        <p:spPr>
          <a:xfrm>
            <a:off x="2017985" y="4256690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38C0BF5-2225-4AD5-84B2-350101D07FC6}"/>
              </a:ext>
            </a:extLst>
          </p:cNvPr>
          <p:cNvSpPr/>
          <p:nvPr/>
        </p:nvSpPr>
        <p:spPr>
          <a:xfrm>
            <a:off x="1891861" y="5770180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107EA9E-2C5C-49EB-AB62-D60733A40DF7}"/>
              </a:ext>
            </a:extLst>
          </p:cNvPr>
          <p:cNvSpPr/>
          <p:nvPr/>
        </p:nvSpPr>
        <p:spPr>
          <a:xfrm>
            <a:off x="5502168" y="5880538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9D72D7E-3962-4273-9912-06059BE50520}"/>
              </a:ext>
            </a:extLst>
          </p:cNvPr>
          <p:cNvSpPr/>
          <p:nvPr/>
        </p:nvSpPr>
        <p:spPr>
          <a:xfrm>
            <a:off x="5454872" y="4319752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076A145-E9B2-4A56-B97C-A6C48C25BCD9}"/>
              </a:ext>
            </a:extLst>
          </p:cNvPr>
          <p:cNvSpPr/>
          <p:nvPr/>
        </p:nvSpPr>
        <p:spPr>
          <a:xfrm>
            <a:off x="5423338" y="3011214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7235BED-2F54-4402-890A-63F152F7E533}"/>
              </a:ext>
            </a:extLst>
          </p:cNvPr>
          <p:cNvSpPr/>
          <p:nvPr/>
        </p:nvSpPr>
        <p:spPr>
          <a:xfrm>
            <a:off x="5454868" y="1560786"/>
            <a:ext cx="1355835" cy="567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7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EAA8D-53EC-47B8-BF38-8D682657C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"/>
          <a:stretch/>
        </p:blipFill>
        <p:spPr>
          <a:xfrm>
            <a:off x="6209136" y="1734210"/>
            <a:ext cx="5362764" cy="3433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5B5FB-6FB2-4F49-A664-39A252ECF477}"/>
              </a:ext>
            </a:extLst>
          </p:cNvPr>
          <p:cNvSpPr txBox="1"/>
          <p:nvPr/>
        </p:nvSpPr>
        <p:spPr>
          <a:xfrm>
            <a:off x="3594538" y="378375"/>
            <a:ext cx="447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u="sng" dirty="0">
                <a:latin typeface="Times New Roman" panose="02020603050405020304" pitchFamily="18" charset="0"/>
              </a:rPr>
              <a:t>Let’s work in pairs.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3E839-5C19-4537-99D6-4DA599A2527A}"/>
              </a:ext>
            </a:extLst>
          </p:cNvPr>
          <p:cNvPicPr/>
          <p:nvPr/>
        </p:nvPicPr>
        <p:blipFill rotWithShape="1">
          <a:blip r:embed="rId3"/>
          <a:srcRect l="4731" t="11546" r="24182" b="10492"/>
          <a:stretch/>
        </p:blipFill>
        <p:spPr>
          <a:xfrm>
            <a:off x="583323" y="1765738"/>
            <a:ext cx="5139558" cy="3468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5C7F7-BE92-4874-8C4A-565C0EC204D1}"/>
              </a:ext>
            </a:extLst>
          </p:cNvPr>
          <p:cNvSpPr txBox="1"/>
          <p:nvPr/>
        </p:nvSpPr>
        <p:spPr>
          <a:xfrm>
            <a:off x="677918" y="5533696"/>
            <a:ext cx="10684976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Everyone will read out the text to other in pairs.</a:t>
            </a:r>
          </a:p>
        </p:txBody>
      </p:sp>
    </p:spTree>
    <p:extLst>
      <p:ext uri="{BB962C8B-B14F-4D97-AF65-F5344CB8AC3E}">
        <p14:creationId xmlns:p14="http://schemas.microsoft.com/office/powerpoint/2010/main" val="26723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6637C-4D99-42CF-8FDF-5B21F259E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67" y="1638300"/>
            <a:ext cx="3552825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DF0C2-01B7-447D-B693-836636A94A2F}"/>
              </a:ext>
            </a:extLst>
          </p:cNvPr>
          <p:cNvSpPr txBox="1"/>
          <p:nvPr/>
        </p:nvSpPr>
        <p:spPr>
          <a:xfrm>
            <a:off x="4524714" y="409903"/>
            <a:ext cx="300236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2B8A0-0FD8-42E3-AC10-5677243C049B}"/>
              </a:ext>
            </a:extLst>
          </p:cNvPr>
          <p:cNvSpPr txBox="1"/>
          <p:nvPr/>
        </p:nvSpPr>
        <p:spPr>
          <a:xfrm>
            <a:off x="1844565" y="4729656"/>
            <a:ext cx="8725915" cy="144655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Write three activities of the cat in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 poster papers discussing in groups.</a:t>
            </a:r>
          </a:p>
        </p:txBody>
      </p:sp>
    </p:spTree>
    <p:extLst>
      <p:ext uri="{BB962C8B-B14F-4D97-AF65-F5344CB8AC3E}">
        <p14:creationId xmlns:p14="http://schemas.microsoft.com/office/powerpoint/2010/main" val="12343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91AFB7CF-E3EA-4275-B473-29B62F6F6E4A}"/>
              </a:ext>
            </a:extLst>
          </p:cNvPr>
          <p:cNvSpPr/>
          <p:nvPr/>
        </p:nvSpPr>
        <p:spPr>
          <a:xfrm>
            <a:off x="3704897" y="346841"/>
            <a:ext cx="4193627" cy="1213945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46555-E120-4CE7-B944-302BA703467F}"/>
              </a:ext>
            </a:extLst>
          </p:cNvPr>
          <p:cNvSpPr txBox="1"/>
          <p:nvPr/>
        </p:nvSpPr>
        <p:spPr>
          <a:xfrm>
            <a:off x="1150883" y="1655383"/>
            <a:ext cx="1025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the answers of the following questions in your own notebooks.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FCD42-23D4-4AAA-BAFA-70837F3CE99D}"/>
              </a:ext>
            </a:extLst>
          </p:cNvPr>
          <p:cNvSpPr txBox="1"/>
          <p:nvPr/>
        </p:nvSpPr>
        <p:spPr>
          <a:xfrm>
            <a:off x="1529260" y="2680135"/>
            <a:ext cx="8972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Font typeface="+mj-lt"/>
              <a:buAutoNum type="arabicParenR"/>
            </a:pPr>
            <a:r>
              <a:rPr lang="en-US" sz="4800" b="1" dirty="0">
                <a:latin typeface="Times New Roman" panose="02020603050405020304" pitchFamily="18" charset="0"/>
              </a:rPr>
              <a:t>When the cat is lazy and slow?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4800" b="1" dirty="0">
                <a:latin typeface="Times New Roman" panose="02020603050405020304" pitchFamily="18" charset="0"/>
              </a:rPr>
              <a:t>What does the cat catch?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E13E0-B3B8-4BF3-9F1F-0920DE249EFF}"/>
              </a:ext>
            </a:extLst>
          </p:cNvPr>
          <p:cNvSpPr txBox="1"/>
          <p:nvPr/>
        </p:nvSpPr>
        <p:spPr>
          <a:xfrm>
            <a:off x="1749970" y="4572001"/>
            <a:ext cx="861665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                 Answers: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600" b="1" dirty="0">
                <a:latin typeface="Times New Roman" panose="02020603050405020304" pitchFamily="18" charset="0"/>
              </a:rPr>
              <a:t>In the morning the cat is lazy and slow.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600" b="1" dirty="0">
                <a:latin typeface="Times New Roman" panose="02020603050405020304" pitchFamily="18" charset="0"/>
              </a:rPr>
              <a:t>The cat catches rats.</a:t>
            </a:r>
          </a:p>
        </p:txBody>
      </p:sp>
    </p:spTree>
    <p:extLst>
      <p:ext uri="{BB962C8B-B14F-4D97-AF65-F5344CB8AC3E}">
        <p14:creationId xmlns:p14="http://schemas.microsoft.com/office/powerpoint/2010/main" val="3805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05E9E9-5F08-4262-8967-FE9B72848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7" y="496615"/>
            <a:ext cx="2343806" cy="1757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E0C10-F117-4622-87FF-BF04F07555A3}"/>
              </a:ext>
            </a:extLst>
          </p:cNvPr>
          <p:cNvSpPr txBox="1"/>
          <p:nvPr/>
        </p:nvSpPr>
        <p:spPr>
          <a:xfrm>
            <a:off x="4887312" y="867102"/>
            <a:ext cx="388317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Home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B8009-C6DC-4416-AE25-8E9D0E7741B4}"/>
              </a:ext>
            </a:extLst>
          </p:cNvPr>
          <p:cNvSpPr txBox="1"/>
          <p:nvPr/>
        </p:nvSpPr>
        <p:spPr>
          <a:xfrm>
            <a:off x="1403129" y="3657600"/>
            <a:ext cx="9291005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6000" b="1" dirty="0">
                <a:latin typeface="Times New Roman" panose="02020603050405020304" pitchFamily="18" charset="0"/>
              </a:rPr>
              <a:t>You will write 5 sentences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        about your Pet Cat.</a:t>
            </a:r>
          </a:p>
        </p:txBody>
      </p:sp>
    </p:spTree>
    <p:extLst>
      <p:ext uri="{BB962C8B-B14F-4D97-AF65-F5344CB8AC3E}">
        <p14:creationId xmlns:p14="http://schemas.microsoft.com/office/powerpoint/2010/main" val="42581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938CA-61C5-4FCB-8DF6-5A5FB61BE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302912"/>
            <a:ext cx="11626099" cy="628707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3116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AD74E177-0A5F-4AEB-B402-47F590693554}"/>
              </a:ext>
            </a:extLst>
          </p:cNvPr>
          <p:cNvSpPr/>
          <p:nvPr/>
        </p:nvSpPr>
        <p:spPr>
          <a:xfrm>
            <a:off x="7135586" y="669471"/>
            <a:ext cx="4147457" cy="5763986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Unit: 23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Lesson: 1-3 (B)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29032020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Time: 40 Mnts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1B810D-4E4C-409C-B8F4-853BA5E77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98" y="659391"/>
            <a:ext cx="1612778" cy="1894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34AE9C-BB56-4995-AD03-08610F9D3C87}"/>
              </a:ext>
            </a:extLst>
          </p:cNvPr>
          <p:cNvGrpSpPr/>
          <p:nvPr/>
        </p:nvGrpSpPr>
        <p:grpSpPr>
          <a:xfrm>
            <a:off x="409904" y="346842"/>
            <a:ext cx="6222716" cy="6132786"/>
            <a:chOff x="409904" y="346842"/>
            <a:chExt cx="6222716" cy="61327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389055-E949-4817-A83B-ECAC39701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3" t="20845" r="26022"/>
            <a:stretch/>
          </p:blipFill>
          <p:spPr>
            <a:xfrm>
              <a:off x="5254581" y="721216"/>
              <a:ext cx="1378039" cy="5428446"/>
            </a:xfrm>
            <a:prstGeom prst="rect">
              <a:avLst/>
            </a:prstGeom>
          </p:spPr>
        </p:pic>
        <p:sp>
          <p:nvSpPr>
            <p:cNvPr id="12" name="Scroll: Horizontal 11">
              <a:extLst>
                <a:ext uri="{FF2B5EF4-FFF2-40B4-BE49-F238E27FC236}">
                  <a16:creationId xmlns:a16="http://schemas.microsoft.com/office/drawing/2014/main" id="{A1EE0C4F-E80A-4B89-9ECC-49D40B7E7C2A}"/>
                </a:ext>
              </a:extLst>
            </p:cNvPr>
            <p:cNvSpPr/>
            <p:nvPr/>
          </p:nvSpPr>
          <p:spPr>
            <a:xfrm>
              <a:off x="409904" y="346842"/>
              <a:ext cx="4698124" cy="6132786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M.K.R. Manik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Khasgaon GPS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Chhatak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Sunamganj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01712-114197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649B83-55EB-499E-AA94-895849DCE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17" y="1146941"/>
            <a:ext cx="2485697" cy="186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416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D7BB7C-EE00-45FC-BC85-1C80BB8EF693}"/>
              </a:ext>
            </a:extLst>
          </p:cNvPr>
          <p:cNvSpPr txBox="1"/>
          <p:nvPr/>
        </p:nvSpPr>
        <p:spPr>
          <a:xfrm>
            <a:off x="2238699" y="993228"/>
            <a:ext cx="732123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E699A-0461-4B4C-A3EE-B095C2655CE2}"/>
              </a:ext>
            </a:extLst>
          </p:cNvPr>
          <p:cNvSpPr txBox="1"/>
          <p:nvPr/>
        </p:nvSpPr>
        <p:spPr>
          <a:xfrm>
            <a:off x="2853553" y="2916621"/>
            <a:ext cx="6116098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4CF06-80DD-4298-883C-937509644F50}"/>
              </a:ext>
            </a:extLst>
          </p:cNvPr>
          <p:cNvSpPr txBox="1"/>
          <p:nvPr/>
        </p:nvSpPr>
        <p:spPr>
          <a:xfrm>
            <a:off x="1087816" y="4871544"/>
            <a:ext cx="1012322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</p:spTree>
    <p:extLst>
      <p:ext uri="{BB962C8B-B14F-4D97-AF65-F5344CB8AC3E}">
        <p14:creationId xmlns:p14="http://schemas.microsoft.com/office/powerpoint/2010/main" val="7296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E189B-E807-4555-A0B5-84AE45E9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"/>
          <a:stretch/>
        </p:blipFill>
        <p:spPr>
          <a:xfrm>
            <a:off x="2253812" y="1580001"/>
            <a:ext cx="7536574" cy="3571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B560A4-5AC2-4AFC-81C2-2AF0124BDCD1}"/>
              </a:ext>
            </a:extLst>
          </p:cNvPr>
          <p:cNvSpPr txBox="1"/>
          <p:nvPr/>
        </p:nvSpPr>
        <p:spPr>
          <a:xfrm>
            <a:off x="3799496" y="504496"/>
            <a:ext cx="438004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3C80E-3B59-4311-87F2-5A7EC6E8E8F5}"/>
              </a:ext>
            </a:extLst>
          </p:cNvPr>
          <p:cNvSpPr txBox="1"/>
          <p:nvPr/>
        </p:nvSpPr>
        <p:spPr>
          <a:xfrm>
            <a:off x="2758966" y="5738648"/>
            <a:ext cx="7103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8EDBF-7B0C-4769-9F5E-EDA6D03F1BD7}"/>
              </a:ext>
            </a:extLst>
          </p:cNvPr>
          <p:cNvSpPr txBox="1"/>
          <p:nvPr/>
        </p:nvSpPr>
        <p:spPr>
          <a:xfrm>
            <a:off x="4051737" y="5754415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Ans: Some cats.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3A07-1994-4E27-AA5B-1A9D060228E1}"/>
              </a:ext>
            </a:extLst>
          </p:cNvPr>
          <p:cNvSpPr txBox="1"/>
          <p:nvPr/>
        </p:nvSpPr>
        <p:spPr>
          <a:xfrm>
            <a:off x="1844566" y="5754414"/>
            <a:ext cx="917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Can you guess what’s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224180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39A86C8D-528D-4082-984B-63794213AF9D}"/>
              </a:ext>
            </a:extLst>
          </p:cNvPr>
          <p:cNvSpPr/>
          <p:nvPr/>
        </p:nvSpPr>
        <p:spPr>
          <a:xfrm>
            <a:off x="2601310" y="914404"/>
            <a:ext cx="7031420" cy="2238703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CE9DCFB5-423F-4745-A169-03968B464F95}"/>
              </a:ext>
            </a:extLst>
          </p:cNvPr>
          <p:cNvSpPr/>
          <p:nvPr/>
        </p:nvSpPr>
        <p:spPr>
          <a:xfrm>
            <a:off x="2459425" y="3468416"/>
            <a:ext cx="7346731" cy="2033752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2534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55886-4EF5-4A69-8404-34BE83033BF2}"/>
              </a:ext>
            </a:extLst>
          </p:cNvPr>
          <p:cNvSpPr txBox="1"/>
          <p:nvPr/>
        </p:nvSpPr>
        <p:spPr>
          <a:xfrm>
            <a:off x="2081048" y="772510"/>
            <a:ext cx="6330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u="sng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D7D34-86E1-4C45-9863-E18EDC63F9D3}"/>
              </a:ext>
            </a:extLst>
          </p:cNvPr>
          <p:cNvSpPr txBox="1"/>
          <p:nvPr/>
        </p:nvSpPr>
        <p:spPr>
          <a:xfrm>
            <a:off x="614851" y="3153106"/>
            <a:ext cx="10879901" cy="230832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1.5.1  read simple sentences with proper</a:t>
            </a:r>
          </a:p>
          <a:p>
            <a:pPr algn="l"/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  pronunciation and stress;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5.1.3  read text.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C0410-A3D7-4DA5-9764-A97ACF1A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88" y="460648"/>
            <a:ext cx="2198114" cy="1462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5A777-3D14-4DA4-886E-30B7D890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2" y="1592320"/>
            <a:ext cx="2736252" cy="2522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F2E64-32B4-4C37-94B2-9C0955942ABD}"/>
              </a:ext>
            </a:extLst>
          </p:cNvPr>
          <p:cNvSpPr txBox="1"/>
          <p:nvPr/>
        </p:nvSpPr>
        <p:spPr>
          <a:xfrm>
            <a:off x="1718442" y="4666601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 am a cat.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53BD4-BC53-4F63-A0E3-7EBA2EADC83D}"/>
              </a:ext>
            </a:extLst>
          </p:cNvPr>
          <p:cNvSpPr txBox="1"/>
          <p:nvPr/>
        </p:nvSpPr>
        <p:spPr>
          <a:xfrm>
            <a:off x="3767967" y="331075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u="sng" dirty="0">
                <a:latin typeface="Times New Roman" panose="02020603050405020304" pitchFamily="18" charset="0"/>
              </a:rPr>
              <a:t>Look and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Read</a:t>
            </a:r>
            <a:r>
              <a:rPr lang="en-US" sz="3600" b="1" u="sng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A836F-2C64-463D-AA01-8F3506133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8241" r="3896" b="7158"/>
          <a:stretch/>
        </p:blipFill>
        <p:spPr>
          <a:xfrm>
            <a:off x="5439103" y="1986455"/>
            <a:ext cx="6006664" cy="2049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E8E85-1513-4C8C-8021-E10ED68B3C41}"/>
              </a:ext>
            </a:extLst>
          </p:cNvPr>
          <p:cNvSpPr txBox="1"/>
          <p:nvPr/>
        </p:nvSpPr>
        <p:spPr>
          <a:xfrm>
            <a:off x="4840005" y="4745423"/>
            <a:ext cx="6955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 the morning, I’m lazy and slow.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        I get up late.</a:t>
            </a:r>
          </a:p>
        </p:txBody>
      </p:sp>
    </p:spTree>
    <p:extLst>
      <p:ext uri="{BB962C8B-B14F-4D97-AF65-F5344CB8AC3E}">
        <p14:creationId xmlns:p14="http://schemas.microsoft.com/office/powerpoint/2010/main" val="265340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C9269-E722-455A-977B-122D3F207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5734"/>
          <a:stretch/>
        </p:blipFill>
        <p:spPr>
          <a:xfrm>
            <a:off x="1324300" y="1577211"/>
            <a:ext cx="3626069" cy="2793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9F523-3DEA-4F73-9772-2218F1540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7" b="16796"/>
          <a:stretch/>
        </p:blipFill>
        <p:spPr>
          <a:xfrm>
            <a:off x="7197240" y="1483858"/>
            <a:ext cx="3460254" cy="2757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9C219-D9BF-46F2-97FE-1D371EA6DEC3}"/>
              </a:ext>
            </a:extLst>
          </p:cNvPr>
          <p:cNvSpPr txBox="1"/>
          <p:nvPr/>
        </p:nvSpPr>
        <p:spPr>
          <a:xfrm>
            <a:off x="4051754" y="362607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u="sng" dirty="0">
                <a:latin typeface="Times New Roman" panose="02020603050405020304" pitchFamily="18" charset="0"/>
              </a:rPr>
              <a:t>Look and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Read</a:t>
            </a:r>
            <a:r>
              <a:rPr lang="en-US" sz="3600" b="1" u="sng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93009-5DB8-4686-9F5C-73B7D6A40B46}"/>
              </a:ext>
            </a:extLst>
          </p:cNvPr>
          <p:cNvSpPr txBox="1"/>
          <p:nvPr/>
        </p:nvSpPr>
        <p:spPr>
          <a:xfrm>
            <a:off x="362607" y="504496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 the afternoon, I’m active.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5DA6A-8434-4E1B-85F4-5A13505CD9F3}"/>
              </a:ext>
            </a:extLst>
          </p:cNvPr>
          <p:cNvSpPr txBox="1"/>
          <p:nvPr/>
        </p:nvSpPr>
        <p:spPr>
          <a:xfrm>
            <a:off x="6747641" y="5029199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 catch rats. I’m quick.</a:t>
            </a:r>
          </a:p>
        </p:txBody>
      </p:sp>
    </p:spTree>
    <p:extLst>
      <p:ext uri="{BB962C8B-B14F-4D97-AF65-F5344CB8AC3E}">
        <p14:creationId xmlns:p14="http://schemas.microsoft.com/office/powerpoint/2010/main" val="37773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DD132-1B52-4F31-965A-4E88806DAFF6}"/>
              </a:ext>
            </a:extLst>
          </p:cNvPr>
          <p:cNvSpPr txBox="1"/>
          <p:nvPr/>
        </p:nvSpPr>
        <p:spPr>
          <a:xfrm>
            <a:off x="4051754" y="362607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u="sng" dirty="0">
                <a:latin typeface="Times New Roman" panose="02020603050405020304" pitchFamily="18" charset="0"/>
              </a:rPr>
              <a:t>Look and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Read</a:t>
            </a:r>
            <a:r>
              <a:rPr lang="en-US" sz="3600" b="1" u="sng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2FB04-B4C9-430C-8DC6-C0255643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4" y="1866306"/>
            <a:ext cx="5123205" cy="2626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48D30-8619-46B6-A24B-13505493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3599" r="2665"/>
          <a:stretch/>
        </p:blipFill>
        <p:spPr>
          <a:xfrm>
            <a:off x="7425567" y="1860330"/>
            <a:ext cx="3405351" cy="2626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E7A140-476A-41E4-BE52-8B4B1FA8B87C}"/>
              </a:ext>
            </a:extLst>
          </p:cNvPr>
          <p:cNvSpPr txBox="1"/>
          <p:nvPr/>
        </p:nvSpPr>
        <p:spPr>
          <a:xfrm>
            <a:off x="614855" y="5029200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I’m a clean animal.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CA8B0-032B-4D7A-B437-1B6A689BEA6C}"/>
              </a:ext>
            </a:extLst>
          </p:cNvPr>
          <p:cNvSpPr txBox="1"/>
          <p:nvPr/>
        </p:nvSpPr>
        <p:spPr>
          <a:xfrm>
            <a:off x="6306206" y="5029200"/>
            <a:ext cx="5403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 wash myself everyday.</a:t>
            </a:r>
          </a:p>
        </p:txBody>
      </p:sp>
    </p:spTree>
    <p:extLst>
      <p:ext uri="{BB962C8B-B14F-4D97-AF65-F5344CB8AC3E}">
        <p14:creationId xmlns:p14="http://schemas.microsoft.com/office/powerpoint/2010/main" val="28264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318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dcterms:created xsi:type="dcterms:W3CDTF">2020-03-27T03:35:12Z</dcterms:created>
  <dcterms:modified xsi:type="dcterms:W3CDTF">2020-03-29T03:20:05Z</dcterms:modified>
</cp:coreProperties>
</file>