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03" r:id="rId4"/>
    <p:sldMasterId id="2147483720" r:id="rId5"/>
    <p:sldMasterId id="2147483737" r:id="rId6"/>
    <p:sldMasterId id="2147483754" r:id="rId7"/>
  </p:sldMasterIdLst>
  <p:notesMasterIdLst>
    <p:notesMasterId r:id="rId24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830F4-3F96-426A-BE1F-4DE1C267FF82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728D2-E355-484D-9AEA-C927A69C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3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28D2-E355-484D-9AEA-C927A69C04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6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399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51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2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556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9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9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9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17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B106-7539-4AA2-BC35-A4F11DD3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2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B106-7539-4AA2-BC35-A4F11DD3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9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B106-7539-4AA2-BC35-A4F11DD3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4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B106-7539-4AA2-BC35-A4F11DD3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84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B106-7539-4AA2-BC35-A4F11DD3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2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B106-7539-4AA2-BC35-A4F11DD3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58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B106-7539-4AA2-BC35-A4F11DD3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5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9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B106-7539-4AA2-BC35-A4F11DD3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3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B106-7539-4AA2-BC35-A4F11DD3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7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B106-7539-4AA2-BC35-A4F11DD3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8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B106-7539-4AA2-BC35-A4F11DD3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5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2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05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833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6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22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28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7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3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934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5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21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054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068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1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19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795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32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72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6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8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0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5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7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8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5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9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0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8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7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168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05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16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52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1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3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67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7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83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19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7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5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27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56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3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8731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8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996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3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4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3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6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7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6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3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5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7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510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5273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4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74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15076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19"/>
            <a:ext cx="10113264" cy="1181379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0" rIns="91440" bIns="0" anchor="b">
            <a:noAutofit/>
          </a:bodyPr>
          <a:lstStyle>
            <a:lvl1pPr algn="ctr">
              <a:defRPr sz="9600" b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স্বাগতম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1580" y="6320307"/>
            <a:ext cx="2472271" cy="365125"/>
          </a:xfrm>
        </p:spPr>
        <p:txBody>
          <a:bodyPr/>
          <a:lstStyle>
            <a:lvl1pPr>
              <a:defRPr sz="24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mtClean="0"/>
              <a:t>২৭শে মার্চ, ২০২০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3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26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4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3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8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85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65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66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081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09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4" r:id="rId10"/>
    <p:sldLayoutId id="2147483670" r:id="rId11"/>
    <p:sldLayoutId id="214748367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2B106-7539-4AA2-BC35-A4F11DD3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9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4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0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2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২৭শে মার্চ, ২০২০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1D4E7A-AFF1-4D18-B8D0-19E11C19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0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941696"/>
            <a:ext cx="4084548" cy="4858603"/>
          </a:xfrm>
          <a:blipFill>
            <a:blip r:embed="rId3"/>
            <a:tile tx="0" ty="0" sx="100000" sy="100000" flip="none" algn="tl"/>
          </a:blipFill>
        </p:spPr>
        <p:txBody>
          <a:bodyPr anchor="ctr">
            <a:normAutofit fontScale="92500"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২৭শে মার্চ, ২০২০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48" y="0"/>
            <a:ext cx="8063097" cy="682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9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1165021" y="1914194"/>
            <a:ext cx="3871003" cy="976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1152102" y="1947212"/>
            <a:ext cx="29828" cy="2067748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139647" y="4005194"/>
            <a:ext cx="3918882" cy="0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036024" y="1890942"/>
            <a:ext cx="7593" cy="2114252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29301" y="4038212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6024" y="2469281"/>
            <a:ext cx="677108" cy="10316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6284387" y="3073264"/>
            <a:ext cx="1951630" cy="1883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62571" y="3386722"/>
                <a:ext cx="7152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৯০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571" y="3386722"/>
                <a:ext cx="71526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2222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rot="5400000">
            <a:off x="2173057" y="1566429"/>
            <a:ext cx="1836321" cy="4244454"/>
          </a:xfrm>
          <a:prstGeom prst="arc">
            <a:avLst>
              <a:gd name="adj1" fmla="val 16886675"/>
              <a:gd name="adj2" fmla="val 4941582"/>
            </a:avLst>
          </a:prstGeom>
          <a:noFill/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0800000">
            <a:off x="799660" y="1809718"/>
            <a:ext cx="1013341" cy="2341306"/>
          </a:xfrm>
          <a:prstGeom prst="arc">
            <a:avLst>
              <a:gd name="adj1" fmla="val 16886675"/>
              <a:gd name="adj2" fmla="val 4941582"/>
            </a:avLst>
          </a:prstGeom>
          <a:noFill/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43" y="1558059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092" y="4046294"/>
            <a:ext cx="379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0627" y="1530807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3740" y="3907016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230374" y="1949134"/>
            <a:ext cx="29828" cy="2067748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230374" y="4005194"/>
            <a:ext cx="3918882" cy="0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145968" y="3029802"/>
            <a:ext cx="1951630" cy="1883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46785" y="3539122"/>
                <a:ext cx="7152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৯০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85" y="3539122"/>
                <a:ext cx="715260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22222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968990" y="4886947"/>
            <a:ext cx="333353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185" y="5469898"/>
            <a:ext cx="911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খগঘ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৯০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গঘক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ঘকখ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3200" dirty="0"/>
          </a:p>
        </p:txBody>
      </p:sp>
      <p:sp>
        <p:nvSpPr>
          <p:cNvPr id="37" name="L-Shape 36"/>
          <p:cNvSpPr/>
          <p:nvPr/>
        </p:nvSpPr>
        <p:spPr>
          <a:xfrm>
            <a:off x="1036852" y="5537460"/>
            <a:ext cx="309933" cy="411953"/>
          </a:xfrm>
          <a:prstGeom prst="corner">
            <a:avLst>
              <a:gd name="adj1" fmla="val 15330"/>
              <a:gd name="adj2" fmla="val 152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L-Shape 42"/>
          <p:cNvSpPr/>
          <p:nvPr/>
        </p:nvSpPr>
        <p:spPr>
          <a:xfrm>
            <a:off x="3099088" y="5515832"/>
            <a:ext cx="338634" cy="423629"/>
          </a:xfrm>
          <a:prstGeom prst="corner">
            <a:avLst>
              <a:gd name="adj1" fmla="val 15330"/>
              <a:gd name="adj2" fmla="val 152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L-Shape 44"/>
          <p:cNvSpPr/>
          <p:nvPr/>
        </p:nvSpPr>
        <p:spPr>
          <a:xfrm>
            <a:off x="5382646" y="5543791"/>
            <a:ext cx="338634" cy="402000"/>
          </a:xfrm>
          <a:prstGeom prst="corner">
            <a:avLst>
              <a:gd name="adj1" fmla="val 15330"/>
              <a:gd name="adj2" fmla="val 152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L-Shape 45"/>
          <p:cNvSpPr/>
          <p:nvPr/>
        </p:nvSpPr>
        <p:spPr>
          <a:xfrm>
            <a:off x="7381567" y="5543791"/>
            <a:ext cx="338634" cy="402000"/>
          </a:xfrm>
          <a:prstGeom prst="corner">
            <a:avLst>
              <a:gd name="adj1" fmla="val 15330"/>
              <a:gd name="adj2" fmla="val 152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67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  <p:bldP spid="19" grpId="0" animBg="1"/>
      <p:bldP spid="3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97280" y="905834"/>
            <a:ext cx="23568" cy="214982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1120848" y="910028"/>
            <a:ext cx="2263760" cy="888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61040" y="905834"/>
            <a:ext cx="23568" cy="214982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120848" y="3026038"/>
            <a:ext cx="2263760" cy="888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19613833">
            <a:off x="1051705" y="2164646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360" y="250473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680877" y="905834"/>
            <a:ext cx="23568" cy="214982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488652" y="905834"/>
            <a:ext cx="23568" cy="214982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272859" y="905834"/>
            <a:ext cx="23568" cy="214982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024737" y="905834"/>
            <a:ext cx="23568" cy="214982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qual 12"/>
          <p:cNvSpPr/>
          <p:nvPr/>
        </p:nvSpPr>
        <p:spPr>
          <a:xfrm>
            <a:off x="5849689" y="1856440"/>
            <a:ext cx="517288" cy="2486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Equal 13"/>
          <p:cNvSpPr/>
          <p:nvPr/>
        </p:nvSpPr>
        <p:spPr>
          <a:xfrm>
            <a:off x="6617731" y="1856440"/>
            <a:ext cx="517288" cy="2486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>
            <a:off x="7385773" y="1856440"/>
            <a:ext cx="517288" cy="2486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8109584" y="1856440"/>
            <a:ext cx="517288" cy="2486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089408" y="942040"/>
            <a:ext cx="13648" cy="750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089409" y="2306472"/>
            <a:ext cx="13647" cy="749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88151" y="1737787"/>
            <a:ext cx="1041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1111" y="508025"/>
            <a:ext cx="52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676" y="2919957"/>
            <a:ext cx="51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4878" y="2965123"/>
            <a:ext cx="53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71454" y="508024"/>
            <a:ext cx="49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23186" y="3026678"/>
            <a:ext cx="125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3711" y="418820"/>
            <a:ext cx="125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9051" y="1621478"/>
            <a:ext cx="615553" cy="10025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77393" y="1621479"/>
            <a:ext cx="615553" cy="10025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3197" y="3811512"/>
            <a:ext cx="34421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3197" y="4596345"/>
            <a:ext cx="278414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বৈশিষ্ট্যঃ</a:t>
            </a:r>
            <a:endParaRPr lang="en-US" sz="3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1810" y="5422222"/>
            <a:ext cx="84402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4190" y="42386"/>
            <a:ext cx="4078365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 বৈশিষ্ট্য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20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97280" y="905834"/>
            <a:ext cx="23568" cy="214982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1120848" y="910028"/>
            <a:ext cx="2263760" cy="888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61040" y="905834"/>
            <a:ext cx="23568" cy="214982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120848" y="3026038"/>
            <a:ext cx="2263760" cy="888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19613833">
            <a:off x="1051705" y="2164646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360" y="250345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680877" y="905834"/>
            <a:ext cx="23568" cy="214982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1111" y="508025"/>
            <a:ext cx="52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676" y="2919957"/>
            <a:ext cx="51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4878" y="2965123"/>
            <a:ext cx="53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71454" y="508024"/>
            <a:ext cx="49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23186" y="3026678"/>
            <a:ext cx="125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3711" y="418820"/>
            <a:ext cx="125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9051" y="1621478"/>
            <a:ext cx="615553" cy="10025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77393" y="1621479"/>
            <a:ext cx="615553" cy="10025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0299" y="3472081"/>
            <a:ext cx="34421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250" y="4117183"/>
            <a:ext cx="278414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0299" y="4797453"/>
            <a:ext cx="1073513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খগঘ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=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৯০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গঘক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ঘকখ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4424190" y="42386"/>
            <a:ext cx="4078365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 বৈশিষ্ট্য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5692661" y="3026038"/>
            <a:ext cx="2263760" cy="888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rot="19613833">
            <a:off x="5651000" y="2170664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726655" y="2561339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43" name="L-Shape 42"/>
          <p:cNvSpPr/>
          <p:nvPr/>
        </p:nvSpPr>
        <p:spPr>
          <a:xfrm>
            <a:off x="710378" y="5013650"/>
            <a:ext cx="338634" cy="380803"/>
          </a:xfrm>
          <a:prstGeom prst="corner">
            <a:avLst>
              <a:gd name="adj1" fmla="val 15330"/>
              <a:gd name="adj2" fmla="val 152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L-Shape 43"/>
          <p:cNvSpPr/>
          <p:nvPr/>
        </p:nvSpPr>
        <p:spPr>
          <a:xfrm>
            <a:off x="3316296" y="5010633"/>
            <a:ext cx="338634" cy="380803"/>
          </a:xfrm>
          <a:prstGeom prst="corner">
            <a:avLst>
              <a:gd name="adj1" fmla="val 15330"/>
              <a:gd name="adj2" fmla="val 152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L-Shape 44"/>
          <p:cNvSpPr/>
          <p:nvPr/>
        </p:nvSpPr>
        <p:spPr>
          <a:xfrm>
            <a:off x="6101610" y="5010632"/>
            <a:ext cx="338634" cy="380803"/>
          </a:xfrm>
          <a:prstGeom prst="corner">
            <a:avLst>
              <a:gd name="adj1" fmla="val 15330"/>
              <a:gd name="adj2" fmla="val 152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L-Shape 45"/>
          <p:cNvSpPr/>
          <p:nvPr/>
        </p:nvSpPr>
        <p:spPr>
          <a:xfrm>
            <a:off x="8599207" y="5010631"/>
            <a:ext cx="338634" cy="380803"/>
          </a:xfrm>
          <a:prstGeom prst="corner">
            <a:avLst>
              <a:gd name="adj1" fmla="val 15330"/>
              <a:gd name="adj2" fmla="val 152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299" y="5538050"/>
            <a:ext cx="542648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সুৎরাং বর্গের প্রত্যেকটি কোণ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7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41" grpId="0" animBg="1"/>
      <p:bldP spid="42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96093" y="6487604"/>
            <a:ext cx="2595907" cy="370396"/>
          </a:xfrm>
        </p:spPr>
        <p:txBody>
          <a:bodyPr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4335" y="0"/>
            <a:ext cx="806582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0" y="1637731"/>
            <a:ext cx="3720380" cy="1869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33815" y="1364776"/>
            <a:ext cx="2415654" cy="24156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318913" y="1255594"/>
            <a:ext cx="0" cy="477448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2564" y="3967973"/>
            <a:ext cx="4379397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আয়তের কর্ণদ্বয় সমান।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0105" y="3967972"/>
            <a:ext cx="4379397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7281" y="6458456"/>
            <a:ext cx="2472271" cy="365125"/>
          </a:xfrm>
        </p:spPr>
        <p:txBody>
          <a:bodyPr/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২৭শে মার্চ, ২০২০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9552" y="1"/>
            <a:ext cx="530149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3958" y="1233618"/>
            <a:ext cx="859457" cy="18970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83892" y="1835623"/>
            <a:ext cx="968991" cy="968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8822" y="1751877"/>
            <a:ext cx="1774209" cy="10527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98970" y="1329152"/>
            <a:ext cx="1801504" cy="180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48596" y="1943875"/>
            <a:ext cx="1678675" cy="668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9546561" y="1943875"/>
            <a:ext cx="641445" cy="6414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7421" y="3743878"/>
            <a:ext cx="5581934" cy="2397615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40046" y="3743878"/>
            <a:ext cx="5574450" cy="2397615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19354" y="3063774"/>
            <a:ext cx="162408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03832" y="3063773"/>
            <a:ext cx="130434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277" y="813766"/>
            <a:ext cx="635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অনুযায়ী আলাদা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-0.09232 0.394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14544 0.40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8946 0.3664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33307 0.398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5.55112E-17 L 0.19453 0.3979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0626 0.38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20" grpId="0" animBg="1"/>
      <p:bldP spid="24" grpId="0" animBg="1"/>
      <p:bldP spid="25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18672" y="6487604"/>
            <a:ext cx="2773328" cy="370396"/>
          </a:xfrm>
        </p:spPr>
        <p:txBody>
          <a:bodyPr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1100" y="0"/>
            <a:ext cx="200888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4741" y="2222500"/>
            <a:ext cx="77216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বর্গের দুটি বৈশিষ্ট্য লেখ।</a:t>
            </a:r>
          </a:p>
          <a:p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আয়তের দুটি বৈশিষ্ট্য লেখ।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4" y="0"/>
            <a:ext cx="8024381" cy="68249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27480"/>
            <a:ext cx="4089400" cy="43383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 বন্ধুদের ক্লাসে অংশগ্রহণের জন্য</a:t>
            </a:r>
          </a:p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179" y="3111689"/>
            <a:ext cx="251118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03509"/>
            <a:ext cx="4899546" cy="24929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আশরাফুল আলম</a:t>
            </a:r>
          </a:p>
          <a:p>
            <a:pPr algn="ctr"/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বরাতি সরকারি প্রাথমিক বিদ্যালয়।</a:t>
            </a:r>
          </a:p>
          <a:p>
            <a:pPr algn="ctr"/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তারাগঞ্জ, রংপুর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6078" y="3053531"/>
            <a:ext cx="282508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4383" y="3881129"/>
            <a:ext cx="420351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প্রাথমিক গণিত</a:t>
            </a:r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আয়ত ও বর্গ</a:t>
            </a:r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462818" y="6482688"/>
            <a:ext cx="2715905" cy="213811"/>
          </a:xfrm>
        </p:spPr>
        <p:txBody>
          <a:bodyPr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372" y="846162"/>
            <a:ext cx="2265526" cy="2265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0928" y="3822972"/>
            <a:ext cx="1831495" cy="223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86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28151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25 L 0.86783 -0.429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85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4" y="2620368"/>
            <a:ext cx="9744502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29.1.1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29.3.1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3548418" y="832515"/>
            <a:ext cx="4067033" cy="1433015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96085" y="6041362"/>
            <a:ext cx="1920988" cy="365125"/>
          </a:xfrm>
        </p:spPr>
        <p:txBody>
          <a:bodyPr/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২৭শে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62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9272"/>
            <a:ext cx="12192000" cy="39079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6630" y="2139302"/>
            <a:ext cx="1810667" cy="10084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2846211" y="349947"/>
            <a:ext cx="1250058" cy="279779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775130" y="2002229"/>
            <a:ext cx="1271914" cy="11455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763288" y="2380067"/>
            <a:ext cx="898138" cy="76767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9907910" y="1354628"/>
            <a:ext cx="1888710" cy="1793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8230504" y="779463"/>
            <a:ext cx="1282025" cy="23682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1158473" y="4338012"/>
            <a:ext cx="361665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8473" y="5223727"/>
            <a:ext cx="520210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4161" y="4338012"/>
            <a:ext cx="300250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1426" y="5223727"/>
            <a:ext cx="320722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9034818" y="6130437"/>
            <a:ext cx="2473077" cy="370396"/>
          </a:xfrm>
        </p:spPr>
        <p:txBody>
          <a:bodyPr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6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6254" y="-68238"/>
            <a:ext cx="5641591" cy="58275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307539" y="-27295"/>
            <a:ext cx="5593309" cy="575935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087" y="1909009"/>
            <a:ext cx="1810667" cy="10084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2619313" y="133302"/>
            <a:ext cx="1250058" cy="279779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155304" y="549170"/>
            <a:ext cx="1282025" cy="23682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9726205" y="1124335"/>
            <a:ext cx="1888710" cy="179311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8289151" y="2149774"/>
            <a:ext cx="898138" cy="7676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478321" y="1785584"/>
            <a:ext cx="1271914" cy="114550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855983" y="3177843"/>
            <a:ext cx="47767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 কোন ধরণের ?</a:t>
            </a: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 বিপরীত বাহুগুলো সমান এবং কোণ গুলো সমকোণ।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এদেরকে আয়ত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4104" y="3193576"/>
            <a:ext cx="5003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 কোন ধরণের ?</a:t>
            </a: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বাহুগুলোর দৈর্ঘ্য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সমান এবং কোণ গুলো সমকোণ।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এদেরকে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 বলে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07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restig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452884" y="709684"/>
            <a:ext cx="4626591" cy="137842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693540" y="2988860"/>
            <a:ext cx="2988860" cy="29888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3585" y="3760015"/>
            <a:ext cx="1248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8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6108700" y="2988860"/>
            <a:ext cx="5499100" cy="2988860"/>
          </a:xfrm>
          <a:prstGeom prst="fram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7450" y="3760015"/>
            <a:ext cx="294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88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005" y="3760015"/>
            <a:ext cx="6549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9348716" y="6130437"/>
            <a:ext cx="2593075" cy="370396"/>
          </a:xfrm>
        </p:spPr>
        <p:txBody>
          <a:bodyPr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56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ractur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98" y="0"/>
            <a:ext cx="5112620" cy="342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23833" y="3473355"/>
            <a:ext cx="858760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471" y="4102485"/>
            <a:ext cx="702147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“এখানে দুই ধরনের আকৃতি রয়েছে আর তা হলো আয়ত ও বর্গ”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3833" y="4756067"/>
            <a:ext cx="88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3499" y="4763069"/>
            <a:ext cx="92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7218" y="4763069"/>
            <a:ext cx="0" cy="141936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5139" y="5279287"/>
            <a:ext cx="2733759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চ, ছ ও জ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5539" y="5276890"/>
            <a:ext cx="250015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গ, ঘ ও ঙ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9659027" y="6450561"/>
            <a:ext cx="2394780" cy="370396"/>
          </a:xfrm>
        </p:spPr>
        <p:txBody>
          <a:bodyPr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1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rush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611" y="0"/>
            <a:ext cx="376898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মনে রাখি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7481" y="986121"/>
            <a:ext cx="202170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 কী 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7481" y="2031172"/>
            <a:ext cx="911670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সমকোন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214651" y="3230391"/>
            <a:ext cx="1978926" cy="682388"/>
          </a:xfrm>
          <a:prstGeom prst="wedgeRectCallou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 কী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4651" y="3999860"/>
            <a:ext cx="8379725" cy="832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651" y="5213445"/>
            <a:ext cx="940674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তাই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8488907" y="6474205"/>
            <a:ext cx="2880614" cy="265514"/>
          </a:xfrm>
        </p:spPr>
        <p:txBody>
          <a:bodyPr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8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1165021" y="1914194"/>
            <a:ext cx="3871003" cy="976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1152102" y="1947212"/>
            <a:ext cx="29828" cy="2067748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139647" y="4005194"/>
            <a:ext cx="3918882" cy="0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036024" y="1890942"/>
            <a:ext cx="7593" cy="2114252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29301" y="4038212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6024" y="2469281"/>
            <a:ext cx="677108" cy="10316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150125" y="3029803"/>
            <a:ext cx="1951630" cy="1883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94385" y="3386723"/>
                <a:ext cx="7152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৯০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385" y="3386723"/>
                <a:ext cx="71526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2222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rot="5400000">
            <a:off x="2173057" y="1566429"/>
            <a:ext cx="1836321" cy="4244454"/>
          </a:xfrm>
          <a:prstGeom prst="arc">
            <a:avLst>
              <a:gd name="adj1" fmla="val 16886675"/>
              <a:gd name="adj2" fmla="val 4941582"/>
            </a:avLst>
          </a:prstGeom>
          <a:noFill/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0800000">
            <a:off x="799660" y="1809718"/>
            <a:ext cx="1013341" cy="2341306"/>
          </a:xfrm>
          <a:prstGeom prst="arc">
            <a:avLst>
              <a:gd name="adj1" fmla="val 16886675"/>
              <a:gd name="adj2" fmla="val 4941582"/>
            </a:avLst>
          </a:prstGeom>
          <a:noFill/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43" y="1558059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092" y="4046294"/>
            <a:ext cx="379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0627" y="1530807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3740" y="3907016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916356" y="1919077"/>
            <a:ext cx="27163" cy="208532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726990" y="1905404"/>
            <a:ext cx="27163" cy="208532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qual 26"/>
          <p:cNvSpPr/>
          <p:nvPr/>
        </p:nvSpPr>
        <p:spPr>
          <a:xfrm>
            <a:off x="7036923" y="2722032"/>
            <a:ext cx="610245" cy="45207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7749291" y="2761043"/>
            <a:ext cx="689001" cy="43865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646430" y="1947212"/>
            <a:ext cx="1" cy="8212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646082" y="3220680"/>
            <a:ext cx="348" cy="7837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78940" y="2737170"/>
            <a:ext cx="116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379928" y="4604165"/>
            <a:ext cx="3871003" cy="976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379928" y="5233225"/>
            <a:ext cx="3871003" cy="976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qual 40"/>
          <p:cNvSpPr/>
          <p:nvPr/>
        </p:nvSpPr>
        <p:spPr>
          <a:xfrm>
            <a:off x="7900102" y="4705101"/>
            <a:ext cx="889056" cy="41280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Equal 41"/>
          <p:cNvSpPr/>
          <p:nvPr/>
        </p:nvSpPr>
        <p:spPr>
          <a:xfrm>
            <a:off x="7900102" y="5263187"/>
            <a:ext cx="889056" cy="45936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6379928" y="5943419"/>
            <a:ext cx="1579387" cy="142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8789158" y="5915158"/>
            <a:ext cx="1461773" cy="228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958888" y="5684325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>
          <a:xfrm>
            <a:off x="9330187" y="6487604"/>
            <a:ext cx="2861813" cy="370396"/>
          </a:xfrm>
        </p:spPr>
        <p:txBody>
          <a:bodyPr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8014" y="-11410"/>
            <a:ext cx="2730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 বৈশিষ্ট্য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7" grpId="0" animBg="1"/>
      <p:bldP spid="28" grpId="0" animBg="1"/>
      <p:bldP spid="38" grpId="0"/>
      <p:bldP spid="41" grpId="0" animBg="1"/>
      <p:bldP spid="42" grpId="0" animBg="1"/>
      <p:bldP spid="51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340</TotalTime>
  <Words>507</Words>
  <Application>Microsoft Office PowerPoint</Application>
  <PresentationFormat>Widescreen</PresentationFormat>
  <Paragraphs>131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Century Gothic</vt:lpstr>
      <vt:lpstr>Garamond</vt:lpstr>
      <vt:lpstr>NikoshBAN</vt:lpstr>
      <vt:lpstr>Symbol</vt:lpstr>
      <vt:lpstr>Trebuchet MS</vt:lpstr>
      <vt:lpstr>Wingdings 3</vt:lpstr>
      <vt:lpstr>Retrospect</vt:lpstr>
      <vt:lpstr>Custom Design</vt:lpstr>
      <vt:lpstr>Organic</vt:lpstr>
      <vt:lpstr>Facet</vt:lpstr>
      <vt:lpstr>Wisp</vt:lpstr>
      <vt:lpstr>1_Wisp</vt:lpstr>
      <vt:lpstr>2_Wisp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37</cp:revision>
  <dcterms:created xsi:type="dcterms:W3CDTF">2020-03-25T15:14:03Z</dcterms:created>
  <dcterms:modified xsi:type="dcterms:W3CDTF">2020-03-30T15:24:19Z</dcterms:modified>
</cp:coreProperties>
</file>