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61" r:id="rId5"/>
    <p:sldId id="272" r:id="rId6"/>
    <p:sldId id="293" r:id="rId7"/>
    <p:sldId id="289" r:id="rId8"/>
    <p:sldId id="273" r:id="rId9"/>
    <p:sldId id="274" r:id="rId10"/>
    <p:sldId id="291" r:id="rId11"/>
    <p:sldId id="292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KgKxYwA0mh083EcTe++pg==" hashData="8gLKNsO1xFiFt2Y0n/ClsYPe0dwvyz1UFj5m2wNGyVctzPSQT3fCKTPJUHBnuKsKmtAmqZscchHdR800ddfM6Q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4DB2F0-1D53-42B7-9591-0AA57AC98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C27914-7601-4C87-8493-1869C81CA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E3B8F7-D807-4AE2-902B-2D611D51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4FBCB5-F6B2-4A6D-8705-47B11210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02EF36-FA03-459F-8984-9442C51F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9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834C40-31FB-41F2-9305-5133B65C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7479CE-70D7-4E33-A3B4-419D6F515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D4EACC-CEF0-4CB6-B365-4AD05ACA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F20E40-3F9B-4F46-8F5B-1E0CD72D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7DADB7-3686-4426-B774-A2B7BCD0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0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C2AD04F-73BE-453C-AB75-C4754694D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83EE3FF-40A7-47AF-9922-D66DC89C7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55E9E4-3CD4-4831-8C65-B15427F5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6F6FB3-B3FC-45F2-A278-4CE7BD5A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5E2F5D-3578-4AC0-B842-BA7085A4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5492F2-6D81-43B9-82AA-A043395A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3E2BDA-CD38-49AF-8589-461EFEF1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EA713A-0C5D-4C4D-85D6-DC6B4BB8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DA811C-39C9-4356-B15F-30766B3A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6A397B-3B76-4D14-A0A9-11D9C87A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2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58E68F-1B09-4DE8-B399-C1E0EE19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CAB8A9-596E-4454-AB02-6F3F149FB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5BA90F-C347-4C87-95DC-EEEEAFB6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7DFC97-E5F0-4AA0-961E-E5253FEC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C6C33E-2B20-4093-9FB4-A32A88AD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60963B-1A0F-495E-8DAE-A40FB687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C5529E-5513-4315-AB1D-55472B103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C528850-94C6-4028-BEEE-35927C29C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8A4B64-9DE5-484C-973F-E0245D6D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B1B516-FC63-48CB-AE2C-15E5FFB7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182479-B5A3-4549-9757-762A555F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1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366251-9DA4-4FF6-81F4-15A1C7BE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4B5DBF-CA06-4AFF-A2B1-A8E718D37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0692FBE-E0C4-481C-B788-0F1F8E26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DFBCD5-DB2C-4F61-931C-37243F49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5034F7-ECFA-4AFB-99C1-AE641BFD3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EE41D50-A2AB-4151-92AB-9DC151F4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A120782-BF2C-4190-99FC-FBF0A03D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6A1A26-A48C-4478-99C8-3B7D8A4F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FF115-3B1A-4DA7-9498-CE15C744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2ED2EA-DABF-4A87-8D1A-AB70E82E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FBD6922-BEB0-4B0A-B271-25B8F13F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AA86E1-903A-4380-AE32-2A1E300A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25EA87F-1356-4980-A9EB-BF00C7EC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0916CDC-DED0-42AC-952E-EF8BF740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2BB0CA-C42E-46C3-A533-75747BC1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AEBEC0-EE71-4EEB-9750-B94138E6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72BE66-EE17-496A-B3AF-04CD4F581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8737FA6-F2A8-4244-AA04-53C13017B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68D67F-1613-4BBD-A943-9B4F4835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BBAAFA-C01C-4050-AFD5-CF2AC54B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FD0221-6A07-46B7-9765-75D92CF2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839BA0-832E-4D87-8013-6311497F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DF3F935-2C87-49AA-888E-1FCCE1CF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2DC80E-F960-49EF-BE19-8E8631B65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BC44AF-7967-4269-8421-6A4950A8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C95E-31CE-43CD-ADDE-408AB955597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3B225D-B6FD-4417-BA57-5AA8C4AC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521090-1EC1-40E5-AC95-847A86F7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048CE60-D97E-4797-BD66-D586E9F6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627B7B-6857-4F1D-945D-409B62B03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B4AA40-7647-4CF4-8E23-B9993F2C4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EC95E-31CE-43CD-ADDE-408AB9555971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EC16E8-ADDE-4AC1-B75E-CBD4EBCE6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C12395-73FC-4957-9813-8E47351FE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A8CB1-FB89-41CD-B295-9D742DD2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8C5732-17DE-4DA9-BD91-B9CE60EC2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86601" y="2190023"/>
            <a:ext cx="4533898" cy="4667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AD2B08-A42F-42E0-9178-1EFC6EAEA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348704"/>
            <a:ext cx="4297454" cy="4509296"/>
          </a:xfrm>
          <a:prstGeom prst="rect">
            <a:avLst/>
          </a:prstGeom>
        </p:spPr>
      </p:pic>
      <p:sp>
        <p:nvSpPr>
          <p:cNvPr id="7" name="Scroll: Horizontal 6">
            <a:extLst>
              <a:ext uri="{FF2B5EF4-FFF2-40B4-BE49-F238E27FC236}">
                <a16:creationId xmlns="" xmlns:a16="http://schemas.microsoft.com/office/drawing/2014/main" id="{2DB1C9E1-1151-4D94-9C85-5B805E47DEBB}"/>
              </a:ext>
            </a:extLst>
          </p:cNvPr>
          <p:cNvSpPr/>
          <p:nvPr/>
        </p:nvSpPr>
        <p:spPr>
          <a:xfrm>
            <a:off x="3009900" y="0"/>
            <a:ext cx="6343650" cy="2362200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 গ ত ম</a:t>
            </a:r>
          </a:p>
        </p:txBody>
      </p:sp>
    </p:spTree>
    <p:extLst>
      <p:ext uri="{BB962C8B-B14F-4D97-AF65-F5344CB8AC3E}">
        <p14:creationId xmlns:p14="http://schemas.microsoft.com/office/powerpoint/2010/main" val="7990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EBF427-FC72-4EE2-A4F2-ADD5EE46E8E0}"/>
              </a:ext>
            </a:extLst>
          </p:cNvPr>
          <p:cNvSpPr txBox="1"/>
          <p:nvPr/>
        </p:nvSpPr>
        <p:spPr>
          <a:xfrm>
            <a:off x="209550" y="4248150"/>
            <a:ext cx="5638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ভাইবোনদের নিয়ে খেলা করা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075D9E-9BF8-4572-8AE2-1B6D2CC586A3}"/>
              </a:ext>
            </a:extLst>
          </p:cNvPr>
          <p:cNvSpPr txBox="1"/>
          <p:nvPr/>
        </p:nvSpPr>
        <p:spPr>
          <a:xfrm>
            <a:off x="6096000" y="4252555"/>
            <a:ext cx="581024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গৃহপালিত প্রাণী মাঠে চারণ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92B4E4-249F-4546-A670-667F5D3B389B}"/>
              </a:ext>
            </a:extLst>
          </p:cNvPr>
          <p:cNvSpPr txBox="1"/>
          <p:nvPr/>
        </p:nvSpPr>
        <p:spPr>
          <a:xfrm>
            <a:off x="0" y="5316200"/>
            <a:ext cx="12192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 পরিবারে ছোট ভাইবোনদের নিয়ে খেলা করে থাকে এবং অনেক শিশু পরিবারের গৃহপালিত প্রাণী যেমন গরু, ছাগল ইত্যাদি মাঠে চারণ করে 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6" descr="শিশুর আত্মবিশ্বাস বাড়াতে করুন এ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শিশুর আত্মবিশ্বাস বাড়াতে করুন এই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শিশুর আত্মবিশ্বাস বাড়াতে করুন এ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312738"/>
            <a:ext cx="5551488" cy="37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ওই যে ডাকে হারিয়ে যাওয়া শৈশ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738"/>
            <a:ext cx="5810249" cy="37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96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96215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71700" y="1266825"/>
            <a:ext cx="9810750" cy="1047750"/>
            <a:chOff x="2171700" y="1571625"/>
            <a:chExt cx="9810750" cy="1047750"/>
          </a:xfrm>
        </p:grpSpPr>
        <p:sp>
          <p:nvSpPr>
            <p:cNvPr id="13" name="Rectangle 12"/>
            <p:cNvSpPr/>
            <p:nvPr/>
          </p:nvSpPr>
          <p:spPr>
            <a:xfrm>
              <a:off x="2171700" y="1571625"/>
              <a:ext cx="9810750" cy="10477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44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পরিবারে মেয়ে শিশুরা কী কী কাজ করে?</a:t>
              </a:r>
              <a:endParaRPr lang="en-US" sz="4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71700" y="1571625"/>
              <a:ext cx="2095500" cy="10477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 ১ ও ৩</a:t>
              </a:r>
              <a:endPara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71700" y="3171825"/>
            <a:ext cx="9810750" cy="1047750"/>
            <a:chOff x="2171700" y="2905125"/>
            <a:chExt cx="9810750" cy="1047750"/>
          </a:xfrm>
        </p:grpSpPr>
        <p:sp>
          <p:nvSpPr>
            <p:cNvPr id="15" name="Rectangle 14"/>
            <p:cNvSpPr/>
            <p:nvPr/>
          </p:nvSpPr>
          <p:spPr>
            <a:xfrm>
              <a:off x="2171700" y="2905125"/>
              <a:ext cx="9810750" cy="1047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4400" dirty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পরিবারে </a:t>
              </a:r>
              <a:r>
                <a:rPr lang="bn-IN" sz="4400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ছেলে শিশুরা কী কী কাজ করে?</a:t>
              </a:r>
              <a:endParaRPr lang="en-US" sz="4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71700" y="2905125"/>
              <a:ext cx="2095500" cy="10477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 </a:t>
              </a:r>
              <a:r>
                <a:rPr lang="bn-IN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bn-IN" sz="4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2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D9615C6-2F3B-439D-AD0B-B79A54EA95DC}"/>
              </a:ext>
            </a:extLst>
          </p:cNvPr>
          <p:cNvSpPr/>
          <p:nvPr/>
        </p:nvSpPr>
        <p:spPr>
          <a:xfrm>
            <a:off x="2771775" y="0"/>
            <a:ext cx="664845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</a:t>
            </a: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A15A6FA-18C9-4470-8468-5F2512ABF074}"/>
              </a:ext>
            </a:extLst>
          </p:cNvPr>
          <p:cNvSpPr/>
          <p:nvPr/>
        </p:nvSpPr>
        <p:spPr>
          <a:xfrm>
            <a:off x="4248150" y="2571748"/>
            <a:ext cx="3067050" cy="2762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  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৩২-৩৩</a:t>
            </a:r>
            <a:endParaRPr lang="en-US" sz="66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0" y="1504619"/>
            <a:ext cx="3486637" cy="470600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985" y="1428414"/>
            <a:ext cx="3429479" cy="47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1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7F9E97-91EA-4C68-A56F-C3A31537ADE9}"/>
              </a:ext>
            </a:extLst>
          </p:cNvPr>
          <p:cNvSpPr txBox="1"/>
          <p:nvPr/>
        </p:nvSpPr>
        <p:spPr>
          <a:xfrm>
            <a:off x="2847108" y="498428"/>
            <a:ext cx="5763491" cy="13234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4CDBAD-BA13-4471-AA55-40F73765C6F5}"/>
              </a:ext>
            </a:extLst>
          </p:cNvPr>
          <p:cNvSpPr txBox="1"/>
          <p:nvPr/>
        </p:nvSpPr>
        <p:spPr>
          <a:xfrm>
            <a:off x="1046017" y="3278276"/>
            <a:ext cx="1034588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 কীভাবে একে অপরকে সহযোগিতা করা যায় লিখ।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66FA24-A2DA-4341-BDA3-FBC4DF0BDB98}"/>
              </a:ext>
            </a:extLst>
          </p:cNvPr>
          <p:cNvSpPr txBox="1"/>
          <p:nvPr/>
        </p:nvSpPr>
        <p:spPr>
          <a:xfrm>
            <a:off x="874567" y="2176406"/>
            <a:ext cx="7481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 ।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83DC825-51B5-489B-A240-98B85602747B}"/>
              </a:ext>
            </a:extLst>
          </p:cNvPr>
          <p:cNvSpPr txBox="1"/>
          <p:nvPr/>
        </p:nvSpPr>
        <p:spPr>
          <a:xfrm>
            <a:off x="1046016" y="5167867"/>
            <a:ext cx="1034588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পরিবারে ছেলে শিশু ও মেয়ে শিশু কার কী দায়িত্ব লিখ।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B1F5C34-2022-452E-8625-590F36CEA7CF}"/>
              </a:ext>
            </a:extLst>
          </p:cNvPr>
          <p:cNvSpPr/>
          <p:nvPr/>
        </p:nvSpPr>
        <p:spPr>
          <a:xfrm>
            <a:off x="3105150" y="628650"/>
            <a:ext cx="5581650" cy="167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D5CF2C7-6275-4ABE-AC5C-4E833794AD9C}"/>
              </a:ext>
            </a:extLst>
          </p:cNvPr>
          <p:cNvSpPr/>
          <p:nvPr/>
        </p:nvSpPr>
        <p:spPr>
          <a:xfrm>
            <a:off x="457200" y="2914650"/>
            <a:ext cx="11277600" cy="291465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 মা বাবাকে কী কী কাজে সহায়তা করো তা 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নিজের ভাষায় 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</a:t>
            </a:r>
            <a:r>
              <a:rPr lang="bn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hill background">
            <a:extLst>
              <a:ext uri="{FF2B5EF4-FFF2-40B4-BE49-F238E27FC236}">
                <a16:creationId xmlns="" xmlns:a16="http://schemas.microsoft.com/office/drawing/2014/main" id="{3E0F381E-9956-4FCC-9449-534CB4A3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12219214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GIF bird">
            <a:extLst>
              <a:ext uri="{FF2B5EF4-FFF2-40B4-BE49-F238E27FC236}">
                <a16:creationId xmlns="" xmlns:a16="http://schemas.microsoft.com/office/drawing/2014/main" id="{A360B832-9F8D-4DE4-AFE7-EAAFB764E4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50683"/>
            <a:ext cx="3857625" cy="36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A299CC-A3AF-427D-BDBB-30C5D20EDD1A}"/>
              </a:ext>
            </a:extLst>
          </p:cNvPr>
          <p:cNvSpPr txBox="1"/>
          <p:nvPr/>
        </p:nvSpPr>
        <p:spPr>
          <a:xfrm>
            <a:off x="485758" y="3429000"/>
            <a:ext cx="64579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10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border clipart black and white vector black and white stock Images of Bamboo Border Black And White - #SpaceHero vector black and whit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12192000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4850" y="262235"/>
            <a:ext cx="327660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23680" y="2189381"/>
            <a:ext cx="1997469" cy="181588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3775" y="1543051"/>
            <a:ext cx="2514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1" y="4140308"/>
            <a:ext cx="4060444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মো: ইমরান হোসেইন চৌধুরী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কালিনগর স: প্রা: বিদ্যালয়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কানাইঘাট, সিলেট।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3784" y="1622980"/>
            <a:ext cx="2514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9457" y="4010665"/>
            <a:ext cx="4732014" cy="2616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সামাজিক পরিবেশের উন্নয়ন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পরিবারকে সাহায্য করা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৪০ মিনিট</a:t>
            </a:r>
          </a:p>
        </p:txBody>
      </p:sp>
      <p:pic>
        <p:nvPicPr>
          <p:cNvPr id="1028" name="Picture 4" descr="Image result for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84" y="2345360"/>
            <a:ext cx="2438398" cy="14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924550" y="2166298"/>
            <a:ext cx="0" cy="37827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57900" y="2216151"/>
            <a:ext cx="0" cy="378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10250" y="2228851"/>
            <a:ext cx="0" cy="378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7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>
            <a:extLst>
              <a:ext uri="{FF2B5EF4-FFF2-40B4-BE49-F238E27FC236}">
                <a16:creationId xmlns="" xmlns:a16="http://schemas.microsoft.com/office/drawing/2014/main" id="{C5986BC5-676A-4B2A-9F6F-668811DAB911}"/>
              </a:ext>
            </a:extLst>
          </p:cNvPr>
          <p:cNvSpPr/>
          <p:nvPr/>
        </p:nvSpPr>
        <p:spPr>
          <a:xfrm>
            <a:off x="3543300" y="206615"/>
            <a:ext cx="5162550" cy="195222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89439E3-B8BB-4EDD-ADE1-403A0B2FC939}"/>
              </a:ext>
            </a:extLst>
          </p:cNvPr>
          <p:cNvSpPr/>
          <p:nvPr/>
        </p:nvSpPr>
        <p:spPr>
          <a:xfrm>
            <a:off x="742950" y="2689305"/>
            <a:ext cx="109728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৯.১.১ পরিবারের দৈনন্দিন কাজ পর্যবেক্ষন করে তালিকা তৈরী করবে।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25DDB3D-236C-4374-A869-093292E86AA9}"/>
              </a:ext>
            </a:extLst>
          </p:cNvPr>
          <p:cNvSpPr/>
          <p:nvPr/>
        </p:nvSpPr>
        <p:spPr>
          <a:xfrm>
            <a:off x="742950" y="4499055"/>
            <a:ext cx="109728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৯.১.২ পরিবারের উন্নয়নে প্রয়োজনীয় কাজ শনাক্ত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7988" y="614199"/>
            <a:ext cx="7828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একটা ভিডিও দেখি...।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="" xmlns:a16="http://schemas.microsoft.com/office/drawing/2014/main" id="{BF0D3337-0E03-419B-9F8E-C6B562F8075D}"/>
              </a:ext>
            </a:extLst>
          </p:cNvPr>
          <p:cNvSpPr/>
          <p:nvPr/>
        </p:nvSpPr>
        <p:spPr>
          <a:xfrm rot="19965694">
            <a:off x="369762" y="1746795"/>
            <a:ext cx="1929551" cy="1417309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আবেগ সৃষ্টি</a:t>
            </a:r>
            <a:endParaRPr lang="en-US" sz="3600" dirty="0"/>
          </a:p>
        </p:txBody>
      </p:sp>
      <p:sp>
        <p:nvSpPr>
          <p:cNvPr id="2" name="Right Arrow 1"/>
          <p:cNvSpPr/>
          <p:nvPr/>
        </p:nvSpPr>
        <p:spPr>
          <a:xfrm rot="20792625">
            <a:off x="152399" y="4362450"/>
            <a:ext cx="2352675" cy="1162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এখানে ক্লিক করুন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16720"/>
              </p:ext>
            </p:extLst>
          </p:nvPr>
        </p:nvGraphicFramePr>
        <p:xfrm>
          <a:off x="2607988" y="2946069"/>
          <a:ext cx="8391524" cy="199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ackager Shell Object" showAsIcon="1" r:id="rId3" imgW="10606680" imgH="685800" progId="Package">
                  <p:embed/>
                </p:oleObj>
              </mc:Choice>
              <mc:Fallback>
                <p:oleObj name="Packager Shell Object" showAsIcon="1" r:id="rId3" imgW="10606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7988" y="2946069"/>
                        <a:ext cx="8391524" cy="1997406"/>
                      </a:xfrm>
                      <a:prstGeom prst="rect">
                        <a:avLst/>
                      </a:prstGeom>
                      <a:ln cmpd="sng">
                        <a:solidFill>
                          <a:schemeClr val="dk1">
                            <a:alpha val="76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402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726850"/>
            <a:ext cx="1129665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পরিবারে শিশুরা কী কী কাজ করে?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309765"/>
            <a:ext cx="112966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আমরা কীভাবে বাবা মাকে সাহায্য করতে পারি?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eparation 6">
            <a:extLst>
              <a:ext uri="{FF2B5EF4-FFF2-40B4-BE49-F238E27FC236}">
                <a16:creationId xmlns="" xmlns:a16="http://schemas.microsoft.com/office/drawing/2014/main" id="{008FE66F-B82B-42B8-8ECB-335111FC55E5}"/>
              </a:ext>
            </a:extLst>
          </p:cNvPr>
          <p:cNvSpPr/>
          <p:nvPr/>
        </p:nvSpPr>
        <p:spPr>
          <a:xfrm>
            <a:off x="3314700" y="247650"/>
            <a:ext cx="5734050" cy="12573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812700"/>
            <a:ext cx="11296650" cy="1200329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পরিবারে শিশুরা ঘর মোছা, মেঝে পরিষ্কার করা, থাল বাসন ধৌত করা, সবজি বাগানে পানি দেওয়া ইত্যাদি কাজ করে থাকে।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346350"/>
            <a:ext cx="11296650" cy="1200329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 পরিবারে মাকে ঘরের পোশাক গোছানো, আসবাব পত্র পরিষ্কার করে রাখা, মুরগীকে খাবার দেওয়া তেমনি বাবাকে মাঠের কাজে সহায়তা করা ইত্যাদি।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79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6950" y="3477219"/>
            <a:ext cx="782955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পরিবারকে সাহায্য করা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62275" y="590549"/>
            <a:ext cx="6438900" cy="2044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742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3944B7-25AF-4157-8DAF-49D99FD84A9A}"/>
              </a:ext>
            </a:extLst>
          </p:cNvPr>
          <p:cNvSpPr txBox="1"/>
          <p:nvPr/>
        </p:nvSpPr>
        <p:spPr>
          <a:xfrm>
            <a:off x="1" y="6703"/>
            <a:ext cx="12192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কে কে থাকেন?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5722A3-FA9D-4646-A26F-F363265C88BB}"/>
              </a:ext>
            </a:extLst>
          </p:cNvPr>
          <p:cNvSpPr txBox="1"/>
          <p:nvPr/>
        </p:nvSpPr>
        <p:spPr>
          <a:xfrm>
            <a:off x="346074" y="5603846"/>
            <a:ext cx="11655425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মা-বাবা, ভাই-বোন, দাদা- দাদি বাস করেন। আবার কোন কোন পরিবারে চাচা-চাচি, ফুফুরা একত্রে বাস করেন। এই ধরনের পরিবারকে যৌথ পরিবার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জন্ম নিবন্ধ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জন্ম নিবন্ধ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আদর্শ বাবা-মা হোন | বিশেষ করে | দেশ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7741" r="11511"/>
          <a:stretch/>
        </p:blipFill>
        <p:spPr bwMode="auto">
          <a:xfrm>
            <a:off x="307974" y="1022366"/>
            <a:ext cx="6111875" cy="35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D7948D-FE6F-4631-931A-1E52D56B0B8B}"/>
              </a:ext>
            </a:extLst>
          </p:cNvPr>
          <p:cNvSpPr txBox="1"/>
          <p:nvPr/>
        </p:nvSpPr>
        <p:spPr>
          <a:xfrm>
            <a:off x="346075" y="4747842"/>
            <a:ext cx="607377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মা-বাবা, ভাই-বোন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Double bonanza: Dadu dadi &amp; nanu nani ka pyaar | মাতৃত্ব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57" y="1166236"/>
            <a:ext cx="5258443" cy="33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D7948D-FE6F-4631-931A-1E52D56B0B8B}"/>
              </a:ext>
            </a:extLst>
          </p:cNvPr>
          <p:cNvSpPr txBox="1"/>
          <p:nvPr/>
        </p:nvSpPr>
        <p:spPr>
          <a:xfrm>
            <a:off x="6743057" y="4755270"/>
            <a:ext cx="525844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দাদা-দাদি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36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9D7948D-FE6F-4631-931A-1E52D56B0B8B}"/>
              </a:ext>
            </a:extLst>
          </p:cNvPr>
          <p:cNvSpPr txBox="1"/>
          <p:nvPr/>
        </p:nvSpPr>
        <p:spPr>
          <a:xfrm>
            <a:off x="269875" y="4624428"/>
            <a:ext cx="553591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বই, খাতা গুছিয়ে রাখা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3944B7-25AF-4157-8DAF-49D99FD84A9A}"/>
              </a:ext>
            </a:extLst>
          </p:cNvPr>
          <p:cNvSpPr txBox="1"/>
          <p:nvPr/>
        </p:nvSpPr>
        <p:spPr>
          <a:xfrm>
            <a:off x="1" y="6703"/>
            <a:ext cx="1219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 পরিবারে কী কী কাজ করে?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141DC2-3767-4F34-B5AE-B12DD8C5EAD6}"/>
              </a:ext>
            </a:extLst>
          </p:cNvPr>
          <p:cNvSpPr txBox="1"/>
          <p:nvPr/>
        </p:nvSpPr>
        <p:spPr>
          <a:xfrm>
            <a:off x="6220498" y="4622133"/>
            <a:ext cx="57048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 ড্রেস, ব্যাগ গুছিয়ে রাখা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5722A3-FA9D-4646-A26F-F363265C88BB}"/>
              </a:ext>
            </a:extLst>
          </p:cNvPr>
          <p:cNvSpPr txBox="1"/>
          <p:nvPr/>
        </p:nvSpPr>
        <p:spPr>
          <a:xfrm>
            <a:off x="269876" y="5474475"/>
            <a:ext cx="1165542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 পরিবারে অনেক ধরনের কাজ করে থাকে। বই, খাতা এবং বিদ্যালয় থেকে বাড়িতে আসার পর স্কুল ব্যাগ, পোশাক, জুতা নির্দিষ্ট জায়গায় গুছিয়ে রাখে।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Image result for শিশুর নাম পাওয়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প্রাথমিকের পাঠ্য বই ছাপায় কোন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6" y="949083"/>
            <a:ext cx="5500732" cy="35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ow to organize: Kids clothes/closet ♡ No MORE hanging!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ow to organize: Kids clothes/closet ♡ No MORE hanging! - YouT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r="9798"/>
          <a:stretch/>
        </p:blipFill>
        <p:spPr>
          <a:xfrm>
            <a:off x="5826298" y="949083"/>
            <a:ext cx="6099002" cy="35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6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EBF427-FC72-4EE2-A4F2-ADD5EE46E8E0}"/>
              </a:ext>
            </a:extLst>
          </p:cNvPr>
          <p:cNvSpPr txBox="1"/>
          <p:nvPr/>
        </p:nvSpPr>
        <p:spPr>
          <a:xfrm>
            <a:off x="278820" y="4114800"/>
            <a:ext cx="581718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 সাথে মাঠে কাজ করা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5075D9E-9BF8-4572-8AE2-1B6D2CC586A3}"/>
              </a:ext>
            </a:extLst>
          </p:cNvPr>
          <p:cNvSpPr txBox="1"/>
          <p:nvPr/>
        </p:nvSpPr>
        <p:spPr>
          <a:xfrm>
            <a:off x="6343649" y="4145577"/>
            <a:ext cx="55625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মাকে ঘরের কাজে সহায়তা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92B4E4-249F-4546-A670-667F5D3B389B}"/>
              </a:ext>
            </a:extLst>
          </p:cNvPr>
          <p:cNvSpPr txBox="1"/>
          <p:nvPr/>
        </p:nvSpPr>
        <p:spPr>
          <a:xfrm>
            <a:off x="0" y="5087600"/>
            <a:ext cx="12192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 তার পরিবারে মা-বাবাকে বিভিন্ন কাজে সহায়তা করে থাকে। বাবাকে মাঠের কাজে সহায়তা করে, মাকে ঘরের কাজ যেমন ঘর ঝাড়ু দেওয়া 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আসবাব পত্র গুছিয়ে রাখা ইত্যাদি কাজে সহায়তা করে থাকে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বাবা আমার আদর্শ, পথচলার অনুপ্রেরণা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/>
          <a:stretch/>
        </p:blipFill>
        <p:spPr bwMode="auto">
          <a:xfrm>
            <a:off x="278820" y="271463"/>
            <a:ext cx="5817180" cy="37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dorable little girl helping her mom to clean up at home Stock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 b="7719"/>
          <a:stretch/>
        </p:blipFill>
        <p:spPr bwMode="auto">
          <a:xfrm>
            <a:off x="6343648" y="164306"/>
            <a:ext cx="5562599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75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400</Words>
  <Application>Microsoft Office PowerPoint</Application>
  <PresentationFormat>Custom</PresentationFormat>
  <Paragraphs>54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Imran</cp:lastModifiedBy>
  <cp:revision>41</cp:revision>
  <dcterms:created xsi:type="dcterms:W3CDTF">2020-03-18T12:56:45Z</dcterms:created>
  <dcterms:modified xsi:type="dcterms:W3CDTF">2020-03-29T18:47:10Z</dcterms:modified>
</cp:coreProperties>
</file>