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2" r:id="rId13"/>
    <p:sldId id="273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29776-0FBA-4331-9C65-3D0B3F0FC779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4E277-7649-4E38-8BF0-FFD35B4E3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1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 of the teacher and the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5D3E-EA35-49A9-B67A-95AAD3CFB6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34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E996-D52B-43E1-828F-0BCC5BE14770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3F8D3-50D4-4F1B-8148-AE066BD8E942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E996-D52B-43E1-828F-0BCC5BE14770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3F8D3-50D4-4F1B-8148-AE066BD8E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E996-D52B-43E1-828F-0BCC5BE14770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3F8D3-50D4-4F1B-8148-AE066BD8E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E996-D52B-43E1-828F-0BCC5BE14770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3F8D3-50D4-4F1B-8148-AE066BD8E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E996-D52B-43E1-828F-0BCC5BE14770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3F8D3-50D4-4F1B-8148-AE066BD8E94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E996-D52B-43E1-828F-0BCC5BE14770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3F8D3-50D4-4F1B-8148-AE066BD8E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E996-D52B-43E1-828F-0BCC5BE14770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3F8D3-50D4-4F1B-8148-AE066BD8E94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E996-D52B-43E1-828F-0BCC5BE14770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3F8D3-50D4-4F1B-8148-AE066BD8E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E996-D52B-43E1-828F-0BCC5BE14770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3F8D3-50D4-4F1B-8148-AE066BD8E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E996-D52B-43E1-828F-0BCC5BE14770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3F8D3-50D4-4F1B-8148-AE066BD8E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A83E996-D52B-43E1-828F-0BCC5BE14770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8D3F8D3-50D4-4F1B-8148-AE066BD8E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A83E996-D52B-43E1-828F-0BCC5BE14770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8D3F8D3-50D4-4F1B-8148-AE066BD8E94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Thailand\20191206_1215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102600" cy="607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7724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</a:t>
            </a:r>
            <a:r>
              <a:rPr lang="en-US" sz="9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14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erfet\Desktop\চ্যাটি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661988"/>
            <a:ext cx="7648575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3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286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বুক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C:\Users\Perfet\Desktop\চ্যাটি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5000"/>
            <a:ext cx="8822162" cy="393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17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erfet\Desktop\চ্যাটি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35" y="1524000"/>
            <a:ext cx="8720138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0400" y="228600"/>
            <a:ext cx="23278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ট্যাবলেট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15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erfet\Desktop\চ্যাটি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077200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34799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স্মার্টফোন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40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3156438" y="228600"/>
            <a:ext cx="2796489" cy="830915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0574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</a:rPr>
              <a:t>অতিরিক্ত</a:t>
            </a:r>
            <a:r>
              <a:rPr lang="en-US" sz="4000" dirty="0" smtClean="0">
                <a:solidFill>
                  <a:srgbClr val="FFFF00"/>
                </a:solidFill>
              </a:rPr>
              <a:t>  </a:t>
            </a:r>
            <a:r>
              <a:rPr lang="en-US" sz="4000" dirty="0" err="1" smtClean="0">
                <a:solidFill>
                  <a:srgbClr val="FFFF00"/>
                </a:solidFill>
              </a:rPr>
              <a:t>কম্পিউটার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গেম</a:t>
            </a:r>
            <a:r>
              <a:rPr lang="en-US" sz="4000" dirty="0" smtClean="0">
                <a:solidFill>
                  <a:srgbClr val="FFFF00"/>
                </a:solidFill>
              </a:rPr>
              <a:t>  </a:t>
            </a:r>
            <a:r>
              <a:rPr lang="en-US" sz="4000" dirty="0" err="1" smtClean="0">
                <a:solidFill>
                  <a:srgbClr val="FFFF00"/>
                </a:solidFill>
              </a:rPr>
              <a:t>খেললে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কি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কি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অসুবিধা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হয়</a:t>
            </a:r>
            <a:r>
              <a:rPr lang="en-US" sz="4000" dirty="0" smtClean="0">
                <a:solidFill>
                  <a:srgbClr val="FFFF00"/>
                </a:solidFill>
              </a:rPr>
              <a:t>?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ular Callout 2"/>
          <p:cNvSpPr/>
          <p:nvPr/>
        </p:nvSpPr>
        <p:spPr>
          <a:xfrm>
            <a:off x="2362200" y="334874"/>
            <a:ext cx="4267200" cy="830915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spc="-15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8000" b="1" spc="-15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-15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spc="-150" dirty="0">
              <a:ln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514600"/>
            <a:ext cx="61558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কম্পিউটার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গেম</a:t>
            </a:r>
            <a:r>
              <a:rPr lang="en-US" sz="4400" dirty="0" smtClean="0"/>
              <a:t> </a:t>
            </a:r>
            <a:r>
              <a:rPr lang="en-US" sz="4400" dirty="0" err="1" smtClean="0"/>
              <a:t>খেলা</a:t>
            </a:r>
            <a:r>
              <a:rPr lang="en-US" sz="4400" dirty="0" smtClean="0"/>
              <a:t> </a:t>
            </a:r>
            <a:r>
              <a:rPr lang="en-US" sz="4400" dirty="0" err="1" smtClean="0"/>
              <a:t>পক্ষে</a:t>
            </a:r>
            <a:r>
              <a:rPr lang="en-US" sz="4400" dirty="0" smtClean="0"/>
              <a:t> ও</a:t>
            </a:r>
          </a:p>
          <a:p>
            <a:r>
              <a:rPr lang="en-US" sz="4400" dirty="0" smtClean="0"/>
              <a:t> </a:t>
            </a:r>
            <a:r>
              <a:rPr lang="en-US" sz="4400" dirty="0" err="1" smtClean="0"/>
              <a:t>বিপক্ষে</a:t>
            </a:r>
            <a:r>
              <a:rPr lang="en-US" sz="4400" dirty="0" smtClean="0"/>
              <a:t> </a:t>
            </a:r>
            <a:r>
              <a:rPr lang="en-US" sz="4400" dirty="0" err="1" smtClean="0"/>
              <a:t>পাঁচটি</a:t>
            </a:r>
            <a:r>
              <a:rPr lang="en-US" sz="4400" dirty="0" smtClean="0"/>
              <a:t> </a:t>
            </a:r>
            <a:r>
              <a:rPr lang="en-US" sz="4400" dirty="0" err="1" smtClean="0"/>
              <a:t>করে</a:t>
            </a:r>
            <a:r>
              <a:rPr lang="en-US" sz="4400" dirty="0"/>
              <a:t> </a:t>
            </a:r>
            <a:r>
              <a:rPr lang="en-US" sz="4400" dirty="0" smtClean="0"/>
              <a:t>‍</a:t>
            </a:r>
            <a:r>
              <a:rPr lang="en-US" sz="4400" dirty="0" err="1" smtClean="0"/>
              <a:t>যুক্তি</a:t>
            </a:r>
            <a:r>
              <a:rPr lang="en-US" sz="4400" dirty="0" smtClean="0"/>
              <a:t> </a:t>
            </a:r>
            <a:r>
              <a:rPr lang="en-US" sz="4400" dirty="0" err="1" smtClean="0"/>
              <a:t>দাও</a:t>
            </a:r>
            <a:r>
              <a:rPr lang="en-US" sz="4400" dirty="0" smtClean="0"/>
              <a:t>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7415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"/>
            <a:ext cx="7391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115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115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11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822" y="3066411"/>
            <a:ext cx="82092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তোমাদের</a:t>
            </a:r>
            <a:r>
              <a:rPr lang="en-US" sz="4000" dirty="0" smtClean="0"/>
              <a:t>  </a:t>
            </a:r>
            <a:r>
              <a:rPr lang="en-US" sz="4000" dirty="0" err="1" smtClean="0"/>
              <a:t>বন্ধুদের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মধ্যে</a:t>
            </a:r>
            <a:r>
              <a:rPr lang="en-US" sz="4000" dirty="0" smtClean="0"/>
              <a:t>  </a:t>
            </a:r>
            <a:r>
              <a:rPr lang="en-US" sz="4000" dirty="0" err="1" smtClean="0"/>
              <a:t>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মাঠে</a:t>
            </a:r>
            <a:r>
              <a:rPr lang="en-US" sz="4000" dirty="0" smtClean="0"/>
              <a:t> </a:t>
            </a:r>
            <a:r>
              <a:rPr lang="en-US" sz="4000" dirty="0" err="1" smtClean="0"/>
              <a:t>খেলে</a:t>
            </a:r>
            <a:r>
              <a:rPr lang="en-US" sz="4000" dirty="0" smtClean="0"/>
              <a:t> </a:t>
            </a:r>
          </a:p>
          <a:p>
            <a:r>
              <a:rPr lang="en-US" sz="4000" dirty="0" smtClean="0"/>
              <a:t>ও </a:t>
            </a:r>
            <a:r>
              <a:rPr lang="en-US" sz="4000" dirty="0" err="1" smtClean="0"/>
              <a:t>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কম্পিউটার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গেম</a:t>
            </a:r>
            <a:r>
              <a:rPr lang="en-US" sz="4000" dirty="0" smtClean="0"/>
              <a:t> </a:t>
            </a:r>
            <a:r>
              <a:rPr lang="en-US" sz="4000" dirty="0" err="1" smtClean="0"/>
              <a:t>খেলে</a:t>
            </a:r>
            <a:r>
              <a:rPr lang="en-US" sz="4000" dirty="0" smtClean="0"/>
              <a:t> </a:t>
            </a:r>
            <a:r>
              <a:rPr lang="en-US" sz="4000" dirty="0" err="1" smtClean="0"/>
              <a:t>তাদের</a:t>
            </a:r>
            <a:r>
              <a:rPr lang="en-US" sz="4000" dirty="0" smtClean="0"/>
              <a:t> ম </a:t>
            </a:r>
            <a:r>
              <a:rPr lang="en-US" sz="4000" dirty="0" err="1" smtClean="0"/>
              <a:t>ধ্যে</a:t>
            </a:r>
            <a:endParaRPr lang="en-US" sz="4000" dirty="0" smtClean="0"/>
          </a:p>
          <a:p>
            <a:r>
              <a:rPr lang="en-US" sz="4000" dirty="0" smtClean="0"/>
              <a:t> </a:t>
            </a:r>
            <a:r>
              <a:rPr lang="en-US" sz="4000" dirty="0" err="1" smtClean="0"/>
              <a:t>কি</a:t>
            </a:r>
            <a:r>
              <a:rPr lang="en-US" sz="4000" dirty="0" smtClean="0"/>
              <a:t> </a:t>
            </a:r>
            <a:r>
              <a:rPr lang="en-US" sz="4000" dirty="0" err="1" smtClean="0"/>
              <a:t>সুবিধা</a:t>
            </a:r>
            <a:r>
              <a:rPr lang="en-US" sz="4000" dirty="0" smtClean="0"/>
              <a:t> ও </a:t>
            </a:r>
            <a:r>
              <a:rPr lang="en-US" sz="4000" dirty="0" err="1" smtClean="0"/>
              <a:t>অসুবিধা</a:t>
            </a:r>
            <a:r>
              <a:rPr lang="en-US" sz="4000" dirty="0" smtClean="0"/>
              <a:t>  </a:t>
            </a:r>
            <a:r>
              <a:rPr lang="en-US" sz="4000" dirty="0" err="1" smtClean="0"/>
              <a:t>হয়</a:t>
            </a:r>
            <a:r>
              <a:rPr lang="en-US" sz="4000" dirty="0" smtClean="0"/>
              <a:t>।</a:t>
            </a:r>
            <a:endParaRPr lang="en-US" sz="4000" dirty="0"/>
          </a:p>
        </p:txBody>
      </p:sp>
      <p:pic>
        <p:nvPicPr>
          <p:cNvPr id="10242" name="Picture 2" descr="C:\Users\Perfet\Desktop\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69621"/>
            <a:ext cx="2143125" cy="136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18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Perfet\Desktop\E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001000" cy="636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41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76200"/>
            <a:ext cx="8686800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66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0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5800" y="1445764"/>
            <a:ext cx="4419600" cy="5150978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Sharif  </a:t>
            </a:r>
            <a:r>
              <a:rPr lang="en-US" sz="2800" b="1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Miah</a:t>
            </a:r>
            <a:r>
              <a:rPr lang="en-US" sz="28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        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Assistant Teacher</a:t>
            </a:r>
          </a:p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Paikara</a:t>
            </a:r>
            <a:r>
              <a:rPr lang="en-US" sz="28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 M.U. High School</a:t>
            </a:r>
          </a:p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Kalihati</a:t>
            </a:r>
            <a:r>
              <a:rPr lang="en-US" sz="28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, </a:t>
            </a:r>
            <a:r>
              <a:rPr lang="en-US" sz="2800" b="1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Tangail</a:t>
            </a:r>
            <a:endParaRPr lang="en-US" sz="2800" b="1" dirty="0" smtClean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Mobile : 01719460514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Email : sharifsgbd@gmail.com</a:t>
            </a:r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6ষ্ঠ</a:t>
            </a:r>
          </a:p>
          <a:p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4র্থ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495800" y="4648200"/>
            <a:ext cx="4419600" cy="0"/>
          </a:xfrm>
          <a:prstGeom prst="line">
            <a:avLst/>
          </a:prstGeom>
          <a:ln w="127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2" descr="C:\Users\Perfet\Desktop\Shari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5764"/>
            <a:ext cx="3886200" cy="515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52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53340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 err="1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b="1" dirty="0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5400" b="1" dirty="0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5400" b="1" dirty="0" smtClean="0">
              <a:ln>
                <a:solidFill>
                  <a:srgbClr val="0000E4"/>
                </a:solidFill>
              </a:ln>
              <a:solidFill>
                <a:srgbClr val="00E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Perfet\Desktop\g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1295400"/>
            <a:ext cx="3934691" cy="298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erfet\Desktop\Playing 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5399"/>
            <a:ext cx="3886200" cy="298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erfet\Desktop\Computer gam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19612"/>
            <a:ext cx="4800600" cy="214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37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8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spc="50" dirty="0" err="1" smtClean="0">
                <a:ln w="11430"/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u="sng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u="sng" spc="50" dirty="0" err="1" smtClean="0">
                <a:ln w="11430"/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7200" b="1" u="sng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u="sng" spc="50" dirty="0" err="1" smtClean="0">
                <a:ln w="11430"/>
                <a:latin typeface="NikoshBAN" pitchFamily="2" charset="0"/>
                <a:cs typeface="NikoshBAN" pitchFamily="2" charset="0"/>
              </a:rPr>
              <a:t>বিষয়</a:t>
            </a:r>
            <a:endParaRPr lang="en-US" sz="7200" b="1" u="sng" spc="50" dirty="0" smtClean="0">
              <a:ln w="11430"/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89162" y="1514978"/>
            <a:ext cx="5472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 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Perfet\Desktop\g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82091"/>
            <a:ext cx="5062931" cy="383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82091"/>
            <a:ext cx="3164032" cy="3838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65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2743200" y="152400"/>
            <a:ext cx="36576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spc="-150" dirty="0" err="1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447800"/>
            <a:ext cx="5715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 smtClean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dirty="0" smtClean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784902"/>
            <a:ext cx="883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  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2। 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বিনোদনের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3। 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6853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বইয়ে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05759"/>
            <a:ext cx="4572000" cy="2654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82151"/>
            <a:ext cx="3609975" cy="237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20403"/>
            <a:ext cx="26384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118" y="4087091"/>
            <a:ext cx="555307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25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39" y="1066800"/>
            <a:ext cx="5863861" cy="378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38150"/>
            <a:ext cx="16002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64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5638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36273"/>
            <a:ext cx="5638800" cy="2445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66034"/>
            <a:ext cx="30289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44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81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কিছু</a:t>
            </a:r>
            <a:r>
              <a:rPr lang="en-US" sz="3600" dirty="0" smtClean="0">
                <a:solidFill>
                  <a:srgbClr val="FFFF00"/>
                </a:solidFill>
              </a:rPr>
              <a:t>  </a:t>
            </a:r>
            <a:r>
              <a:rPr lang="en-US" sz="3600" dirty="0" err="1" smtClean="0">
                <a:solidFill>
                  <a:srgbClr val="FFFF00"/>
                </a:solidFill>
              </a:rPr>
              <a:t>গুরুত্ব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পৃর্ণ</a:t>
            </a:r>
            <a:r>
              <a:rPr lang="en-US" sz="3600" dirty="0" smtClean="0">
                <a:solidFill>
                  <a:srgbClr val="FFFF00"/>
                </a:solidFill>
              </a:rPr>
              <a:t>   </a:t>
            </a:r>
            <a:r>
              <a:rPr lang="en-US" sz="3600" dirty="0" err="1" smtClean="0">
                <a:solidFill>
                  <a:srgbClr val="FFFF00"/>
                </a:solidFill>
              </a:rPr>
              <a:t>শব্দ</a:t>
            </a:r>
            <a:r>
              <a:rPr lang="en-US" sz="3600" dirty="0" smtClean="0">
                <a:solidFill>
                  <a:srgbClr val="FFFF00"/>
                </a:solidFill>
              </a:rPr>
              <a:t>   </a:t>
            </a:r>
            <a:r>
              <a:rPr lang="en-US" sz="3600" dirty="0" err="1" smtClean="0">
                <a:solidFill>
                  <a:srgbClr val="FFFF00"/>
                </a:solidFill>
              </a:rPr>
              <a:t>জেনে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নিই</a:t>
            </a:r>
            <a:r>
              <a:rPr lang="en-US" sz="3600" dirty="0" smtClean="0">
                <a:solidFill>
                  <a:srgbClr val="FFFF00"/>
                </a:solidFill>
              </a:rPr>
              <a:t>।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Perfet\Desktop\চ্যাটি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27331"/>
            <a:ext cx="6524625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87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203</TotalTime>
  <Words>166</Words>
  <Application>Microsoft Office PowerPoint</Application>
  <PresentationFormat>On-screen Show (4:3)</PresentationFormat>
  <Paragraphs>47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Metro</vt:lpstr>
      <vt:lpstr>                 আজকের ক্লাসে সবাইকে                                           শুভেচ্ছা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 শুভেচ্ছা</dc:title>
  <dc:creator>Perfet</dc:creator>
  <cp:lastModifiedBy>Perfet</cp:lastModifiedBy>
  <cp:revision>33</cp:revision>
  <dcterms:created xsi:type="dcterms:W3CDTF">2020-03-29T06:24:53Z</dcterms:created>
  <dcterms:modified xsi:type="dcterms:W3CDTF">2020-04-04T08:23:22Z</dcterms:modified>
</cp:coreProperties>
</file>