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80" r:id="rId9"/>
    <p:sldId id="266" r:id="rId10"/>
    <p:sldId id="265" r:id="rId11"/>
    <p:sldId id="267" r:id="rId12"/>
    <p:sldId id="268" r:id="rId13"/>
    <p:sldId id="269" r:id="rId14"/>
    <p:sldId id="279" r:id="rId15"/>
    <p:sldId id="272" r:id="rId16"/>
    <p:sldId id="270" r:id="rId17"/>
    <p:sldId id="271" r:id="rId18"/>
    <p:sldId id="273" r:id="rId19"/>
    <p:sldId id="277" r:id="rId20"/>
    <p:sldId id="278" r:id="rId21"/>
    <p:sldId id="274" r:id="rId22"/>
    <p:sldId id="275" r:id="rId23"/>
    <p:sldId id="276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7" clrIdx="0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2" name="মামুন" initials="i-[" lastIdx="2" clrIdx="1">
    <p:extLst>
      <p:ext uri="{19B8F6BF-5375-455C-9EA6-DF929625EA0E}">
        <p15:presenceInfo xmlns:p15="http://schemas.microsoft.com/office/powerpoint/2012/main" userId="মামুন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364" autoAdjust="0"/>
  </p:normalViewPr>
  <p:slideViewPr>
    <p:cSldViewPr>
      <p:cViewPr varScale="1">
        <p:scale>
          <a:sx n="84" d="100"/>
          <a:sy n="84" d="100"/>
        </p:scale>
        <p:origin x="990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3-30T02:57:30.884" idx="1">
    <p:pos x="10" y="10"/>
    <p:text>এই কনটেন্টের সব স্লাইডে হাইপার লিঙ্ক যুক্ত করা হয়েছে।</p:text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5EEE6-CD89-48F8-A85A-630F78A544FC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20FEB-D4EE-416F-AE23-088662834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4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1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0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51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7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5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2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05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3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9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0FEB-D4EE-416F-AE23-0886628344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25.jpe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6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10" Type="http://schemas.openxmlformats.org/officeDocument/2006/relationships/slide" Target="slide6.xml"/><Relationship Id="rId4" Type="http://schemas.openxmlformats.org/officeDocument/2006/relationships/image" Target="../media/image12.tmp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203244"/>
            <a:ext cx="8229600" cy="4711656"/>
            <a:chOff x="76200" y="50844"/>
            <a:chExt cx="9067800" cy="5694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71500"/>
              <a:ext cx="8001000" cy="4572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76200" y="50844"/>
              <a:ext cx="9067800" cy="5694636"/>
              <a:chOff x="0" y="0"/>
              <a:chExt cx="9067800" cy="569463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067800" cy="569463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547" y="342900"/>
                <a:ext cx="4645555" cy="23776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2197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ac\Desktop\Download\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57300"/>
            <a:ext cx="5121189" cy="284226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600200" y="4417993"/>
            <a:ext cx="6096000" cy="95410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গ্রীষ্মকালে মধুর মতো মিষ্টি আম,জাম,কাঁঠাল, আনারস ওলিচু পাওয়া যায়। তাই এই মাসকে মধু মাস ও বলে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2552700"/>
            <a:ext cx="5181600" cy="5847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গ্রীষ্মকালে কোন কোন ফল পাওয়া যায়?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67725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2019300"/>
            <a:ext cx="4067175" cy="2706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4838700"/>
            <a:ext cx="5181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বর্ষাকালে আকাশ কালো মেঘ দেখা  যায়।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848880"/>
            <a:ext cx="51816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ঋতুতে আকাশে কালো মেঘ দেখা  যায় ?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67725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1440" y="1066800"/>
            <a:ext cx="1071127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আষাঢ়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141240" y="990600"/>
            <a:ext cx="108836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3657600" y="1409700"/>
            <a:ext cx="1676400" cy="715089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331 L 0.31892 0.056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0.03024 L -0.33212 0.069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028700"/>
            <a:ext cx="71628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কী বলতে পারি বর্ষা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কোন  ধরনের বৃষ্টি হয় ?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00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668322"/>
            <a:ext cx="4419600" cy="2891918"/>
          </a:xfrm>
          <a:prstGeom prst="ellips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057400" y="4696480"/>
            <a:ext cx="525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ঝিরঝিরে ও খুব হালকা বৃষ্টির নাম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ইলশেগুঁড়ি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696480"/>
            <a:ext cx="525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ঝিরঝিরে ও খুব হালকা বৃষ্টি হয়  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4696480"/>
            <a:ext cx="525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ঝিরঝিরে ও খুব হালকা বৃষ্টির নাম কী ?  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67725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1" grpId="0" animBg="1"/>
      <p:bldP spid="21" grpId="1" animBg="1"/>
      <p:bldP spid="22" grpId="0" animBg="1"/>
      <p:bldP spid="22" grpId="1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ns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2630" y="1068928"/>
            <a:ext cx="4385370" cy="3026050"/>
          </a:xfrm>
          <a:prstGeom prst="ellipse">
            <a:avLst/>
          </a:prstGeom>
          <a:ln w="3810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28800" y="4305300"/>
            <a:ext cx="54102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 বড় ফোঁটায় প্রচুর বৃষ্টির নাম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মূষলধারে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বৃষ্টি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305300"/>
            <a:ext cx="54102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 বড় ফোঁটায়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বৃষ্টির নাম কী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315480"/>
            <a:ext cx="54102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05300"/>
            <a:ext cx="54102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 বড় ফোঁটায় প্রচুর বৃষ্টি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67725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7" grpId="0" animBg="1"/>
      <p:bldP spid="7" grpId="1" animBg="1"/>
      <p:bldP spid="8" grpId="0" animBg="1"/>
      <p:bldP spid="8" grpId="1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\Desktop\Download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146"/>
            <a:ext cx="5630525" cy="1866754"/>
          </a:xfrm>
          <a:prstGeom prst="flowChartProcess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295400" y="3086100"/>
            <a:ext cx="6705600" cy="46166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বর্ষাকালে নদীতে ঢল নামে । বর্ষায় ফোটে কদম, কেয়া ও নানান ফুল।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ac\Desktop\Download\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357" y="3844254"/>
            <a:ext cx="1452256" cy="1223046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1356" y="5062835"/>
            <a:ext cx="114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কদম ফুল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556" y="5062835"/>
            <a:ext cx="114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কেয়া ফুল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c\Downloads\ke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841" y="3847623"/>
            <a:ext cx="1633359" cy="1219677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367725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04120"/>
            <a:ext cx="3048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62100"/>
            <a:ext cx="57912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(ক) আমাদের দেশ ------------ ----  দেশ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933700"/>
            <a:ext cx="63246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 বর্ষায় ফোটে ----------- ------------     নানা ফুল।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520" y="800100"/>
            <a:ext cx="67056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ডান দিক থেকে ঠিক শব্দ বেছে নিয়ে খালি জায়গায় লিখি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52900"/>
            <a:ext cx="65532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(ঙ)   প্রতি দুই মাস পরপর --------------- বদল হয়।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43300"/>
            <a:ext cx="64770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(ঘ) ঝিরঝির ও খুব হালকা বৃষ্টিকে বলা হয় --------------।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47900"/>
            <a:ext cx="62484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গ্রীষ্মকে বলা হয় ------------------- 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4239280"/>
            <a:ext cx="17526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ইলশেগুঁড়ি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543300"/>
            <a:ext cx="17526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মধুমাস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933700"/>
            <a:ext cx="17526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ষড়ঋতু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47900"/>
            <a:ext cx="16764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485900"/>
            <a:ext cx="27432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কদম,কেয়া,ও আরো ও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40833 0.220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102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0833 0.313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9583 -0.25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129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50417 -0.258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1294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417 -0.140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7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2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15325"/>
            <a:ext cx="35814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33500"/>
            <a:ext cx="13716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ইলশেগুঁড়ি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04324"/>
            <a:ext cx="10668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15280"/>
            <a:ext cx="14478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মূষলধারে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ons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552700"/>
            <a:ext cx="1066800" cy="805018"/>
          </a:xfrm>
          <a:prstGeom prst="roundRect">
            <a:avLst/>
          </a:prstGeom>
          <a:ln w="38100">
            <a:noFill/>
          </a:ln>
        </p:spPr>
      </p:pic>
      <p:pic>
        <p:nvPicPr>
          <p:cNvPr id="13" name="Picture 12" descr="00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5561" y="1181100"/>
            <a:ext cx="1038639" cy="723900"/>
          </a:xfrm>
          <a:prstGeom prst="flowChartAlternateProcess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429000" y="1261702"/>
            <a:ext cx="22860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ঝিরঝির ও হালকা 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4176059"/>
            <a:ext cx="13716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বৃষ্টির সময় ।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2700635"/>
            <a:ext cx="25908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বড় বড় ফোটায় বৃষ্টি ।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690" y="1239796"/>
            <a:ext cx="31242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বর্ষাকালে ইলশেগুঁড়ি বৃষ্টি হয়।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2703790"/>
            <a:ext cx="28194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বাহিরে মূষলধারে বৃষ্টি হয়।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4176059"/>
            <a:ext cx="37338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বর্ষাকালে নদী নালা পানিতে ভরে যায়।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ac\Desktop\Download\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000500"/>
            <a:ext cx="1371600" cy="83820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705100"/>
            <a:ext cx="16764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অসহ্য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76700"/>
            <a:ext cx="16764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\Desktop\Download\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00500"/>
            <a:ext cx="1676400" cy="990600"/>
          </a:xfrm>
          <a:prstGeom prst="ellipse">
            <a:avLst/>
          </a:prstGeom>
          <a:noFill/>
        </p:spPr>
      </p:pic>
      <p:pic>
        <p:nvPicPr>
          <p:cNvPr id="6" name="Picture 5" descr="ei-shomoyer-rupchorcha-2.jpg"/>
          <p:cNvPicPr>
            <a:picLocks noChangeAspect="1"/>
          </p:cNvPicPr>
          <p:nvPr/>
        </p:nvPicPr>
        <p:blipFill>
          <a:blip r:embed="rId4" cstate="print"/>
          <a:srcRect l="29167" b="10811"/>
          <a:stretch>
            <a:fillRect/>
          </a:stretch>
        </p:blipFill>
        <p:spPr>
          <a:xfrm>
            <a:off x="2590800" y="2476500"/>
            <a:ext cx="1524000" cy="10668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381500" y="4305895"/>
            <a:ext cx="14478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গরম কাল 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628900"/>
            <a:ext cx="25146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 সহ্য করা যায় না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314700"/>
            <a:ext cx="3581400" cy="46166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গ্রীষ্মের রোদ অসহ্য গরম লাগে ।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780" y="4305895"/>
            <a:ext cx="329946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গ্রীষ্মকালকে মধুমাস বলা হয়।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90500"/>
            <a:ext cx="35814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786235"/>
            <a:ext cx="43434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আমাদের বাংলাদেশ ষড়ঋতুর দেশ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028700"/>
            <a:ext cx="16764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ষড়ঋতু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100435"/>
            <a:ext cx="20574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ছয় ঋতু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J:\ataur picture\M0hebur      COM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876300"/>
            <a:ext cx="1524000" cy="914400"/>
          </a:xfrm>
          <a:prstGeom prst="ellipse">
            <a:avLst/>
          </a:prstGeom>
          <a:noFill/>
        </p:spPr>
      </p:pic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2800" y="79029"/>
            <a:ext cx="23622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829122"/>
            <a:ext cx="617220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নীচের ঋতু গুলোর প্রতিটির দুইটি করে বৈশিষ্ট্য লিখি।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945704"/>
            <a:ext cx="16764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 কাল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1657945"/>
            <a:ext cx="6781800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গ্রীষ্মকালে প্রচণ্ড গরম থাকে।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আম,জাম, কাঁঠাল ,আনারস ও লিচু এই ঋতুর ফল।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416230"/>
            <a:ext cx="16764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3093064"/>
            <a:ext cx="5593080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বর্ষাকালে আকাশে কালো ঘন মেঘে ছেয়ে যায়।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বড় বড় ফোটায় প্রচুর মূষলধারে বৃষ্টি হয়।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33600" y="367725"/>
            <a:ext cx="48768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শিক্ষকের আদর্শ 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47700"/>
            <a:ext cx="3146426" cy="71292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14474"/>
            <a:ext cx="4800600" cy="1815882"/>
          </a:xfrm>
          <a:prstGeom prst="rect">
            <a:avLst/>
          </a:prstGeom>
          <a:noFill/>
          <a:ln w="57150">
            <a:noFill/>
            <a:prstDash val="sysDot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মামুন</a:t>
            </a:r>
            <a:endParaRPr lang="bn-BD" sz="28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বাংগালগাঁও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সরকারি প্রাথমিক বিদ্যালয়। </a:t>
            </a:r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কালী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গঞ্জ, </a:t>
            </a:r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983587"/>
            <a:ext cx="4343400" cy="2246769"/>
          </a:xfrm>
          <a:prstGeom prst="rect">
            <a:avLst/>
          </a:prstGeom>
          <a:noFill/>
          <a:ln w="38100">
            <a:noFill/>
            <a:prstDash val="sysDash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চতুর্থ শ্রেণি  </a:t>
            </a: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2800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–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ষড়ঋতুর দেশ বাংলাদেশ ------------ আরও নানা ফুল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, পাঠ-০১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76400" y="443925"/>
            <a:ext cx="59436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79923" y="419100"/>
            <a:ext cx="1460353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600" y="1866900"/>
            <a:ext cx="5105400" cy="523220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বাংলাদেশে বছরে কয়টি ঋতু আসে 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399" y="3467100"/>
            <a:ext cx="5105400" cy="523220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। বাংলাদেশের ঋতুগুলোর নাম লিখি।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05200" y="266700"/>
            <a:ext cx="20574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2933700"/>
            <a:ext cx="5257800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বর্ষা ঋতুর ৪টি বৈশিষ্ট্য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"/>
            <a:ext cx="8424019" cy="51553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3600" y="8001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5630" y="12573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28600" y="5215235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7924800" y="5215235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926330"/>
            <a:ext cx="51054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ছবিগুলোকে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ধরণের ছবি বলতে পারি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J:\ataur\Landscapes &amp; Nature\Manik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76300"/>
            <a:ext cx="2971800" cy="1905000"/>
          </a:xfrm>
          <a:prstGeom prst="flowChartAlternateProcess">
            <a:avLst/>
          </a:prstGeom>
          <a:noFill/>
          <a:ln w="19050">
            <a:solidFill>
              <a:srgbClr val="FF0000"/>
            </a:solidFill>
            <a:prstDash val="sysDot"/>
          </a:ln>
        </p:spPr>
      </p:pic>
      <p:pic>
        <p:nvPicPr>
          <p:cNvPr id="1029" name="Picture 5" descr="J:\ataur picture\M0hebur      COM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933700"/>
            <a:ext cx="2971800" cy="19050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3009900" y="187480"/>
            <a:ext cx="32004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মনোযোগসহ দেখি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926225"/>
            <a:ext cx="2362200" cy="1771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16" y="992300"/>
            <a:ext cx="2482770" cy="171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5" y="183342"/>
            <a:ext cx="2669008" cy="591933"/>
          </a:xfrm>
          <a:prstGeom prst="rect">
            <a:avLst/>
          </a:prstGeom>
          <a:noFill/>
          <a:ln w="38100">
            <a:solidFill>
              <a:srgbClr val="11D4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আমাদের পাঠ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8869" y="4954965"/>
            <a:ext cx="2819400" cy="584775"/>
          </a:xfrm>
          <a:prstGeom prst="rect">
            <a:avLst/>
          </a:prstGeom>
          <a:noFill/>
          <a:ln w="38100">
            <a:solidFill>
              <a:srgbClr val="11D4F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ataur\ataur\11014631_1535599726709188_124320015899233666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39" y="952500"/>
            <a:ext cx="7699261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2931" y="233798"/>
            <a:ext cx="1828800" cy="646331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89" y="1104900"/>
            <a:ext cx="5048694" cy="5839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123161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91725"/>
            <a:ext cx="5013970" cy="776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198765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949" y="287128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4577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93089" y="2871281"/>
            <a:ext cx="5188485" cy="781659"/>
            <a:chOff x="2108522" y="3857263"/>
            <a:chExt cx="5188485" cy="781659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813" y="3857263"/>
              <a:ext cx="5013970" cy="448037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2" y="4226827"/>
              <a:ext cx="5188485" cy="41209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093089" y="3848100"/>
            <a:ext cx="5603111" cy="1485900"/>
            <a:chOff x="2093089" y="4639279"/>
            <a:chExt cx="2743583" cy="1146196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089" y="4639279"/>
              <a:ext cx="2743583" cy="409632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089" y="5061474"/>
              <a:ext cx="2572109" cy="724001"/>
            </a:xfrm>
            <a:prstGeom prst="rect">
              <a:avLst/>
            </a:prstGeom>
          </p:spPr>
        </p:pic>
      </p:grp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14" grpId="0"/>
      <p:bldP spid="15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4195" y="114300"/>
            <a:ext cx="24384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পূর্বজ্ঞান যাচাই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1470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। বাংলাদেশে কয়টি ঋতু ?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10568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বাংলাদেশে কয় মাস পর পর  ঋতু বদল হয়?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88648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বাংলাদেশে কয় মাসে বছর হয় ?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54408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 ঋতু গুলোর নাম কী ?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15368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গ্রীষ্ম, বর্ষা, শরৎ, হেমন্ত, শীত ও বসন্ত ।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93448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ছয়টি ঋতু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71528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দুই মাস পর পর ঋতু বদল হয়।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496080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বারো মাসে বছর হয়।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28700"/>
            <a:ext cx="7772400" cy="95410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ষড়ঋতুর দেশ বাংলাদেশ । প্রতি দুই মাসে হয় একটি ঋতু।  ঋতুগুলো হ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১।  গ্রীষ্ম 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বর্ষা ৩। শরৎ ৪। হেমন্ত ৫। শীত ও ৬। বসন্তকাল 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2" name="AutoShape 4" descr="Image result for rain animation gif"/>
          <p:cNvSpPr>
            <a:spLocks noChangeAspect="1" noChangeArrowheads="1"/>
          </p:cNvSpPr>
          <p:nvPr/>
        </p:nvSpPr>
        <p:spPr bwMode="auto">
          <a:xfrm>
            <a:off x="155575" y="-1790700"/>
            <a:ext cx="4333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rain animation gif"/>
          <p:cNvSpPr>
            <a:spLocks noChangeAspect="1" noChangeArrowheads="1"/>
          </p:cNvSpPr>
          <p:nvPr/>
        </p:nvSpPr>
        <p:spPr bwMode="auto">
          <a:xfrm>
            <a:off x="155575" y="-1790700"/>
            <a:ext cx="4333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4925080"/>
            <a:ext cx="51816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আমরা গ্রীষ্ম ও বর্ষা ঋতু সম্পর্কে শিখব।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15325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2400300"/>
            <a:ext cx="3282951" cy="2102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97889"/>
            <a:ext cx="3130550" cy="2083239"/>
          </a:xfrm>
          <a:prstGeom prst="rect">
            <a:avLst/>
          </a:prstGeom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05480"/>
            <a:ext cx="5334000" cy="5847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620280"/>
            <a:ext cx="5562600" cy="52322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ষড়ঋতুগুলো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44" y="2171700"/>
            <a:ext cx="3806613" cy="2438400"/>
          </a:xfrm>
          <a:prstGeom prst="rect">
            <a:avLst/>
          </a:prstGeom>
        </p:spPr>
      </p:pic>
      <p:pic>
        <p:nvPicPr>
          <p:cNvPr id="6" name="Picture 2" descr="C:\Users\ac\Desktop\Download\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96" y="2171700"/>
            <a:ext cx="3624696" cy="266700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62200" y="276880"/>
            <a:ext cx="4572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971990"/>
            <a:ext cx="5410200" cy="40011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গ্রীষ্মে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পড়ে এবং রাস্তায় ছাতা মাথায় দিয়ে বের হতে হয় 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248680"/>
            <a:ext cx="6629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আমরা কী বলতে পারি গ্রীষ্ম ঋতুতে কেমন গরম  পড়ে ?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824925"/>
            <a:ext cx="14478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জৈষ্ঠ্য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901125"/>
            <a:ext cx="152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বৈশাখ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810000" y="1358325"/>
            <a:ext cx="1905000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2286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7924800" y="5114850"/>
            <a:ext cx="990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5228E-6 L 0.34167 0.07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3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773 L -0.30417 0.093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921</Words>
  <Application>Microsoft Office PowerPoint</Application>
  <PresentationFormat>On-screen Show (16:10)</PresentationFormat>
  <Paragraphs>200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মামুন</cp:lastModifiedBy>
  <cp:revision>278</cp:revision>
  <dcterms:created xsi:type="dcterms:W3CDTF">2006-08-16T00:00:00Z</dcterms:created>
  <dcterms:modified xsi:type="dcterms:W3CDTF">2020-03-29T21:09:15Z</dcterms:modified>
  <cp:contentStatus/>
</cp:coreProperties>
</file>