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77" r:id="rId3"/>
    <p:sldId id="278" r:id="rId4"/>
    <p:sldId id="302" r:id="rId5"/>
    <p:sldId id="303" r:id="rId6"/>
    <p:sldId id="329" r:id="rId7"/>
    <p:sldId id="304" r:id="rId8"/>
    <p:sldId id="330" r:id="rId9"/>
    <p:sldId id="307" r:id="rId10"/>
    <p:sldId id="326" r:id="rId11"/>
    <p:sldId id="305" r:id="rId12"/>
    <p:sldId id="306" r:id="rId13"/>
    <p:sldId id="313" r:id="rId14"/>
    <p:sldId id="308" r:id="rId15"/>
    <p:sldId id="311" r:id="rId16"/>
    <p:sldId id="312" r:id="rId17"/>
    <p:sldId id="315" r:id="rId18"/>
    <p:sldId id="316" r:id="rId19"/>
    <p:sldId id="314" r:id="rId20"/>
    <p:sldId id="332" r:id="rId21"/>
    <p:sldId id="321" r:id="rId22"/>
    <p:sldId id="32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9" autoAdjust="0"/>
    <p:restoredTop sz="92475" autoAdjust="0"/>
  </p:normalViewPr>
  <p:slideViewPr>
    <p:cSldViewPr snapToGrid="0">
      <p:cViewPr varScale="1">
        <p:scale>
          <a:sx n="51" d="100"/>
          <a:sy n="51" d="100"/>
        </p:scale>
        <p:origin x="75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20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5851A-A564-4893-AA3B-0C54DEF9B791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0DF42-D71A-4B6C-A1FE-76ED862AB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76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83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1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10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3009-3CF4-455A-B66F-095557398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9736A-BECC-476A-8341-B4ED21D44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A2F6A-571C-4035-92B2-74FDAD9F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F280-CC89-4F16-A409-DDABC291A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5281D-E931-40C8-AD5E-82581B35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4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2052E-9EC8-4B1C-BCF5-7AD9D0F24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DE73-2D31-4870-ABE9-899E29C59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B4805-5D53-404F-A479-CCDE61431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CAAB9-A59E-4047-B4D8-2D7B1420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56DE9-17A2-40F5-A006-8425F7AE2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892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83360-195D-4FBB-B2F3-01641B17E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B933D-53AF-4867-A2FD-70ECA8EAC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9E74A-39C1-44C7-ADAE-274EA731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D3796-46B2-4909-9ACF-1AE2EADE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AB7BE-4B6D-4DA8-90F2-F719892D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791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9B64F-D7B4-4092-BE67-16E67B3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3BBB8-A6A8-4F81-8A1B-696D3128A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F1CE2-220C-4D53-BF53-2B6175DD0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1686B-4ADD-4315-B5FB-E8067E8D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1E64F-9864-4A69-988C-9C578407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63D08-2D96-4F3E-87EF-E13C26B6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500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0E903-DF02-41AA-AE68-A6564979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75D5D-4762-4916-976A-4BDE18467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9CB73-07F7-4A24-A60B-0530E2237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8434A-0C6B-4194-8973-103048FAE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D9DC8-DEF2-4998-A59C-BBCBDFE11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458DD4-3DC8-4A46-8750-2E5BCE5D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37D62-FA66-4EAA-B1BB-790C1B82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AB3776-8B84-4AD0-AFA0-BAE4DC0F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577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DF725-642E-4BFB-B7BB-974F6B8B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49C9B4-D0A2-43DF-9561-C0E588F50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FA6F-E176-4638-B443-59800A501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979ED-E9A6-4FE5-BB98-363044982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72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227EC-5AA9-460D-BFD7-28938CB1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C46917-7B22-4E21-9A5F-91377E606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675AC-5EA4-41CB-A1D1-C01466EA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3295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0BB76-7E47-4F7B-994A-A94CF426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FD2F8-0E2B-4071-A18F-20AEC7FF9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DB329-4D70-4609-9E04-3543E2260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0AB97-E292-4B99-A828-64858050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52EE2-B38A-474F-B501-6E6A4E672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55B8A-1D3E-423E-ABCC-10481060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36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958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C22F6-24C0-410B-AFCB-ED5F5D2F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4D976D-E206-4BC1-906D-C0A76E80E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E5F31-D532-48F3-885E-E322A696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A16E4-D68A-401B-A760-81A8EE1C4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AC312-445F-4149-974E-56AAD5DC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A29CE-58CE-4F24-884D-91CBB25C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7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899C-9C38-4B97-98B9-13C437D5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80112-DB45-4CBC-89E4-A23975971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46108-A163-4B0A-A94E-DA9EAE446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C95E-442B-4E59-87F6-D07CCD93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24681-4BCF-4AE2-8F68-476774FC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951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7503F7-8B19-4B31-A796-C5B5F190E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AD5F37-0078-4F70-9722-B1A661C67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84CB6-6A50-4E1C-AC11-13F165F19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08F4-6B96-4BBB-957A-C6723BF4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67E5D-7583-4966-86C7-598B358FE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87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58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33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4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63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4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66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7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57B43-A449-4C4D-B79D-43070B8E5E53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97AC6-B91B-412D-BC9A-AC4F3EFEA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72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6B437A-BFE5-4DD0-86CF-9A1DD959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7EEC-083F-468A-8957-310B437E6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DBAB9-F1F2-49C6-AEAA-D2588B88D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0ED7-5451-4A98-B2B3-79B0A6CF51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3/30/2020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2264B-83E6-4052-BCDA-05D26EB36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0D52B-EFF4-4DC6-806C-51E0D4D09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78C658-BA6F-4E59-9224-F341140A2B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11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0421" y="0"/>
            <a:ext cx="9362981" cy="2215991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সবাইকে স্বাগতম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4617" y="6373271"/>
            <a:ext cx="121919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</a:t>
            </a:r>
            <a:r>
              <a:rPr lang="en-US" sz="20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sz="20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</a:t>
            </a:r>
            <a:r>
              <a:rPr lang="en-US" sz="20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ফরিদপুর।</a:t>
            </a:r>
          </a:p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96" y="1486997"/>
            <a:ext cx="8829207" cy="49664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7"/>
          <a:stretch/>
        </p:blipFill>
        <p:spPr>
          <a:xfrm>
            <a:off x="5788738" y="50388"/>
            <a:ext cx="6301444" cy="62427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34"/>
          <a:stretch/>
        </p:blipFill>
        <p:spPr>
          <a:xfrm>
            <a:off x="0" y="1"/>
            <a:ext cx="5788737" cy="629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5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12-Point Star 2"/>
          <p:cNvSpPr/>
          <p:nvPr/>
        </p:nvSpPr>
        <p:spPr>
          <a:xfrm>
            <a:off x="300523" y="230038"/>
            <a:ext cx="2590800" cy="1219200"/>
          </a:xfrm>
          <a:prstGeom prst="star12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73609" y="410471"/>
            <a:ext cx="144462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শব্দার্থ</a:t>
            </a:r>
          </a:p>
        </p:txBody>
      </p:sp>
      <p:sp>
        <p:nvSpPr>
          <p:cNvPr id="5" name="Double Wave 4"/>
          <p:cNvSpPr/>
          <p:nvPr/>
        </p:nvSpPr>
        <p:spPr>
          <a:xfrm>
            <a:off x="211589" y="1532093"/>
            <a:ext cx="2288721" cy="1002722"/>
          </a:xfrm>
          <a:prstGeom prst="doubleWav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2923" y="1679511"/>
            <a:ext cx="1763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ছায়ানট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ouble Wave 6"/>
          <p:cNvSpPr/>
          <p:nvPr/>
        </p:nvSpPr>
        <p:spPr>
          <a:xfrm>
            <a:off x="348342" y="3227270"/>
            <a:ext cx="2151968" cy="944548"/>
          </a:xfrm>
          <a:prstGeom prst="double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42923" y="3323241"/>
            <a:ext cx="212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আবহমান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78942" y="4819553"/>
            <a:ext cx="2252746" cy="891085"/>
            <a:chOff x="765805" y="4707334"/>
            <a:chExt cx="2328457" cy="921033"/>
          </a:xfrm>
        </p:grpSpPr>
        <p:sp>
          <p:nvSpPr>
            <p:cNvPr id="8" name="Double Wave 7"/>
            <p:cNvSpPr/>
            <p:nvPr/>
          </p:nvSpPr>
          <p:spPr>
            <a:xfrm>
              <a:off x="765805" y="4707334"/>
              <a:ext cx="2328457" cy="921033"/>
            </a:xfrm>
            <a:prstGeom prst="doubleWav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30776" y="4840543"/>
              <a:ext cx="1373199" cy="731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পুণ্যাহ</a:t>
              </a:r>
              <a:endParaRPr lang="en-US" sz="4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Flowchart: Terminator 12"/>
          <p:cNvSpPr/>
          <p:nvPr/>
        </p:nvSpPr>
        <p:spPr>
          <a:xfrm>
            <a:off x="5563617" y="1679511"/>
            <a:ext cx="6443504" cy="707886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474" y="1283496"/>
            <a:ext cx="2779573" cy="15565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Flowchart: Terminator 18"/>
          <p:cNvSpPr/>
          <p:nvPr/>
        </p:nvSpPr>
        <p:spPr>
          <a:xfrm>
            <a:off x="5563617" y="3351343"/>
            <a:ext cx="6443504" cy="696612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এখনও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Flowchart: Terminator 19"/>
          <p:cNvSpPr/>
          <p:nvPr/>
        </p:nvSpPr>
        <p:spPr>
          <a:xfrm>
            <a:off x="5563617" y="5162315"/>
            <a:ext cx="6318480" cy="911914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323" y="2935714"/>
            <a:ext cx="2615259" cy="1648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 descr="http://i.ytimg.com/vi/aWpXhMjg_pM/hq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630" y="4745993"/>
            <a:ext cx="2597834" cy="15081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295869" y="5257800"/>
            <a:ext cx="55862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পুণ্যের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আয়োজিত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6096000" y="2033454"/>
            <a:ext cx="5069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868817" y="1799847"/>
            <a:ext cx="60132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বাঙালি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সংস্কৃতি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চর্চার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একটি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ঐতিহ্যবাহী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6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42923" y="6381095"/>
            <a:ext cx="10622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6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10" grpId="0"/>
      <p:bldP spid="13" grpId="0" animBg="1"/>
      <p:bldP spid="19" grpId="0" animBg="1"/>
      <p:bldP spid="20" grpId="0" animBg="1"/>
      <p:bldP spid="24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29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12-Point Star 2"/>
          <p:cNvSpPr/>
          <p:nvPr/>
        </p:nvSpPr>
        <p:spPr>
          <a:xfrm>
            <a:off x="51647" y="92620"/>
            <a:ext cx="2590800" cy="1219200"/>
          </a:xfrm>
          <a:prstGeom prst="star12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16351" y="330378"/>
            <a:ext cx="1797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itchFamily="2" charset="0"/>
              </a:rPr>
              <a:t>শব্দার্থ</a:t>
            </a:r>
          </a:p>
        </p:txBody>
      </p:sp>
      <p:sp>
        <p:nvSpPr>
          <p:cNvPr id="5" name="Double Wave 4"/>
          <p:cNvSpPr/>
          <p:nvPr/>
        </p:nvSpPr>
        <p:spPr>
          <a:xfrm>
            <a:off x="216351" y="1610906"/>
            <a:ext cx="1882274" cy="700277"/>
          </a:xfrm>
          <a:prstGeom prst="doubleWav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uble Wave 5"/>
          <p:cNvSpPr/>
          <p:nvPr/>
        </p:nvSpPr>
        <p:spPr>
          <a:xfrm>
            <a:off x="198473" y="2938670"/>
            <a:ext cx="1882274" cy="1013829"/>
          </a:xfrm>
          <a:prstGeom prst="double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uble Wave 6"/>
          <p:cNvSpPr/>
          <p:nvPr/>
        </p:nvSpPr>
        <p:spPr>
          <a:xfrm>
            <a:off x="278932" y="4718311"/>
            <a:ext cx="1882274" cy="967164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46315" y="1659593"/>
            <a:ext cx="1652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হালখাতা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071" y="4814641"/>
            <a:ext cx="1763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যাত্রা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0727" y="3087085"/>
            <a:ext cx="1763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কবিগান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447" y="985144"/>
            <a:ext cx="2923618" cy="15202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893" y="2676860"/>
            <a:ext cx="2752725" cy="16573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Flowchart: Terminator 13"/>
          <p:cNvSpPr/>
          <p:nvPr/>
        </p:nvSpPr>
        <p:spPr>
          <a:xfrm>
            <a:off x="5608525" y="1465952"/>
            <a:ext cx="6443504" cy="696612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পয়লা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বৈশাখে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আয়োজিত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Flowchart: Terminator 14"/>
          <p:cNvSpPr/>
          <p:nvPr/>
        </p:nvSpPr>
        <p:spPr>
          <a:xfrm>
            <a:off x="5548477" y="2992763"/>
            <a:ext cx="6499804" cy="702699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গানের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দুজন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গায়ক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পালা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অন্যের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যুক্তি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খণ্ডণ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গানে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গানে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Flowchart: Terminator 15"/>
          <p:cNvSpPr/>
          <p:nvPr/>
        </p:nvSpPr>
        <p:spPr>
          <a:xfrm>
            <a:off x="5720346" y="4791390"/>
            <a:ext cx="6443504" cy="696612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প্রাচীন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দৃশ্যকাব্য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217" y="4525662"/>
            <a:ext cx="2817308" cy="15927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8" name="Straight Connector 17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</p:spTree>
    <p:extLst>
      <p:ext uri="{BB962C8B-B14F-4D97-AF65-F5344CB8AC3E}">
        <p14:creationId xmlns:p14="http://schemas.microsoft.com/office/powerpoint/2010/main" val="429433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urved Up Ribbon 5"/>
          <p:cNvSpPr/>
          <p:nvPr/>
        </p:nvSpPr>
        <p:spPr>
          <a:xfrm>
            <a:off x="3062035" y="209864"/>
            <a:ext cx="5983705" cy="1305196"/>
          </a:xfrm>
          <a:prstGeom prst="ellipseRibbon2">
            <a:avLst>
              <a:gd name="adj1" fmla="val 60802"/>
              <a:gd name="adj2" fmla="val 50000"/>
              <a:gd name="adj3" fmla="val 1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4063" y="6389168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 rot="10800000" flipV="1">
            <a:off x="794479" y="6406225"/>
            <a:ext cx="10028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301364" y="3038731"/>
            <a:ext cx="11589271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ছায়ানট</a:t>
            </a:r>
            <a:r>
              <a:rPr lang="en-US" alt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alt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পুণ্যাহ</a:t>
            </a:r>
            <a:r>
              <a:rPr lang="en-US" alt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alt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যাত্রা</a:t>
            </a:r>
            <a:r>
              <a:rPr lang="en-US" alt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alt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alt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alt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alt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</a:t>
            </a:r>
            <a:r>
              <a:rPr lang="en-US" alt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alt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alt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alt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alt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638" y="209864"/>
            <a:ext cx="2338464" cy="15930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7923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03" y="738236"/>
            <a:ext cx="2853362" cy="3928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Double Wave 3"/>
          <p:cNvSpPr/>
          <p:nvPr/>
        </p:nvSpPr>
        <p:spPr>
          <a:xfrm>
            <a:off x="3119145" y="2076542"/>
            <a:ext cx="8573183" cy="1514006"/>
          </a:xfrm>
          <a:prstGeom prst="double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42216" y="1753849"/>
            <a:ext cx="4586991" cy="614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2003" y="5067482"/>
            <a:ext cx="3117231" cy="105258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2003" y="5130312"/>
            <a:ext cx="39665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মুগল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সম্রাট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আকবর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39234" y="2502720"/>
            <a:ext cx="92189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itchFamily="2" charset="0"/>
              </a:rPr>
              <a:t>১৫৫৬ </a:t>
            </a:r>
            <a:r>
              <a:rPr lang="en-US" sz="40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সাল</a:t>
            </a:r>
            <a:r>
              <a:rPr lang="en-US" sz="40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৯৯২ </a:t>
            </a:r>
            <a:r>
              <a:rPr lang="en-US" sz="40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হিজরিতে</a:t>
            </a:r>
            <a:r>
              <a:rPr lang="en-US" sz="40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বাংলা </a:t>
            </a:r>
            <a:r>
              <a:rPr lang="en-US" sz="40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সন</a:t>
            </a:r>
            <a:r>
              <a:rPr lang="en-US" sz="40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চালু</a:t>
            </a:r>
            <a:r>
              <a:rPr lang="en-US" sz="40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40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400" dirty="0"/>
          </a:p>
        </p:txBody>
      </p:sp>
      <p:sp>
        <p:nvSpPr>
          <p:cNvPr id="13" name="Rectangle 12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150056" y="354440"/>
            <a:ext cx="3857146" cy="83099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en-US" sz="4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ছবি দেখি…</a:t>
            </a:r>
          </a:p>
        </p:txBody>
      </p:sp>
    </p:spTree>
    <p:extLst>
      <p:ext uri="{BB962C8B-B14F-4D97-AF65-F5344CB8AC3E}">
        <p14:creationId xmlns:p14="http://schemas.microsoft.com/office/powerpoint/2010/main" val="288333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11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967" y="945515"/>
            <a:ext cx="2629099" cy="3342523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863410" y="4401857"/>
            <a:ext cx="465221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শেরে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বাংলা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এ,কে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ফজলুল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হক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4483" y="5372312"/>
            <a:ext cx="11823032" cy="98488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anose="02000000000000000000" pitchFamily="2" charset="0"/>
                <a:cs typeface="NikoshBAN" pitchFamily="2" charset="0"/>
              </a:rPr>
              <a:t>মূখ্যমন্ত্রী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শেরে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বাংলা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এ,কে,ফজলুল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হক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বাংলা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নববর্ষে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ছুটি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ঘোষণা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94284" y="6421903"/>
            <a:ext cx="10393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11678" y="88037"/>
            <a:ext cx="5358392" cy="76944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ছবিটি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</a:t>
            </a:r>
            <a:r>
              <a:rPr lang="en-US" sz="32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86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17179" y="4870660"/>
            <a:ext cx="4844632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বাংলা নববর্ষ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3600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36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উৎসব</a:t>
            </a:r>
            <a:r>
              <a:rPr lang="en-US" sz="36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Arial" charset="0"/>
              <a:cs typeface="Arial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513095" y="4870660"/>
            <a:ext cx="5229726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মঙ্গল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শোভাযাত্রার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দেশবাসীর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মঙ্গল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কামনা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484" y="850690"/>
            <a:ext cx="5789337" cy="3480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94" y="1225936"/>
            <a:ext cx="5255711" cy="3159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328388" y="159676"/>
            <a:ext cx="7535223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54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54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54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en-US" sz="54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54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3330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1737" y="201330"/>
            <a:ext cx="10788531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আমরা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ছবি দেখি।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ছবিগুলোতে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4" descr="https://3.bp.blogspot.com/-Uc_tP1gH3uc/VGHvpJxUf3I/AAAAAAAAEZg/PCLBo-hzBX4/s1600/WVA%2B(2)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54" y="1048991"/>
            <a:ext cx="5456419" cy="33678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74755" y="4680801"/>
            <a:ext cx="5576340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পূণ্যাহ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অনুষ্ঠানে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প্রজাদের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মিষ্টি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সুপারী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আপ্যায়ন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করানো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হতো</a:t>
            </a:r>
            <a:r>
              <a:rPr lang="en-US" alt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6377265" y="4651743"/>
            <a:ext cx="5360033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বৈশাখের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বৃহ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অনুষ্ঠান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‘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হালখাতা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’।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265" y="1048991"/>
            <a:ext cx="5360033" cy="33678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2161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58583" y="117161"/>
            <a:ext cx="9039069" cy="92333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54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5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5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en-US" sz="5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5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8484" y="4316740"/>
            <a:ext cx="4884077" cy="10772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নববর্ষের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একটি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বৈশাখী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মেলা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26" y="1157651"/>
            <a:ext cx="4606994" cy="28345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092" y="3102005"/>
            <a:ext cx="3140918" cy="18963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332" y="1157651"/>
            <a:ext cx="2619375" cy="1743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941" y="1128503"/>
            <a:ext cx="3147098" cy="1801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453828" y="5075507"/>
            <a:ext cx="6433372" cy="10772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মেলায়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গম্ভীরা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পুতুল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নাচ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নাগরদোলা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আনন্দ-আয়োজন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8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urved Up Ribbon 2"/>
          <p:cNvSpPr/>
          <p:nvPr/>
        </p:nvSpPr>
        <p:spPr>
          <a:xfrm>
            <a:off x="3360818" y="141854"/>
            <a:ext cx="5855107" cy="1512982"/>
          </a:xfrm>
          <a:prstGeom prst="ellipseRibbon2">
            <a:avLst>
              <a:gd name="adj1" fmla="val 63556"/>
              <a:gd name="adj2" fmla="val 50000"/>
              <a:gd name="adj3" fmla="val 1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 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</a:p>
        </p:txBody>
      </p:sp>
      <p:sp>
        <p:nvSpPr>
          <p:cNvPr id="5" name="Flowchart: Delay 4"/>
          <p:cNvSpPr/>
          <p:nvPr/>
        </p:nvSpPr>
        <p:spPr>
          <a:xfrm>
            <a:off x="850493" y="4135589"/>
            <a:ext cx="2815771" cy="1143000"/>
          </a:xfrm>
          <a:prstGeom prst="flowChartDelay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ক.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ছায়ানট</a:t>
            </a:r>
            <a:endParaRPr lang="en-US" sz="40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031" y="187224"/>
            <a:ext cx="2049580" cy="18664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Flowchart: Delay 10"/>
          <p:cNvSpPr/>
          <p:nvPr/>
        </p:nvSpPr>
        <p:spPr>
          <a:xfrm>
            <a:off x="5113361" y="3991589"/>
            <a:ext cx="2815771" cy="1143000"/>
          </a:xfrm>
          <a:prstGeom prst="flowChartDelay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খ. </a:t>
            </a:r>
            <a:r>
              <a:rPr lang="en-US" sz="40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হালখাতা</a:t>
            </a:r>
            <a:endParaRPr lang="en-US" sz="4000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094284" y="6421903"/>
            <a:ext cx="10393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শিক্ষক, মধুখালী শাহ হাবীব আলিম মাদরাসা, মধুখালী, ফরিদপুর ও ICT4E শিক্ষক অ্যাম্বাসেডর, ফরিদপুর।</a:t>
            </a:r>
          </a:p>
          <a:p>
            <a:pPr algn="ctr"/>
            <a:endParaRPr lang="en-US" dirty="0"/>
          </a:p>
        </p:txBody>
      </p:sp>
      <p:sp>
        <p:nvSpPr>
          <p:cNvPr id="15" name="Flowchart: Delay 14"/>
          <p:cNvSpPr/>
          <p:nvPr/>
        </p:nvSpPr>
        <p:spPr>
          <a:xfrm>
            <a:off x="9006840" y="4111430"/>
            <a:ext cx="2815771" cy="1143000"/>
          </a:xfrm>
          <a:prstGeom prst="flowChartDelay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গ. দল </a:t>
            </a:r>
          </a:p>
          <a:p>
            <a:pPr algn="ctr"/>
            <a:r>
              <a:rPr lang="en-US" sz="4000" b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বৈশাখী</a:t>
            </a:r>
            <a:endParaRPr lang="en-US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78520" y="2057806"/>
            <a:ext cx="10608944" cy="1723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“নববর্ষ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জাতিরই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দিন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”-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প্রবন্ধের আলোকে বিশ্লেষণ কর।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5791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35158" y="2315238"/>
            <a:ext cx="9676952" cy="1219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মেলার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একটি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আনন্দ-আয়োজনের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বল।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35158" y="3636335"/>
            <a:ext cx="9753153" cy="1219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bn-IN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পূণ্যাহ</a:t>
            </a:r>
            <a:r>
              <a:rPr lang="en-US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অনুষ্ঠানে</a:t>
            </a:r>
            <a:r>
              <a:rPr lang="en-US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প্রজাদের</a:t>
            </a:r>
            <a:r>
              <a:rPr lang="en-US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alt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আপ্যায়ন</a:t>
            </a:r>
            <a:r>
              <a:rPr lang="en-US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করানো</a:t>
            </a:r>
            <a:r>
              <a:rPr lang="en-US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হতো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35158" y="4992976"/>
            <a:ext cx="9676952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বাংলা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সন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প্রবর্তন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35158" y="1124629"/>
            <a:ext cx="9676951" cy="10596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বৈশাখের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বৃহ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sp>
        <p:nvSpPr>
          <p:cNvPr id="10" name="Oval 9"/>
          <p:cNvSpPr/>
          <p:nvPr/>
        </p:nvSpPr>
        <p:spPr>
          <a:xfrm>
            <a:off x="4976734" y="85470"/>
            <a:ext cx="2578310" cy="116439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201588" y="202013"/>
            <a:ext cx="2353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912" y="152366"/>
            <a:ext cx="1944395" cy="13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5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1801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33257" y="128461"/>
            <a:ext cx="68487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</a:t>
            </a:r>
          </a:p>
          <a:p>
            <a:pPr lvl="0"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 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মধুখালী শাহ হাবীব আলিম মাদরাসা 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মধুখালী, ফরিদপুর</a:t>
            </a:r>
          </a:p>
          <a:p>
            <a:pPr lvl="0"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ICT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4E শিক্ষক অ্যাম্বাসেডর, ফরিদপুর</a:t>
            </a:r>
          </a:p>
          <a:p>
            <a:pPr lvl="0" algn="ctr"/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ই-মেইল: 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touhidstar@gmail.com</a:t>
            </a:r>
          </a:p>
          <a:p>
            <a:pPr lvl="0" algn="ctr"/>
            <a:endParaRPr lang="en-US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55847" y="3961052"/>
            <a:ext cx="60598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   : </a:t>
            </a:r>
            <a:r>
              <a:rPr lang="bn-IN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অষ্টম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  : 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বাংলা ১ম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পত্র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   </a:t>
            </a:r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IN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৫০ মিনিট </a:t>
            </a:r>
          </a:p>
          <a:p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তারিখ </a:t>
            </a:r>
            <a:r>
              <a:rPr lang="bn-BD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00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/২০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২০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7DE41D-74D5-407C-A8DF-60BB8C34D64A}"/>
              </a:ext>
            </a:extLst>
          </p:cNvPr>
          <p:cNvSpPr/>
          <p:nvPr/>
        </p:nvSpPr>
        <p:spPr>
          <a:xfrm rot="16200000" flipH="1">
            <a:off x="8060890" y="-90169"/>
            <a:ext cx="56761" cy="7775441"/>
          </a:xfrm>
          <a:prstGeom prst="rect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-29229"/>
            <a:ext cx="12192000" cy="6858000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139" y="1153058"/>
            <a:ext cx="2346717" cy="2497743"/>
          </a:xfrm>
          <a:prstGeom prst="ellipse">
            <a:avLst/>
          </a:prstGeom>
          <a:ln w="762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Up Ribbon 7"/>
          <p:cNvSpPr/>
          <p:nvPr/>
        </p:nvSpPr>
        <p:spPr>
          <a:xfrm>
            <a:off x="1033027" y="189626"/>
            <a:ext cx="3505200" cy="806304"/>
          </a:xfrm>
          <a:prstGeom prst="ribbon2">
            <a:avLst>
              <a:gd name="adj1" fmla="val 15730"/>
              <a:gd name="adj2" fmla="val 56404"/>
            </a:avLst>
          </a:prstGeom>
          <a:noFill/>
          <a:ln w="101600" cmpd="dbl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1600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193" y="3958933"/>
            <a:ext cx="1918807" cy="25617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5580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753" y="243064"/>
            <a:ext cx="1968274" cy="16247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" name="Group 10"/>
          <p:cNvGrpSpPr/>
          <p:nvPr/>
        </p:nvGrpSpPr>
        <p:grpSpPr>
          <a:xfrm>
            <a:off x="397869" y="243064"/>
            <a:ext cx="1955588" cy="1275830"/>
            <a:chOff x="1866900" y="1409701"/>
            <a:chExt cx="5029200" cy="2857499"/>
          </a:xfrm>
          <a:solidFill>
            <a:schemeClr val="bg1"/>
          </a:solidFill>
        </p:grpSpPr>
        <p:sp>
          <p:nvSpPr>
            <p:cNvPr id="12" name="Rectangle 11"/>
            <p:cNvSpPr/>
            <p:nvPr/>
          </p:nvSpPr>
          <p:spPr>
            <a:xfrm>
              <a:off x="2438400" y="2667000"/>
              <a:ext cx="3962400" cy="16002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1866900" y="1409701"/>
              <a:ext cx="5029200" cy="1257299"/>
            </a:xfrm>
            <a:prstGeom prst="triangle">
              <a:avLst>
                <a:gd name="adj" fmla="val 502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105400" y="3174712"/>
              <a:ext cx="533400" cy="78768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124200" y="3174712"/>
              <a:ext cx="533400" cy="86388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267200" y="2895600"/>
              <a:ext cx="304800" cy="13716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>
              <a:stCxn id="16" idx="0"/>
              <a:endCxn id="16" idx="2"/>
            </p:cNvCxnSpPr>
            <p:nvPr/>
          </p:nvCxnSpPr>
          <p:spPr>
            <a:xfrm>
              <a:off x="4419600" y="2895600"/>
              <a:ext cx="0" cy="1371600"/>
            </a:xfrm>
            <a:prstGeom prst="line">
              <a:avLst/>
            </a:prstGeom>
            <a:grp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urved Up Ribbon 18"/>
          <p:cNvSpPr/>
          <p:nvPr/>
        </p:nvSpPr>
        <p:spPr>
          <a:xfrm>
            <a:off x="3077456" y="237842"/>
            <a:ext cx="5983705" cy="1515060"/>
          </a:xfrm>
          <a:prstGeom prst="ellipseRibbon2">
            <a:avLst>
              <a:gd name="adj1" fmla="val 58823"/>
              <a:gd name="adj2" fmla="val 50000"/>
              <a:gd name="adj3" fmla="val 1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6766" y="2727075"/>
            <a:ext cx="10608944" cy="1723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নববর্ষে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অনুষ্ঠান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আয়োজন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69793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4872" y="4504469"/>
            <a:ext cx="11827239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</a:t>
            </a:r>
            <a:endParaRPr lang="en-US" sz="9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4" y="4576041"/>
            <a:ext cx="2314126" cy="14265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035" y="4576041"/>
            <a:ext cx="2314126" cy="14265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15934" y="1414890"/>
            <a:ext cx="4073927" cy="1242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34007" y="1433319"/>
            <a:ext cx="4073927" cy="1242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2" y="68415"/>
            <a:ext cx="5178129" cy="4367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771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1987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5800" y="257557"/>
            <a:ext cx="32004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ছবি দেখে বল</a:t>
            </a:r>
            <a:endParaRPr lang="bn-BD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/>
          </a:p>
        </p:txBody>
      </p:sp>
      <p:sp>
        <p:nvSpPr>
          <p:cNvPr id="6" name="Rectangle 5"/>
          <p:cNvSpPr/>
          <p:nvPr/>
        </p:nvSpPr>
        <p:spPr>
          <a:xfrm>
            <a:off x="4365172" y="186663"/>
            <a:ext cx="3331028" cy="89807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286" y="1165060"/>
            <a:ext cx="7020605" cy="40117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865202" y="5315034"/>
            <a:ext cx="4212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নববর্ষ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উৎসব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58807" y="5390332"/>
            <a:ext cx="74255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উৎসবের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617" y="6373271"/>
            <a:ext cx="11302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2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5308" y="575270"/>
            <a:ext cx="7821384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আমরা একটি ভিডিও দেখি…</a:t>
            </a:r>
            <a:endParaRPr lang="en-US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4387593"/>
              </p:ext>
            </p:extLst>
          </p:nvPr>
        </p:nvGraphicFramePr>
        <p:xfrm>
          <a:off x="4521200" y="2565400"/>
          <a:ext cx="3149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" name="Packager Shell Object" showAsIcon="1" r:id="rId3" imgW="3150360" imgH="863640" progId="Package">
                  <p:embed/>
                </p:oleObj>
              </mc:Choice>
              <mc:Fallback>
                <p:oleObj name="Packager Shell Object" showAsIcon="1" r:id="rId3" imgW="3150360" imgH="8636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21200" y="2565400"/>
                        <a:ext cx="31496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094284" y="6421903"/>
            <a:ext cx="10393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64082A2A-9807-49DC-A910-C7C24A451A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19"/>
          <a:stretch/>
        </p:blipFill>
        <p:spPr bwMode="auto">
          <a:xfrm>
            <a:off x="301580" y="0"/>
            <a:ext cx="11514290" cy="6436026"/>
          </a:xfrm>
          <a:prstGeom prst="rect">
            <a:avLst/>
          </a:prstGeom>
          <a:solidFill>
            <a:srgbClr val="7030A0"/>
          </a:solidFill>
          <a:ln w="28575">
            <a:solidFill>
              <a:schemeClr val="tx1"/>
            </a:solidFill>
          </a:ln>
          <a:effectLst>
            <a:softEdge rad="112500"/>
          </a:effectLst>
          <a:extLst/>
        </p:spPr>
      </p:pic>
      <p:sp>
        <p:nvSpPr>
          <p:cNvPr id="7" name="Oval 6"/>
          <p:cNvSpPr/>
          <p:nvPr/>
        </p:nvSpPr>
        <p:spPr>
          <a:xfrm>
            <a:off x="3286253" y="791072"/>
            <a:ext cx="2655292" cy="2281912"/>
          </a:xfrm>
          <a:prstGeom prst="ellipse">
            <a:avLst/>
          </a:prstGeom>
          <a:solidFill>
            <a:srgbClr val="7030A0"/>
          </a:solidFill>
          <a:ln w="76200">
            <a:solidFill>
              <a:srgbClr val="C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sz="54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69983" y="1786137"/>
            <a:ext cx="2534995" cy="510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651853" y="1117818"/>
            <a:ext cx="2041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বাংলা নববর্ষ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478116" y="1639640"/>
            <a:ext cx="2388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শামসুজ্জামান খান</a:t>
            </a:r>
            <a:endParaRPr lang="en-US" sz="3200" dirty="0">
              <a:solidFill>
                <a:schemeClr val="accent4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1853" y="2296159"/>
            <a:ext cx="2116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(প্রথম  অংশ)</a:t>
            </a:r>
            <a:endParaRPr lang="en-US" sz="3200" dirty="0">
              <a:solidFill>
                <a:schemeClr val="accent4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192000" y="0"/>
            <a:ext cx="0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-72453" y="6836055"/>
            <a:ext cx="12192000" cy="361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-72453" y="14247"/>
            <a:ext cx="12264452" cy="2277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901908" y="6443719"/>
            <a:ext cx="10388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</p:spTree>
    <p:extLst>
      <p:ext uri="{BB962C8B-B14F-4D97-AF65-F5344CB8AC3E}">
        <p14:creationId xmlns:p14="http://schemas.microsoft.com/office/powerpoint/2010/main" val="303175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4156" y="190891"/>
            <a:ext cx="6678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</a:t>
            </a:r>
            <a:r>
              <a:rPr lang="en-US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 </a:t>
            </a:r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sz="5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শেষে </a:t>
            </a:r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…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93472" y="2265504"/>
            <a:ext cx="7543800" cy="12192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শুদ্ধ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নির্বাচিত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গদ্যাংশটুকু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পড়তে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87137" y="3615634"/>
            <a:ext cx="7620000" cy="12192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পাঠ্যাংশে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উল্লেখিত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শব্দগুলো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বাক্যে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25237" y="4991679"/>
            <a:ext cx="7543800" cy="12192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বাংলা নববর্ষ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ব্যক্ত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93472" y="1073247"/>
            <a:ext cx="7543800" cy="1059679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1। লেখক 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990601" y="6375190"/>
            <a:ext cx="1039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</p:txBody>
      </p:sp>
    </p:spTree>
    <p:extLst>
      <p:ext uri="{BB962C8B-B14F-4D97-AF65-F5344CB8AC3E}">
        <p14:creationId xmlns:p14="http://schemas.microsoft.com/office/powerpoint/2010/main" val="363818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8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7089" y="305058"/>
            <a:ext cx="26670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লেখক পরিচিতি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645451" y="3652876"/>
            <a:ext cx="2449459" cy="13858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6" name="Rectangle 5"/>
          <p:cNvSpPr/>
          <p:nvPr/>
        </p:nvSpPr>
        <p:spPr>
          <a:xfrm>
            <a:off x="5453397" y="3652876"/>
            <a:ext cx="833562" cy="630942"/>
          </a:xfrm>
          <a:prstGeom prst="rect">
            <a:avLst/>
          </a:prstGeom>
          <a:noFill/>
        </p:spPr>
        <p:txBody>
          <a:bodyPr wrap="none" lIns="76200" tIns="38100" rIns="76200" bIns="38100">
            <a:spAutoFit/>
          </a:bodyPr>
          <a:lstStyle/>
          <a:p>
            <a:pPr algn="ctr"/>
            <a:r>
              <a:rPr lang="bn-BD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জন্ম-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50056" y="4103046"/>
            <a:ext cx="2122462" cy="13131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alt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১৯</a:t>
            </a:r>
            <a:r>
              <a:rPr lang="en-US" alt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alt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alt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alt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২৯শে </a:t>
            </a:r>
            <a:r>
              <a:rPr lang="en-US" alt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ডিসেম্বর</a:t>
            </a:r>
            <a:endParaRPr lang="en-US" altLang="en-US" sz="2800" dirty="0"/>
          </a:p>
          <a:p>
            <a:pPr algn="ctr"/>
            <a:endParaRPr lang="en-US" sz="2333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346794" y="1926018"/>
            <a:ext cx="3883704" cy="19103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9" name="Rectangle 8"/>
          <p:cNvSpPr/>
          <p:nvPr/>
        </p:nvSpPr>
        <p:spPr>
          <a:xfrm>
            <a:off x="8158681" y="1882406"/>
            <a:ext cx="1841500" cy="630942"/>
          </a:xfrm>
          <a:prstGeom prst="rect">
            <a:avLst/>
          </a:prstGeom>
          <a:noFill/>
        </p:spPr>
        <p:txBody>
          <a:bodyPr wrap="square" lIns="76200" tIns="38100" rIns="76200" bIns="38100">
            <a:spAutoFit/>
          </a:bodyPr>
          <a:lstStyle/>
          <a:p>
            <a:pPr algn="ctr"/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bn-BD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7934" y="2359042"/>
            <a:ext cx="3992564" cy="17440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অধ্যাপনা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বাংলা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একাডেমির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পরিচালক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শিল্পকলা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একাডেমি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জাদুঘরের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মহাপরিচালক</a:t>
            </a:r>
            <a:endParaRPr lang="en-US" altLang="en-US" sz="2800" b="1" dirty="0"/>
          </a:p>
          <a:p>
            <a:pPr algn="ctr"/>
            <a:endParaRPr lang="en-US" sz="2333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124276" y="5233524"/>
            <a:ext cx="5905645" cy="14786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2" name="Rectangle 11"/>
          <p:cNvSpPr/>
          <p:nvPr/>
        </p:nvSpPr>
        <p:spPr>
          <a:xfrm>
            <a:off x="3124275" y="5224100"/>
            <a:ext cx="5905645" cy="1903150"/>
          </a:xfrm>
          <a:prstGeom prst="rect">
            <a:avLst/>
          </a:prstGeom>
          <a:noFill/>
        </p:spPr>
        <p:txBody>
          <a:bodyPr wrap="square" lIns="76200" tIns="38100" rIns="76200" bIns="38100">
            <a:spAutoFit/>
          </a:bodyPr>
          <a:lstStyle/>
          <a:p>
            <a:r>
              <a:rPr lang="en-US" alt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en-US" altLang="en-US" sz="36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উল্লেখযোগ্য</a:t>
            </a:r>
            <a:r>
              <a:rPr lang="en-US" alt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36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গ্রন্থ</a:t>
            </a:r>
            <a:endParaRPr lang="bn-BD" altLang="en-US" sz="3600" b="1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প্রসঙ্গ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গণসঙ্গীত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থেকে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মহীরুহ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বঙ্গবন্ধুর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আলাপ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প্রাসঙ্গিক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কথকতা</a:t>
            </a:r>
            <a:r>
              <a:rPr lang="en-US" alt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endParaRPr lang="en-US" altLang="en-US" sz="2800" b="1" dirty="0" smtClean="0"/>
          </a:p>
          <a:p>
            <a:pPr algn="ctr"/>
            <a:endParaRPr lang="en-US" sz="2667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95712" y="2019641"/>
            <a:ext cx="2933453" cy="187955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5" name="Rectangle 14"/>
          <p:cNvSpPr/>
          <p:nvPr/>
        </p:nvSpPr>
        <p:spPr>
          <a:xfrm>
            <a:off x="1640589" y="2019641"/>
            <a:ext cx="1171796" cy="630942"/>
          </a:xfrm>
          <a:prstGeom prst="rect">
            <a:avLst/>
          </a:prstGeom>
          <a:noFill/>
        </p:spPr>
        <p:txBody>
          <a:bodyPr wrap="none" lIns="76200" tIns="38100" rIns="76200" bIns="38100">
            <a:spAutoFit/>
          </a:bodyPr>
          <a:lstStyle/>
          <a:p>
            <a:pPr algn="ctr"/>
            <a:r>
              <a:rPr lang="en-US" alt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পুরস্কার</a:t>
            </a:r>
            <a:endParaRPr lang="en-US" altLang="en-US" sz="36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5713" y="2446004"/>
            <a:ext cx="2896638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একুশে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পদক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বাংলা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একাডেমি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পুরস্কারসহ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বহু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পুরস্কারে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ভুষিত</a:t>
            </a:r>
            <a:r>
              <a:rPr lang="en-US" alt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হয়েছেন</a:t>
            </a:r>
            <a:endParaRPr lang="en-US" sz="2800" b="1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761" y="96546"/>
            <a:ext cx="2004674" cy="2662618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4420249" y="2881201"/>
            <a:ext cx="2674661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শামসুজ্জামান খান</a:t>
            </a:r>
          </a:p>
        </p:txBody>
      </p:sp>
    </p:spTree>
    <p:extLst>
      <p:ext uri="{BB962C8B-B14F-4D97-AF65-F5344CB8AC3E}">
        <p14:creationId xmlns:p14="http://schemas.microsoft.com/office/powerpoint/2010/main" val="53380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/>
      <p:bldP spid="7" grpId="0"/>
      <p:bldP spid="8" grpId="0" animBg="1"/>
      <p:bldP spid="9" grpId="0"/>
      <p:bldP spid="10" grpId="0"/>
      <p:bldP spid="11" grpId="0" animBg="1"/>
      <p:bldP spid="12" grpId="0"/>
      <p:bldP spid="14" grpId="0" animBg="1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60000">
                <a:schemeClr val="accent1">
                  <a:lumMod val="110000"/>
                  <a:satMod val="105000"/>
                  <a:tint val="67000"/>
                  <a:alpha val="39000"/>
                </a:schemeClr>
              </a:gs>
              <a:gs pos="10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 b="1" dirty="0"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urved Up Ribbon 2"/>
          <p:cNvSpPr/>
          <p:nvPr/>
        </p:nvSpPr>
        <p:spPr>
          <a:xfrm>
            <a:off x="3577651" y="209864"/>
            <a:ext cx="5036695" cy="1632902"/>
          </a:xfrm>
          <a:prstGeom prst="ellipseRibbon2">
            <a:avLst>
              <a:gd name="adj1" fmla="val 60802"/>
              <a:gd name="adj2" fmla="val 50000"/>
              <a:gd name="adj3" fmla="val 1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94284" y="6421903"/>
            <a:ext cx="10393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শিক্ষক, মধুখালী শাহ হাবীব আলিম মাদরাসা, মধুখালী, ফরিদপুর ও ICT4E শিক্ষক অ্যাম্বাসেডর, ফরিদপুর।</a:t>
            </a:r>
          </a:p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2818" y="2801915"/>
            <a:ext cx="11266357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লেখক শামসুজ্জামান </a:t>
            </a:r>
            <a:r>
              <a:rPr lang="en-US" alt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খানের</a:t>
            </a:r>
            <a:r>
              <a:rPr lang="en-US" alt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পাঁচটি</a:t>
            </a:r>
            <a:r>
              <a:rPr lang="en-US" alt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উল্লেখযোগ্য</a:t>
            </a:r>
            <a:r>
              <a:rPr lang="en-US" alt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গ্রন্থের</a:t>
            </a:r>
            <a:r>
              <a:rPr lang="en-US" alt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alt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alt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 </a:t>
            </a:r>
            <a:endParaRPr lang="en-US" alt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7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001" y="2616975"/>
            <a:ext cx="4229798" cy="29360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" name="Straight Connector 2"/>
          <p:cNvCxnSpPr/>
          <p:nvPr/>
        </p:nvCxnSpPr>
        <p:spPr>
          <a:xfrm>
            <a:off x="0" y="637327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094284" y="6421903"/>
            <a:ext cx="10393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 তৌহিদুল ইসলাম, সহকারী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শিক্ষক, মধুখালী শাহ হাবীব আলিম মাদরাসা, মধুখালী, ফরিদপুর ও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ICT4E </a:t>
            </a:r>
            <a:r>
              <a:rPr lang="en-US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অ্যাম্বাসেডর, ফরিদপুর।</a:t>
            </a:r>
          </a:p>
          <a:p>
            <a:pPr lvl="0"/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4042862" y="435591"/>
            <a:ext cx="2301240" cy="1752600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17182" y="961864"/>
            <a:ext cx="2026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Cloud Callout 7"/>
          <p:cNvSpPr/>
          <p:nvPr/>
        </p:nvSpPr>
        <p:spPr>
          <a:xfrm rot="374176">
            <a:off x="9236342" y="507505"/>
            <a:ext cx="2301240" cy="1752600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480183" y="1029862"/>
            <a:ext cx="181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0" y="0"/>
            <a:ext cx="1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12192000" y="0"/>
            <a:ext cx="1" cy="685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6883568"/>
            <a:ext cx="12192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-11276"/>
            <a:ext cx="12192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408" y="2635058"/>
            <a:ext cx="4459266" cy="2796489"/>
          </a:xfrm>
          <a:prstGeom prst="rect">
            <a:avLst/>
          </a:prstGeom>
          <a:ln w="28575" cap="sq">
            <a:solidFill>
              <a:srgbClr val="FF66C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563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922</Words>
  <Application>Microsoft Office PowerPoint</Application>
  <PresentationFormat>Widescreen</PresentationFormat>
  <Paragraphs>107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NikoshBAN</vt:lpstr>
      <vt:lpstr>Times New Roman</vt:lpstr>
      <vt:lpstr>Office Theme</vt:lpstr>
      <vt:lpstr>1_Office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touhid</dc:creator>
  <cp:lastModifiedBy>touhid</cp:lastModifiedBy>
  <cp:revision>405</cp:revision>
  <dcterms:created xsi:type="dcterms:W3CDTF">2020-03-28T02:28:45Z</dcterms:created>
  <dcterms:modified xsi:type="dcterms:W3CDTF">2020-03-30T17:24:14Z</dcterms:modified>
</cp:coreProperties>
</file>