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2"/>
  </p:notesMasterIdLst>
  <p:sldIdLst>
    <p:sldId id="256" r:id="rId2"/>
    <p:sldId id="260" r:id="rId3"/>
    <p:sldId id="261" r:id="rId4"/>
    <p:sldId id="259" r:id="rId5"/>
    <p:sldId id="262" r:id="rId6"/>
    <p:sldId id="264" r:id="rId7"/>
    <p:sldId id="263" r:id="rId8"/>
    <p:sldId id="266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34" y="60"/>
      </p:cViewPr>
      <p:guideLst>
        <p:guide orient="horz" pos="2160"/>
        <p:guide pos="3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B7B1D3-298C-4F10-AD36-A510614D42D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FA947C6-171E-4013-BA6B-A83B756C59F7}">
      <dgm:prSet phldrT="[Text]" custT="1"/>
      <dgm:spPr/>
      <dgm:t>
        <a:bodyPr/>
        <a:lstStyle/>
        <a:p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১ম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ধাপ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5F0C419-5A02-4FD2-AFB6-BDA43E6F2AA7}" type="parTrans" cxnId="{627A997B-7285-40A0-8943-5BBA2BB32EC1}">
      <dgm:prSet/>
      <dgm:spPr/>
      <dgm:t>
        <a:bodyPr/>
        <a:lstStyle/>
        <a:p>
          <a:endParaRPr lang="en-US"/>
        </a:p>
      </dgm:t>
    </dgm:pt>
    <dgm:pt modelId="{C47454B9-8167-449A-A2AA-429A8F58EE91}" type="sibTrans" cxnId="{627A997B-7285-40A0-8943-5BBA2BB32EC1}">
      <dgm:prSet/>
      <dgm:spPr/>
      <dgm:t>
        <a:bodyPr/>
        <a:lstStyle/>
        <a:p>
          <a:endParaRPr lang="en-US"/>
        </a:p>
      </dgm:t>
    </dgm:pt>
    <dgm:pt modelId="{E7586948-8DB8-4689-B518-3070B2E0C925}">
      <dgm:prSet phldrT="[Text]"/>
      <dgm:spPr/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২য় 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ধাপ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33768F-2805-487B-BCC7-70526ECADD64}" type="parTrans" cxnId="{708D51B4-A6DE-4EF7-A042-90F885DD5DC9}">
      <dgm:prSet/>
      <dgm:spPr/>
      <dgm:t>
        <a:bodyPr/>
        <a:lstStyle/>
        <a:p>
          <a:endParaRPr lang="en-US"/>
        </a:p>
      </dgm:t>
    </dgm:pt>
    <dgm:pt modelId="{860E1ABA-6F6F-4495-A38D-F67D29245272}" type="sibTrans" cxnId="{708D51B4-A6DE-4EF7-A042-90F885DD5DC9}">
      <dgm:prSet/>
      <dgm:spPr/>
      <dgm:t>
        <a:bodyPr/>
        <a:lstStyle/>
        <a:p>
          <a:endParaRPr lang="en-US"/>
        </a:p>
      </dgm:t>
    </dgm:pt>
    <dgm:pt modelId="{5652EBF4-E970-4FAF-8EA8-E73E84596FD3}">
      <dgm:prSet phldrT="[Text]"/>
      <dgm:spPr/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৩য়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ধাপ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B1B9C0E-FBEC-443F-A75E-0E1BEA16BBE9}" type="parTrans" cxnId="{BC6AF6C1-FEF9-46E7-8DF7-1EE79CC62DEB}">
      <dgm:prSet/>
      <dgm:spPr/>
      <dgm:t>
        <a:bodyPr/>
        <a:lstStyle/>
        <a:p>
          <a:endParaRPr lang="en-US"/>
        </a:p>
      </dgm:t>
    </dgm:pt>
    <dgm:pt modelId="{F9B5CD9D-A48C-492A-8B70-57B47971BD35}" type="sibTrans" cxnId="{BC6AF6C1-FEF9-46E7-8DF7-1EE79CC62DEB}">
      <dgm:prSet/>
      <dgm:spPr/>
      <dgm:t>
        <a:bodyPr/>
        <a:lstStyle/>
        <a:p>
          <a:endParaRPr lang="en-US"/>
        </a:p>
      </dgm:t>
    </dgm:pt>
    <dgm:pt modelId="{2424F6C9-BC85-44C4-84DF-A3F85B5471A1}">
      <dgm:prSet phldrT="[Text]"/>
      <dgm:spPr/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৪র্থ 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ধাপ</a:t>
          </a:r>
          <a:endParaRPr lang="en-US" dirty="0" smtClean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064D3BC-E935-4014-8260-1FE230387CB9}" type="parTrans" cxnId="{141C8F5F-B359-4BF6-92F3-59A11442EE8D}">
      <dgm:prSet/>
      <dgm:spPr/>
      <dgm:t>
        <a:bodyPr/>
        <a:lstStyle/>
        <a:p>
          <a:endParaRPr lang="en-US"/>
        </a:p>
      </dgm:t>
    </dgm:pt>
    <dgm:pt modelId="{9D0594E4-653A-4BB2-A87E-A3D3210C2F53}" type="sibTrans" cxnId="{141C8F5F-B359-4BF6-92F3-59A11442EE8D}">
      <dgm:prSet/>
      <dgm:spPr/>
      <dgm:t>
        <a:bodyPr/>
        <a:lstStyle/>
        <a:p>
          <a:endParaRPr lang="en-US"/>
        </a:p>
      </dgm:t>
    </dgm:pt>
    <dgm:pt modelId="{CC3A5EC5-9735-4262-89B5-358E077C0A67}">
      <dgm:prSet phldrT="[Text]"/>
      <dgm:spPr/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৫ম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ধাপ</a:t>
          </a:r>
          <a:endParaRPr lang="en-US" dirty="0" smtClean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2BA602-7F02-4A65-86A5-053DE21312AD}" type="parTrans" cxnId="{0AD47787-325E-4DB8-AB43-DDD1299A2260}">
      <dgm:prSet/>
      <dgm:spPr/>
      <dgm:t>
        <a:bodyPr/>
        <a:lstStyle/>
        <a:p>
          <a:endParaRPr lang="en-US"/>
        </a:p>
      </dgm:t>
    </dgm:pt>
    <dgm:pt modelId="{D9129F4D-2DBC-4536-874C-3FCB74277371}" type="sibTrans" cxnId="{0AD47787-325E-4DB8-AB43-DDD1299A2260}">
      <dgm:prSet/>
      <dgm:spPr/>
      <dgm:t>
        <a:bodyPr/>
        <a:lstStyle/>
        <a:p>
          <a:endParaRPr lang="en-US"/>
        </a:p>
      </dgm:t>
    </dgm:pt>
    <dgm:pt modelId="{0283C967-A94E-44BA-BEF8-E65E95D8CA53}">
      <dgm:prSet phldrT="[Text]"/>
      <dgm:spPr/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৬ষ্ঠ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ধাপ</a:t>
          </a:r>
          <a:endParaRPr lang="en-US" dirty="0" smtClean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B9D38D6-90B9-4420-A996-56A5B84A01B6}" type="parTrans" cxnId="{58E152F5-4757-48D8-A631-789FD8E54C3B}">
      <dgm:prSet/>
      <dgm:spPr/>
      <dgm:t>
        <a:bodyPr/>
        <a:lstStyle/>
        <a:p>
          <a:endParaRPr lang="en-US"/>
        </a:p>
      </dgm:t>
    </dgm:pt>
    <dgm:pt modelId="{0F9DC07A-6168-422D-9DB5-807E80A4CF85}" type="sibTrans" cxnId="{58E152F5-4757-48D8-A631-789FD8E54C3B}">
      <dgm:prSet/>
      <dgm:spPr/>
      <dgm:t>
        <a:bodyPr/>
        <a:lstStyle/>
        <a:p>
          <a:endParaRPr lang="en-US"/>
        </a:p>
      </dgm:t>
    </dgm:pt>
    <dgm:pt modelId="{0A0844F7-3725-4D15-969E-B29C1DDABC4C}">
      <dgm:prSet phldrT="[Text]"/>
      <dgm:spPr/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৭ম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ধাপ</a:t>
          </a:r>
          <a:endParaRPr lang="en-US" dirty="0" smtClean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18066A8-B5D1-44A6-A1F7-9894417E437A}" type="parTrans" cxnId="{A0B0855E-CDEA-4B58-A60E-C23ACFB0C99B}">
      <dgm:prSet/>
      <dgm:spPr/>
      <dgm:t>
        <a:bodyPr/>
        <a:lstStyle/>
        <a:p>
          <a:endParaRPr lang="en-US"/>
        </a:p>
      </dgm:t>
    </dgm:pt>
    <dgm:pt modelId="{6B7FA635-DE46-434C-AB4C-A0F8DA41D8C7}" type="sibTrans" cxnId="{A0B0855E-CDEA-4B58-A60E-C23ACFB0C99B}">
      <dgm:prSet/>
      <dgm:spPr/>
      <dgm:t>
        <a:bodyPr/>
        <a:lstStyle/>
        <a:p>
          <a:endParaRPr lang="en-US"/>
        </a:p>
      </dgm:t>
    </dgm:pt>
    <dgm:pt modelId="{722B0DD8-A962-42A4-879B-0358719B56A6}">
      <dgm:prSet phldrT="[Text]"/>
      <dgm:spPr/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৮ম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ধাপ</a:t>
          </a:r>
          <a:endParaRPr lang="en-US" dirty="0" smtClean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A99135-B6C4-45BC-BA15-DA07E26625CF}" type="parTrans" cxnId="{5A5881CA-C5C6-4670-BA0E-043090E5A444}">
      <dgm:prSet/>
      <dgm:spPr/>
      <dgm:t>
        <a:bodyPr/>
        <a:lstStyle/>
        <a:p>
          <a:endParaRPr lang="en-US"/>
        </a:p>
      </dgm:t>
    </dgm:pt>
    <dgm:pt modelId="{69F2B302-58C9-4F05-9C5F-598879C28BF0}" type="sibTrans" cxnId="{5A5881CA-C5C6-4670-BA0E-043090E5A444}">
      <dgm:prSet/>
      <dgm:spPr/>
      <dgm:t>
        <a:bodyPr/>
        <a:lstStyle/>
        <a:p>
          <a:endParaRPr lang="en-US"/>
        </a:p>
      </dgm:t>
    </dgm:pt>
    <dgm:pt modelId="{663A9D28-9D87-419E-B69F-DCC4455F32B0}" type="pres">
      <dgm:prSet presAssocID="{FAB7B1D3-298C-4F10-AD36-A510614D42D7}" presName="Name0" presStyleCnt="0">
        <dgm:presLayoutVars>
          <dgm:dir/>
          <dgm:resizeHandles val="exact"/>
        </dgm:presLayoutVars>
      </dgm:prSet>
      <dgm:spPr/>
    </dgm:pt>
    <dgm:pt modelId="{E57BF6D3-1113-46D2-9680-63228D21981E}" type="pres">
      <dgm:prSet presAssocID="{FFA947C6-171E-4013-BA6B-A83B756C59F7}" presName="node" presStyleLbl="node1" presStyleIdx="0" presStyleCnt="8" custLinFactNeighborX="33870" custLinFactNeighborY="-977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825EB6-C2F3-4260-8A6C-1B044EBC04DA}" type="pres">
      <dgm:prSet presAssocID="{C47454B9-8167-449A-A2AA-429A8F58EE91}" presName="sibTrans" presStyleLbl="sibTrans2D1" presStyleIdx="0" presStyleCnt="7"/>
      <dgm:spPr/>
      <dgm:t>
        <a:bodyPr/>
        <a:lstStyle/>
        <a:p>
          <a:endParaRPr lang="en-US"/>
        </a:p>
      </dgm:t>
    </dgm:pt>
    <dgm:pt modelId="{A284E72F-E424-448A-A27E-A2E46A607795}" type="pres">
      <dgm:prSet presAssocID="{C47454B9-8167-449A-A2AA-429A8F58EE91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3E03C5BD-F5B9-4B0D-99DF-B8BC2C6C97ED}" type="pres">
      <dgm:prSet presAssocID="{E7586948-8DB8-4689-B518-3070B2E0C925}" presName="node" presStyleLbl="node1" presStyleIdx="1" presStyleCnt="8" custLinFactX="70076" custLinFactNeighborX="100000" custLinFactNeighborY="-99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5A79F-DEC0-4A21-A224-7E844F95D165}" type="pres">
      <dgm:prSet presAssocID="{860E1ABA-6F6F-4495-A38D-F67D29245272}" presName="sibTrans" presStyleLbl="sibTrans2D1" presStyleIdx="1" presStyleCnt="7"/>
      <dgm:spPr/>
      <dgm:t>
        <a:bodyPr/>
        <a:lstStyle/>
        <a:p>
          <a:endParaRPr lang="en-US"/>
        </a:p>
      </dgm:t>
    </dgm:pt>
    <dgm:pt modelId="{CC32EFF5-BCF3-4B7E-AD26-620DB8298556}" type="pres">
      <dgm:prSet presAssocID="{860E1ABA-6F6F-4495-A38D-F67D29245272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7F068034-6F12-49FB-A3F6-7812F2D42EE9}" type="pres">
      <dgm:prSet presAssocID="{5652EBF4-E970-4FAF-8EA8-E73E84596FD3}" presName="node" presStyleLbl="node1" presStyleIdx="2" presStyleCnt="8" custLinFactX="126203" custLinFactNeighborX="200000" custLinFactNeighborY="-977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70D80-94EA-4F7F-B609-ED4827334369}" type="pres">
      <dgm:prSet presAssocID="{F9B5CD9D-A48C-492A-8B70-57B47971BD35}" presName="sibTrans" presStyleLbl="sibTrans2D1" presStyleIdx="2" presStyleCnt="7"/>
      <dgm:spPr/>
      <dgm:t>
        <a:bodyPr/>
        <a:lstStyle/>
        <a:p>
          <a:endParaRPr lang="en-US"/>
        </a:p>
      </dgm:t>
    </dgm:pt>
    <dgm:pt modelId="{3CF5DA80-747A-4333-B1B6-86E92D540186}" type="pres">
      <dgm:prSet presAssocID="{F9B5CD9D-A48C-492A-8B70-57B47971BD35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AA4E7619-8F14-459A-A5E2-09680452B493}" type="pres">
      <dgm:prSet presAssocID="{2424F6C9-BC85-44C4-84DF-A3F85B5471A1}" presName="node" presStyleLbl="node1" presStyleIdx="3" presStyleCnt="8" custLinFactX="200000" custLinFactNeighborX="201390" custLinFactNeighborY="-97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B60A7A-203E-4CDB-8C12-30A6E44B0969}" type="pres">
      <dgm:prSet presAssocID="{9D0594E4-653A-4BB2-A87E-A3D3210C2F53}" presName="sibTrans" presStyleLbl="sibTrans2D1" presStyleIdx="3" presStyleCnt="7"/>
      <dgm:spPr/>
      <dgm:t>
        <a:bodyPr/>
        <a:lstStyle/>
        <a:p>
          <a:endParaRPr lang="en-US"/>
        </a:p>
      </dgm:t>
    </dgm:pt>
    <dgm:pt modelId="{C9FADA3E-139B-4E61-ABF3-50A00C9CCFC2}" type="pres">
      <dgm:prSet presAssocID="{9D0594E4-653A-4BB2-A87E-A3D3210C2F53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D7FF5A32-3D41-426D-AD64-E77412740404}" type="pres">
      <dgm:prSet presAssocID="{CC3A5EC5-9735-4262-89B5-358E077C0A67}" presName="node" presStyleLbl="node1" presStyleIdx="4" presStyleCnt="8" custLinFactX="228858" custLinFactNeighborX="300000" custLinFactNeighborY="-973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B1B6D9-3144-45C9-AE89-EACCA3EA1C8D}" type="pres">
      <dgm:prSet presAssocID="{D9129F4D-2DBC-4536-874C-3FCB74277371}" presName="sibTrans" presStyleLbl="sibTrans2D1" presStyleIdx="4" presStyleCnt="7"/>
      <dgm:spPr/>
      <dgm:t>
        <a:bodyPr/>
        <a:lstStyle/>
        <a:p>
          <a:endParaRPr lang="en-US"/>
        </a:p>
      </dgm:t>
    </dgm:pt>
    <dgm:pt modelId="{80C53AFF-7BE8-476B-9404-98200671DDD9}" type="pres">
      <dgm:prSet presAssocID="{D9129F4D-2DBC-4536-874C-3FCB74277371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B2314350-4354-462E-B63A-1420263431FD}" type="pres">
      <dgm:prSet presAssocID="{0283C967-A94E-44BA-BEF8-E65E95D8CA53}" presName="node" presStyleLbl="node1" presStyleIdx="5" presStyleCnt="8" custLinFactX="128858" custLinFactNeighborX="200000" custLinFactNeighborY="891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164AA-5CCE-480E-A95F-526CA5AB2437}" type="pres">
      <dgm:prSet presAssocID="{0F9DC07A-6168-422D-9DB5-807E80A4CF85}" presName="sibTrans" presStyleLbl="sibTrans2D1" presStyleIdx="5" presStyleCnt="7"/>
      <dgm:spPr/>
      <dgm:t>
        <a:bodyPr/>
        <a:lstStyle/>
        <a:p>
          <a:endParaRPr lang="en-US"/>
        </a:p>
      </dgm:t>
    </dgm:pt>
    <dgm:pt modelId="{1FDAC2AB-600C-4B3A-883D-BC1114E2F9D5}" type="pres">
      <dgm:prSet presAssocID="{0F9DC07A-6168-422D-9DB5-807E80A4CF85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7AAAD024-68AE-42BC-960C-DBFB1D8C8967}" type="pres">
      <dgm:prSet presAssocID="{0A0844F7-3725-4D15-969E-B29C1DDABC4C}" presName="node" presStyleLbl="node1" presStyleIdx="6" presStyleCnt="8" custLinFactX="-100000" custLinFactNeighborX="-104213" custLinFactNeighborY="86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D32DF0-CE0A-443D-9DC3-CFD85768A601}" type="pres">
      <dgm:prSet presAssocID="{6B7FA635-DE46-434C-AB4C-A0F8DA41D8C7}" presName="sibTrans" presStyleLbl="sibTrans2D1" presStyleIdx="6" presStyleCnt="7"/>
      <dgm:spPr/>
      <dgm:t>
        <a:bodyPr/>
        <a:lstStyle/>
        <a:p>
          <a:endParaRPr lang="en-US"/>
        </a:p>
      </dgm:t>
    </dgm:pt>
    <dgm:pt modelId="{481FA842-095D-4721-95ED-BFE5073526DE}" type="pres">
      <dgm:prSet presAssocID="{6B7FA635-DE46-434C-AB4C-A0F8DA41D8C7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189D71C2-796A-4741-817A-B05096D98D90}" type="pres">
      <dgm:prSet presAssocID="{722B0DD8-A962-42A4-879B-0358719B56A6}" presName="node" presStyleLbl="node1" presStyleIdx="7" presStyleCnt="8" custLinFactX="-338577" custLinFactNeighborX="-400000" custLinFactNeighborY="86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C45D08-73EB-4A74-AA39-7B5CC071732B}" type="presOf" srcId="{F9B5CD9D-A48C-492A-8B70-57B47971BD35}" destId="{3CF5DA80-747A-4333-B1B6-86E92D540186}" srcOrd="1" destOrd="0" presId="urn:microsoft.com/office/officeart/2005/8/layout/process1"/>
    <dgm:cxn modelId="{A0B0855E-CDEA-4B58-A60E-C23ACFB0C99B}" srcId="{FAB7B1D3-298C-4F10-AD36-A510614D42D7}" destId="{0A0844F7-3725-4D15-969E-B29C1DDABC4C}" srcOrd="6" destOrd="0" parTransId="{D18066A8-B5D1-44A6-A1F7-9894417E437A}" sibTransId="{6B7FA635-DE46-434C-AB4C-A0F8DA41D8C7}"/>
    <dgm:cxn modelId="{708D51B4-A6DE-4EF7-A042-90F885DD5DC9}" srcId="{FAB7B1D3-298C-4F10-AD36-A510614D42D7}" destId="{E7586948-8DB8-4689-B518-3070B2E0C925}" srcOrd="1" destOrd="0" parTransId="{2333768F-2805-487B-BCC7-70526ECADD64}" sibTransId="{860E1ABA-6F6F-4495-A38D-F67D29245272}"/>
    <dgm:cxn modelId="{83D7B36F-EE2C-4F9F-9DA9-BA0304822473}" type="presOf" srcId="{C47454B9-8167-449A-A2AA-429A8F58EE91}" destId="{A284E72F-E424-448A-A27E-A2E46A607795}" srcOrd="1" destOrd="0" presId="urn:microsoft.com/office/officeart/2005/8/layout/process1"/>
    <dgm:cxn modelId="{0AD47787-325E-4DB8-AB43-DDD1299A2260}" srcId="{FAB7B1D3-298C-4F10-AD36-A510614D42D7}" destId="{CC3A5EC5-9735-4262-89B5-358E077C0A67}" srcOrd="4" destOrd="0" parTransId="{7D2BA602-7F02-4A65-86A5-053DE21312AD}" sibTransId="{D9129F4D-2DBC-4536-874C-3FCB74277371}"/>
    <dgm:cxn modelId="{E5EE33DC-02D1-4059-B1C9-A035F500C03B}" type="presOf" srcId="{6B7FA635-DE46-434C-AB4C-A0F8DA41D8C7}" destId="{481FA842-095D-4721-95ED-BFE5073526DE}" srcOrd="1" destOrd="0" presId="urn:microsoft.com/office/officeart/2005/8/layout/process1"/>
    <dgm:cxn modelId="{4E2AF176-0B10-4167-8262-C4258ED85077}" type="presOf" srcId="{860E1ABA-6F6F-4495-A38D-F67D29245272}" destId="{CC32EFF5-BCF3-4B7E-AD26-620DB8298556}" srcOrd="1" destOrd="0" presId="urn:microsoft.com/office/officeart/2005/8/layout/process1"/>
    <dgm:cxn modelId="{BCE3B988-6377-4204-A2EF-CF22A9A44058}" type="presOf" srcId="{E7586948-8DB8-4689-B518-3070B2E0C925}" destId="{3E03C5BD-F5B9-4B0D-99DF-B8BC2C6C97ED}" srcOrd="0" destOrd="0" presId="urn:microsoft.com/office/officeart/2005/8/layout/process1"/>
    <dgm:cxn modelId="{5A23EAF7-3858-49AB-A603-91353753900C}" type="presOf" srcId="{9D0594E4-653A-4BB2-A87E-A3D3210C2F53}" destId="{C9FADA3E-139B-4E61-ABF3-50A00C9CCFC2}" srcOrd="1" destOrd="0" presId="urn:microsoft.com/office/officeart/2005/8/layout/process1"/>
    <dgm:cxn modelId="{5A5881CA-C5C6-4670-BA0E-043090E5A444}" srcId="{FAB7B1D3-298C-4F10-AD36-A510614D42D7}" destId="{722B0DD8-A962-42A4-879B-0358719B56A6}" srcOrd="7" destOrd="0" parTransId="{C5A99135-B6C4-45BC-BA15-DA07E26625CF}" sibTransId="{69F2B302-58C9-4F05-9C5F-598879C28BF0}"/>
    <dgm:cxn modelId="{65E1347A-DEC7-49D7-8E93-8C85D5C43A27}" type="presOf" srcId="{FFA947C6-171E-4013-BA6B-A83B756C59F7}" destId="{E57BF6D3-1113-46D2-9680-63228D21981E}" srcOrd="0" destOrd="0" presId="urn:microsoft.com/office/officeart/2005/8/layout/process1"/>
    <dgm:cxn modelId="{8D591BD0-6B41-4FE2-944A-16205131C969}" type="presOf" srcId="{F9B5CD9D-A48C-492A-8B70-57B47971BD35}" destId="{43670D80-94EA-4F7F-B609-ED4827334369}" srcOrd="0" destOrd="0" presId="urn:microsoft.com/office/officeart/2005/8/layout/process1"/>
    <dgm:cxn modelId="{7CDF24C1-30CC-43A8-9550-686245687929}" type="presOf" srcId="{FAB7B1D3-298C-4F10-AD36-A510614D42D7}" destId="{663A9D28-9D87-419E-B69F-DCC4455F32B0}" srcOrd="0" destOrd="0" presId="urn:microsoft.com/office/officeart/2005/8/layout/process1"/>
    <dgm:cxn modelId="{5E1D0CD3-DC6B-43B4-8E36-4DF8F8F65DAC}" type="presOf" srcId="{0F9DC07A-6168-422D-9DB5-807E80A4CF85}" destId="{F38164AA-5CCE-480E-A95F-526CA5AB2437}" srcOrd="0" destOrd="0" presId="urn:microsoft.com/office/officeart/2005/8/layout/process1"/>
    <dgm:cxn modelId="{278F0C97-9B7A-4DEF-8D1A-D48BFCAD09E5}" type="presOf" srcId="{0A0844F7-3725-4D15-969E-B29C1DDABC4C}" destId="{7AAAD024-68AE-42BC-960C-DBFB1D8C8967}" srcOrd="0" destOrd="0" presId="urn:microsoft.com/office/officeart/2005/8/layout/process1"/>
    <dgm:cxn modelId="{E773796B-FC70-4BA5-B680-505F06E8AD1A}" type="presOf" srcId="{CC3A5EC5-9735-4262-89B5-358E077C0A67}" destId="{D7FF5A32-3D41-426D-AD64-E77412740404}" srcOrd="0" destOrd="0" presId="urn:microsoft.com/office/officeart/2005/8/layout/process1"/>
    <dgm:cxn modelId="{02757D08-1782-4515-8F9B-846CEFA0E10E}" type="presOf" srcId="{860E1ABA-6F6F-4495-A38D-F67D29245272}" destId="{26E5A79F-DEC0-4A21-A224-7E844F95D165}" srcOrd="0" destOrd="0" presId="urn:microsoft.com/office/officeart/2005/8/layout/process1"/>
    <dgm:cxn modelId="{314C4BC4-07FA-4832-B44B-4A0DCCFE1C5B}" type="presOf" srcId="{722B0DD8-A962-42A4-879B-0358719B56A6}" destId="{189D71C2-796A-4741-817A-B05096D98D90}" srcOrd="0" destOrd="0" presId="urn:microsoft.com/office/officeart/2005/8/layout/process1"/>
    <dgm:cxn modelId="{141C8F5F-B359-4BF6-92F3-59A11442EE8D}" srcId="{FAB7B1D3-298C-4F10-AD36-A510614D42D7}" destId="{2424F6C9-BC85-44C4-84DF-A3F85B5471A1}" srcOrd="3" destOrd="0" parTransId="{E064D3BC-E935-4014-8260-1FE230387CB9}" sibTransId="{9D0594E4-653A-4BB2-A87E-A3D3210C2F53}"/>
    <dgm:cxn modelId="{D2B2EE59-29EB-4822-B86B-77FCA1D69F8E}" type="presOf" srcId="{0F9DC07A-6168-422D-9DB5-807E80A4CF85}" destId="{1FDAC2AB-600C-4B3A-883D-BC1114E2F9D5}" srcOrd="1" destOrd="0" presId="urn:microsoft.com/office/officeart/2005/8/layout/process1"/>
    <dgm:cxn modelId="{1FE747AA-E9F0-457F-AA5C-B1EBF9E6DB6B}" type="presOf" srcId="{9D0594E4-653A-4BB2-A87E-A3D3210C2F53}" destId="{6AB60A7A-203E-4CDB-8C12-30A6E44B0969}" srcOrd="0" destOrd="0" presId="urn:microsoft.com/office/officeart/2005/8/layout/process1"/>
    <dgm:cxn modelId="{58E152F5-4757-48D8-A631-789FD8E54C3B}" srcId="{FAB7B1D3-298C-4F10-AD36-A510614D42D7}" destId="{0283C967-A94E-44BA-BEF8-E65E95D8CA53}" srcOrd="5" destOrd="0" parTransId="{CB9D38D6-90B9-4420-A996-56A5B84A01B6}" sibTransId="{0F9DC07A-6168-422D-9DB5-807E80A4CF85}"/>
    <dgm:cxn modelId="{CD380152-99EB-4B8E-BA6F-AE263BB5BA38}" type="presOf" srcId="{2424F6C9-BC85-44C4-84DF-A3F85B5471A1}" destId="{AA4E7619-8F14-459A-A5E2-09680452B493}" srcOrd="0" destOrd="0" presId="urn:microsoft.com/office/officeart/2005/8/layout/process1"/>
    <dgm:cxn modelId="{627A997B-7285-40A0-8943-5BBA2BB32EC1}" srcId="{FAB7B1D3-298C-4F10-AD36-A510614D42D7}" destId="{FFA947C6-171E-4013-BA6B-A83B756C59F7}" srcOrd="0" destOrd="0" parTransId="{E5F0C419-5A02-4FD2-AFB6-BDA43E6F2AA7}" sibTransId="{C47454B9-8167-449A-A2AA-429A8F58EE91}"/>
    <dgm:cxn modelId="{1C5F1B21-1761-40D1-AA72-57152B281963}" type="presOf" srcId="{6B7FA635-DE46-434C-AB4C-A0F8DA41D8C7}" destId="{F5D32DF0-CE0A-443D-9DC3-CFD85768A601}" srcOrd="0" destOrd="0" presId="urn:microsoft.com/office/officeart/2005/8/layout/process1"/>
    <dgm:cxn modelId="{BC6AF6C1-FEF9-46E7-8DF7-1EE79CC62DEB}" srcId="{FAB7B1D3-298C-4F10-AD36-A510614D42D7}" destId="{5652EBF4-E970-4FAF-8EA8-E73E84596FD3}" srcOrd="2" destOrd="0" parTransId="{CB1B9C0E-FBEC-443F-A75E-0E1BEA16BBE9}" sibTransId="{F9B5CD9D-A48C-492A-8B70-57B47971BD35}"/>
    <dgm:cxn modelId="{A9A2EE7C-A826-4FE6-BCC0-40A0F058F95E}" type="presOf" srcId="{D9129F4D-2DBC-4536-874C-3FCB74277371}" destId="{96B1B6D9-3144-45C9-AE89-EACCA3EA1C8D}" srcOrd="0" destOrd="0" presId="urn:microsoft.com/office/officeart/2005/8/layout/process1"/>
    <dgm:cxn modelId="{4E45996B-9363-42E4-AAEC-06AA62561E90}" type="presOf" srcId="{D9129F4D-2DBC-4536-874C-3FCB74277371}" destId="{80C53AFF-7BE8-476B-9404-98200671DDD9}" srcOrd="1" destOrd="0" presId="urn:microsoft.com/office/officeart/2005/8/layout/process1"/>
    <dgm:cxn modelId="{E7223F25-A232-4A8F-8A30-5AE480159BA6}" type="presOf" srcId="{0283C967-A94E-44BA-BEF8-E65E95D8CA53}" destId="{B2314350-4354-462E-B63A-1420263431FD}" srcOrd="0" destOrd="0" presId="urn:microsoft.com/office/officeart/2005/8/layout/process1"/>
    <dgm:cxn modelId="{5A5F0E3C-3E62-4F88-83E6-BB58E35607EE}" type="presOf" srcId="{C47454B9-8167-449A-A2AA-429A8F58EE91}" destId="{37825EB6-C2F3-4260-8A6C-1B044EBC04DA}" srcOrd="0" destOrd="0" presId="urn:microsoft.com/office/officeart/2005/8/layout/process1"/>
    <dgm:cxn modelId="{F338D242-AE90-4864-B7E1-F5BB3CD8A178}" type="presOf" srcId="{5652EBF4-E970-4FAF-8EA8-E73E84596FD3}" destId="{7F068034-6F12-49FB-A3F6-7812F2D42EE9}" srcOrd="0" destOrd="0" presId="urn:microsoft.com/office/officeart/2005/8/layout/process1"/>
    <dgm:cxn modelId="{516EB922-4820-4E5E-B7C7-56816FC68F0A}" type="presParOf" srcId="{663A9D28-9D87-419E-B69F-DCC4455F32B0}" destId="{E57BF6D3-1113-46D2-9680-63228D21981E}" srcOrd="0" destOrd="0" presId="urn:microsoft.com/office/officeart/2005/8/layout/process1"/>
    <dgm:cxn modelId="{7E1E4231-2F92-4904-A903-A8049222249E}" type="presParOf" srcId="{663A9D28-9D87-419E-B69F-DCC4455F32B0}" destId="{37825EB6-C2F3-4260-8A6C-1B044EBC04DA}" srcOrd="1" destOrd="0" presId="urn:microsoft.com/office/officeart/2005/8/layout/process1"/>
    <dgm:cxn modelId="{7FC4E12B-EB98-403A-8DC5-EBF2508DE9CD}" type="presParOf" srcId="{37825EB6-C2F3-4260-8A6C-1B044EBC04DA}" destId="{A284E72F-E424-448A-A27E-A2E46A607795}" srcOrd="0" destOrd="0" presId="urn:microsoft.com/office/officeart/2005/8/layout/process1"/>
    <dgm:cxn modelId="{AC397162-6ED5-4D7F-ADED-50102D551C54}" type="presParOf" srcId="{663A9D28-9D87-419E-B69F-DCC4455F32B0}" destId="{3E03C5BD-F5B9-4B0D-99DF-B8BC2C6C97ED}" srcOrd="2" destOrd="0" presId="urn:microsoft.com/office/officeart/2005/8/layout/process1"/>
    <dgm:cxn modelId="{F5B47BB0-1E7A-40B5-B9D1-CBDE2681F4F1}" type="presParOf" srcId="{663A9D28-9D87-419E-B69F-DCC4455F32B0}" destId="{26E5A79F-DEC0-4A21-A224-7E844F95D165}" srcOrd="3" destOrd="0" presId="urn:microsoft.com/office/officeart/2005/8/layout/process1"/>
    <dgm:cxn modelId="{059C247B-7B36-4E4B-A41B-E35BEE0AB53E}" type="presParOf" srcId="{26E5A79F-DEC0-4A21-A224-7E844F95D165}" destId="{CC32EFF5-BCF3-4B7E-AD26-620DB8298556}" srcOrd="0" destOrd="0" presId="urn:microsoft.com/office/officeart/2005/8/layout/process1"/>
    <dgm:cxn modelId="{B7C020B2-C91F-4E70-AA80-AF37320B287D}" type="presParOf" srcId="{663A9D28-9D87-419E-B69F-DCC4455F32B0}" destId="{7F068034-6F12-49FB-A3F6-7812F2D42EE9}" srcOrd="4" destOrd="0" presId="urn:microsoft.com/office/officeart/2005/8/layout/process1"/>
    <dgm:cxn modelId="{2332875B-159D-4ED2-AA00-469E60AD526B}" type="presParOf" srcId="{663A9D28-9D87-419E-B69F-DCC4455F32B0}" destId="{43670D80-94EA-4F7F-B609-ED4827334369}" srcOrd="5" destOrd="0" presId="urn:microsoft.com/office/officeart/2005/8/layout/process1"/>
    <dgm:cxn modelId="{016F7891-3D23-4DE7-945F-BE23614F108E}" type="presParOf" srcId="{43670D80-94EA-4F7F-B609-ED4827334369}" destId="{3CF5DA80-747A-4333-B1B6-86E92D540186}" srcOrd="0" destOrd="0" presId="urn:microsoft.com/office/officeart/2005/8/layout/process1"/>
    <dgm:cxn modelId="{4D93B053-FE4A-4646-A077-8399A3131171}" type="presParOf" srcId="{663A9D28-9D87-419E-B69F-DCC4455F32B0}" destId="{AA4E7619-8F14-459A-A5E2-09680452B493}" srcOrd="6" destOrd="0" presId="urn:microsoft.com/office/officeart/2005/8/layout/process1"/>
    <dgm:cxn modelId="{F52C977D-3B4C-4104-BF20-DD36F7EA80C9}" type="presParOf" srcId="{663A9D28-9D87-419E-B69F-DCC4455F32B0}" destId="{6AB60A7A-203E-4CDB-8C12-30A6E44B0969}" srcOrd="7" destOrd="0" presId="urn:microsoft.com/office/officeart/2005/8/layout/process1"/>
    <dgm:cxn modelId="{2521060D-D276-492A-8D92-41D14E2841A0}" type="presParOf" srcId="{6AB60A7A-203E-4CDB-8C12-30A6E44B0969}" destId="{C9FADA3E-139B-4E61-ABF3-50A00C9CCFC2}" srcOrd="0" destOrd="0" presId="urn:microsoft.com/office/officeart/2005/8/layout/process1"/>
    <dgm:cxn modelId="{59DE62AD-C028-4485-B218-1AD217715CB5}" type="presParOf" srcId="{663A9D28-9D87-419E-B69F-DCC4455F32B0}" destId="{D7FF5A32-3D41-426D-AD64-E77412740404}" srcOrd="8" destOrd="0" presId="urn:microsoft.com/office/officeart/2005/8/layout/process1"/>
    <dgm:cxn modelId="{5578A6A2-A8CE-48C0-98D8-AA3ACD0CA9D5}" type="presParOf" srcId="{663A9D28-9D87-419E-B69F-DCC4455F32B0}" destId="{96B1B6D9-3144-45C9-AE89-EACCA3EA1C8D}" srcOrd="9" destOrd="0" presId="urn:microsoft.com/office/officeart/2005/8/layout/process1"/>
    <dgm:cxn modelId="{3D570B1F-F45B-4AAB-85D2-99E94E2E9952}" type="presParOf" srcId="{96B1B6D9-3144-45C9-AE89-EACCA3EA1C8D}" destId="{80C53AFF-7BE8-476B-9404-98200671DDD9}" srcOrd="0" destOrd="0" presId="urn:microsoft.com/office/officeart/2005/8/layout/process1"/>
    <dgm:cxn modelId="{F7496AD3-C6D0-46EA-8496-B3572974F45B}" type="presParOf" srcId="{663A9D28-9D87-419E-B69F-DCC4455F32B0}" destId="{B2314350-4354-462E-B63A-1420263431FD}" srcOrd="10" destOrd="0" presId="urn:microsoft.com/office/officeart/2005/8/layout/process1"/>
    <dgm:cxn modelId="{05106F11-56F9-429A-96DA-33EAFBDE0450}" type="presParOf" srcId="{663A9D28-9D87-419E-B69F-DCC4455F32B0}" destId="{F38164AA-5CCE-480E-A95F-526CA5AB2437}" srcOrd="11" destOrd="0" presId="urn:microsoft.com/office/officeart/2005/8/layout/process1"/>
    <dgm:cxn modelId="{06D15701-F327-46E9-8C71-66D12914DE85}" type="presParOf" srcId="{F38164AA-5CCE-480E-A95F-526CA5AB2437}" destId="{1FDAC2AB-600C-4B3A-883D-BC1114E2F9D5}" srcOrd="0" destOrd="0" presId="urn:microsoft.com/office/officeart/2005/8/layout/process1"/>
    <dgm:cxn modelId="{AF0585DD-2A84-4105-B6E4-9F7B200E1707}" type="presParOf" srcId="{663A9D28-9D87-419E-B69F-DCC4455F32B0}" destId="{7AAAD024-68AE-42BC-960C-DBFB1D8C8967}" srcOrd="12" destOrd="0" presId="urn:microsoft.com/office/officeart/2005/8/layout/process1"/>
    <dgm:cxn modelId="{A91C2DDB-7145-45FF-9FCC-A29392ABA328}" type="presParOf" srcId="{663A9D28-9D87-419E-B69F-DCC4455F32B0}" destId="{F5D32DF0-CE0A-443D-9DC3-CFD85768A601}" srcOrd="13" destOrd="0" presId="urn:microsoft.com/office/officeart/2005/8/layout/process1"/>
    <dgm:cxn modelId="{BCF9D45E-46DB-48AC-A722-F1BFA61A445D}" type="presParOf" srcId="{F5D32DF0-CE0A-443D-9DC3-CFD85768A601}" destId="{481FA842-095D-4721-95ED-BFE5073526DE}" srcOrd="0" destOrd="0" presId="urn:microsoft.com/office/officeart/2005/8/layout/process1"/>
    <dgm:cxn modelId="{37F1DD80-8B7D-4718-AE09-4CC564BC9B28}" type="presParOf" srcId="{663A9D28-9D87-419E-B69F-DCC4455F32B0}" destId="{189D71C2-796A-4741-817A-B05096D98D90}" srcOrd="1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BF6D3-1113-46D2-9680-63228D21981E}">
      <dsp:nvSpPr>
        <dsp:cNvPr id="0" name=""/>
        <dsp:cNvSpPr/>
      </dsp:nvSpPr>
      <dsp:spPr>
        <a:xfrm>
          <a:off x="148369" y="140607"/>
          <a:ext cx="1066070" cy="1029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১ম </a:t>
          </a: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ধাপ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8520" y="170758"/>
        <a:ext cx="1005768" cy="969122"/>
      </dsp:txXfrm>
    </dsp:sp>
    <dsp:sp modelId="{37825EB6-C2F3-4260-8A6C-1B044EBC04DA}">
      <dsp:nvSpPr>
        <dsp:cNvPr id="0" name=""/>
        <dsp:cNvSpPr/>
      </dsp:nvSpPr>
      <dsp:spPr>
        <a:xfrm rot="21579215">
          <a:off x="1578304" y="515371"/>
          <a:ext cx="771421" cy="2643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578305" y="568488"/>
        <a:ext cx="692106" cy="158631"/>
      </dsp:txXfrm>
    </dsp:sp>
    <dsp:sp modelId="{3E03C5BD-F5B9-4B0D-99DF-B8BC2C6C97ED}">
      <dsp:nvSpPr>
        <dsp:cNvPr id="0" name=""/>
        <dsp:cNvSpPr/>
      </dsp:nvSpPr>
      <dsp:spPr>
        <a:xfrm>
          <a:off x="2669925" y="125361"/>
          <a:ext cx="1066070" cy="1029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২য় 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ধাপ</a:t>
          </a:r>
          <a:endParaRPr lang="en-US" sz="2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00076" y="155512"/>
        <a:ext cx="1005768" cy="969122"/>
      </dsp:txXfrm>
    </dsp:sp>
    <dsp:sp modelId="{26E5A79F-DEC0-4A21-A224-7E844F95D165}">
      <dsp:nvSpPr>
        <dsp:cNvPr id="0" name=""/>
        <dsp:cNvSpPr/>
      </dsp:nvSpPr>
      <dsp:spPr>
        <a:xfrm rot="20820">
          <a:off x="4098791" y="515635"/>
          <a:ext cx="769155" cy="2643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098792" y="568272"/>
        <a:ext cx="689840" cy="158631"/>
      </dsp:txXfrm>
    </dsp:sp>
    <dsp:sp modelId="{7F068034-6F12-49FB-A3F6-7812F2D42EE9}">
      <dsp:nvSpPr>
        <dsp:cNvPr id="0" name=""/>
        <dsp:cNvSpPr/>
      </dsp:nvSpPr>
      <dsp:spPr>
        <a:xfrm>
          <a:off x="5187205" y="140607"/>
          <a:ext cx="1066070" cy="1029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৩য়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ধাপ</a:t>
          </a:r>
          <a:endParaRPr lang="en-US" sz="2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17356" y="170758"/>
        <a:ext cx="1005768" cy="969122"/>
      </dsp:txXfrm>
    </dsp:sp>
    <dsp:sp modelId="{43670D80-94EA-4F7F-B609-ED4827334369}">
      <dsp:nvSpPr>
        <dsp:cNvPr id="0" name=""/>
        <dsp:cNvSpPr/>
      </dsp:nvSpPr>
      <dsp:spPr>
        <a:xfrm rot="15">
          <a:off x="6558047" y="523132"/>
          <a:ext cx="646114" cy="2643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558047" y="576009"/>
        <a:ext cx="566799" cy="158631"/>
      </dsp:txXfrm>
    </dsp:sp>
    <dsp:sp modelId="{AA4E7619-8F14-459A-A5E2-09680452B493}">
      <dsp:nvSpPr>
        <dsp:cNvPr id="0" name=""/>
        <dsp:cNvSpPr/>
      </dsp:nvSpPr>
      <dsp:spPr>
        <a:xfrm>
          <a:off x="7472360" y="140617"/>
          <a:ext cx="1066070" cy="1029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৪র্থ 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ধাপ</a:t>
          </a:r>
          <a:endParaRPr lang="en-US" sz="27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502511" y="170768"/>
        <a:ext cx="1005768" cy="969122"/>
      </dsp:txXfrm>
    </dsp:sp>
    <dsp:sp modelId="{6AB60A7A-203E-4CDB-8C12-30A6E44B0969}">
      <dsp:nvSpPr>
        <dsp:cNvPr id="0" name=""/>
        <dsp:cNvSpPr/>
      </dsp:nvSpPr>
      <dsp:spPr>
        <a:xfrm rot="5323">
          <a:off x="8827074" y="524883"/>
          <a:ext cx="611925" cy="2643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8827074" y="577699"/>
        <a:ext cx="532610" cy="158631"/>
      </dsp:txXfrm>
    </dsp:sp>
    <dsp:sp modelId="{D7FF5A32-3D41-426D-AD64-E77412740404}">
      <dsp:nvSpPr>
        <dsp:cNvPr id="0" name=""/>
        <dsp:cNvSpPr/>
      </dsp:nvSpPr>
      <dsp:spPr>
        <a:xfrm>
          <a:off x="9693007" y="144055"/>
          <a:ext cx="1066070" cy="1029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৫ম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ধাপ</a:t>
          </a:r>
          <a:endParaRPr lang="en-US" sz="27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723158" y="174206"/>
        <a:ext cx="1005768" cy="969122"/>
      </dsp:txXfrm>
    </dsp:sp>
    <dsp:sp modelId="{96B1B6D9-3144-45C9-AE89-EACCA3EA1C8D}">
      <dsp:nvSpPr>
        <dsp:cNvPr id="0" name=""/>
        <dsp:cNvSpPr/>
      </dsp:nvSpPr>
      <dsp:spPr>
        <a:xfrm rot="5400000">
          <a:off x="9989977" y="1500056"/>
          <a:ext cx="472130" cy="2643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0029635" y="1513276"/>
        <a:ext cx="392815" cy="158631"/>
      </dsp:txXfrm>
    </dsp:sp>
    <dsp:sp modelId="{B2314350-4354-462E-B63A-1420263431FD}">
      <dsp:nvSpPr>
        <dsp:cNvPr id="0" name=""/>
        <dsp:cNvSpPr/>
      </dsp:nvSpPr>
      <dsp:spPr>
        <a:xfrm>
          <a:off x="9693007" y="2064292"/>
          <a:ext cx="1066070" cy="1029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৬ষ্ঠ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ধাপ</a:t>
          </a:r>
          <a:endParaRPr lang="en-US" sz="27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723158" y="2094443"/>
        <a:ext cx="1005768" cy="969122"/>
      </dsp:txXfrm>
    </dsp:sp>
    <dsp:sp modelId="{F38164AA-5CCE-480E-A95F-526CA5AB2437}">
      <dsp:nvSpPr>
        <dsp:cNvPr id="0" name=""/>
        <dsp:cNvSpPr/>
      </dsp:nvSpPr>
      <dsp:spPr>
        <a:xfrm rot="10846682">
          <a:off x="8773772" y="2431331"/>
          <a:ext cx="624646" cy="2643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8853083" y="2484747"/>
        <a:ext cx="545331" cy="158631"/>
      </dsp:txXfrm>
    </dsp:sp>
    <dsp:sp modelId="{7AAAD024-68AE-42BC-960C-DBFB1D8C8967}">
      <dsp:nvSpPr>
        <dsp:cNvPr id="0" name=""/>
        <dsp:cNvSpPr/>
      </dsp:nvSpPr>
      <dsp:spPr>
        <a:xfrm>
          <a:off x="7448467" y="2033811"/>
          <a:ext cx="1066070" cy="1029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৭ম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ধাপ</a:t>
          </a:r>
          <a:endParaRPr lang="en-US" sz="27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478618" y="2063962"/>
        <a:ext cx="1005768" cy="969122"/>
      </dsp:txXfrm>
    </dsp:sp>
    <dsp:sp modelId="{F5D32DF0-CE0A-443D-9DC3-CFD85768A601}">
      <dsp:nvSpPr>
        <dsp:cNvPr id="0" name=""/>
        <dsp:cNvSpPr/>
      </dsp:nvSpPr>
      <dsp:spPr>
        <a:xfrm rot="10800015">
          <a:off x="6476471" y="2416325"/>
          <a:ext cx="660459" cy="2643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6555786" y="2469202"/>
        <a:ext cx="581144" cy="158631"/>
      </dsp:txXfrm>
    </dsp:sp>
    <dsp:sp modelId="{189D71C2-796A-4741-817A-B05096D98D90}">
      <dsp:nvSpPr>
        <dsp:cNvPr id="0" name=""/>
        <dsp:cNvSpPr/>
      </dsp:nvSpPr>
      <dsp:spPr>
        <a:xfrm>
          <a:off x="5136247" y="2033801"/>
          <a:ext cx="1066070" cy="1029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৮ম </a:t>
          </a:r>
          <a:r>
            <a:rPr lang="en-US" sz="2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ধাপ</a:t>
          </a:r>
          <a:endParaRPr lang="en-US" sz="27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66398" y="2063952"/>
        <a:ext cx="1005768" cy="969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4DF96-5170-463F-8F0F-B0E2A9B559E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EA3C7-A082-4846-8917-D0448F97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74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EA3C7-A082-4846-8917-D0448F9787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62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EA3C7-A082-4846-8917-D0448F9787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EA3C7-A082-4846-8917-D0448F9787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87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EA3C7-A082-4846-8917-D0448F9787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40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EA3C7-A082-4846-8917-D0448F9787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70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EA3C7-A082-4846-8917-D0448F9787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25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55C7-DE68-4FC9-A2EC-83ECE23CB18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BD1A-A08D-4A71-97C7-306D5E9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0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55C7-DE68-4FC9-A2EC-83ECE23CB18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BD1A-A08D-4A71-97C7-306D5E9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3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55C7-DE68-4FC9-A2EC-83ECE23CB18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BD1A-A08D-4A71-97C7-306D5E9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5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55C7-DE68-4FC9-A2EC-83ECE23CB18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BD1A-A08D-4A71-97C7-306D5E95D1A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7445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55C7-DE68-4FC9-A2EC-83ECE23CB18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BD1A-A08D-4A71-97C7-306D5E9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55C7-DE68-4FC9-A2EC-83ECE23CB18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BD1A-A08D-4A71-97C7-306D5E9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9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55C7-DE68-4FC9-A2EC-83ECE23CB18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BD1A-A08D-4A71-97C7-306D5E9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07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55C7-DE68-4FC9-A2EC-83ECE23CB18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BD1A-A08D-4A71-97C7-306D5E9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44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55C7-DE68-4FC9-A2EC-83ECE23CB18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BD1A-A08D-4A71-97C7-306D5E9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7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55C7-DE68-4FC9-A2EC-83ECE23CB18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BD1A-A08D-4A71-97C7-306D5E9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1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55C7-DE68-4FC9-A2EC-83ECE23CB18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BD1A-A08D-4A71-97C7-306D5E9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55C7-DE68-4FC9-A2EC-83ECE23CB18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BD1A-A08D-4A71-97C7-306D5E9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4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55C7-DE68-4FC9-A2EC-83ECE23CB18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BD1A-A08D-4A71-97C7-306D5E9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55C7-DE68-4FC9-A2EC-83ECE23CB18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BD1A-A08D-4A71-97C7-306D5E9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3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55C7-DE68-4FC9-A2EC-83ECE23CB18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BD1A-A08D-4A71-97C7-306D5E9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5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55C7-DE68-4FC9-A2EC-83ECE23CB18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BD1A-A08D-4A71-97C7-306D5E9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55C7-DE68-4FC9-A2EC-83ECE23CB18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BD1A-A08D-4A71-97C7-306D5E9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33555C7-DE68-4FC9-A2EC-83ECE23CB18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3BD1A-A08D-4A71-97C7-306D5E9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7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22840"/>
            <a:ext cx="1219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………………</a:t>
            </a:r>
          </a:p>
          <a:p>
            <a:pPr algn="ctr"/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571750" lvl="4" indent="-742950" algn="just">
              <a:buFont typeface="+mj-lt"/>
              <a:buAutoNum type="arabicPeriod"/>
            </a:pP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571750" lvl="4" indent="-742950" algn="just">
              <a:buFont typeface="+mj-lt"/>
              <a:buAutoNum type="arabicPeriod"/>
            </a:pP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প্রক্রিয়ার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ধাপসমূহের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571750" lvl="4" indent="-742950" algn="just">
              <a:buFont typeface="+mj-lt"/>
              <a:buAutoNum type="arabicPeriod"/>
            </a:pP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75802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59480" y="2042160"/>
            <a:ext cx="504444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85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17" y="-1"/>
            <a:ext cx="4548186" cy="345460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071558" y="239928"/>
            <a:ext cx="932115" cy="3148938"/>
            <a:chOff x="2486022" y="1808825"/>
            <a:chExt cx="932115" cy="3148938"/>
          </a:xfrm>
        </p:grpSpPr>
        <p:sp>
          <p:nvSpPr>
            <p:cNvPr id="5" name="Isosceles Triangle 4"/>
            <p:cNvSpPr/>
            <p:nvPr/>
          </p:nvSpPr>
          <p:spPr>
            <a:xfrm>
              <a:off x="2543174" y="2414588"/>
              <a:ext cx="828675" cy="1600200"/>
            </a:xfrm>
            <a:prstGeom prst="triangl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urved Right Arrow 5"/>
            <p:cNvSpPr/>
            <p:nvPr/>
          </p:nvSpPr>
          <p:spPr>
            <a:xfrm>
              <a:off x="2528877" y="2983176"/>
              <a:ext cx="271465" cy="777349"/>
            </a:xfrm>
            <a:prstGeom prst="curved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Smiley Face 2"/>
            <p:cNvSpPr/>
            <p:nvPr/>
          </p:nvSpPr>
          <p:spPr>
            <a:xfrm>
              <a:off x="2543174" y="1808825"/>
              <a:ext cx="828675" cy="1211525"/>
            </a:xfrm>
            <a:prstGeom prst="smileyFac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Diagonal Stripe 7"/>
            <p:cNvSpPr/>
            <p:nvPr/>
          </p:nvSpPr>
          <p:spPr>
            <a:xfrm flipH="1">
              <a:off x="3043233" y="4014788"/>
              <a:ext cx="374904" cy="942975"/>
            </a:xfrm>
            <a:prstGeom prst="diagStrip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Curved Left Arrow 6"/>
            <p:cNvSpPr/>
            <p:nvPr/>
          </p:nvSpPr>
          <p:spPr>
            <a:xfrm>
              <a:off x="3123042" y="2983176"/>
              <a:ext cx="274320" cy="777349"/>
            </a:xfrm>
            <a:prstGeom prst="curved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Diagonal Stripe 8"/>
            <p:cNvSpPr/>
            <p:nvPr/>
          </p:nvSpPr>
          <p:spPr>
            <a:xfrm>
              <a:off x="2486022" y="4014788"/>
              <a:ext cx="371473" cy="942975"/>
            </a:xfrm>
            <a:prstGeom prst="diagStrip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643057" y="239928"/>
            <a:ext cx="2194560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03672" y="3388866"/>
            <a:ext cx="1828800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24279" y="225559"/>
            <a:ext cx="0" cy="118872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24279" y="2114327"/>
            <a:ext cx="0" cy="128016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328986" y="1541559"/>
            <a:ext cx="1085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১ </a:t>
            </a:r>
            <a:r>
              <a:rPr lang="en-US" sz="2000" dirty="0" err="1" smtClean="0"/>
              <a:t>মিটার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 rot="477490">
            <a:off x="-427508" y="4982750"/>
            <a:ext cx="13647678" cy="2019708"/>
            <a:chOff x="-340130" y="4742846"/>
            <a:chExt cx="10261179" cy="2019708"/>
          </a:xfrm>
        </p:grpSpPr>
        <p:sp>
          <p:nvSpPr>
            <p:cNvPr id="14" name="Isosceles Triangle 13"/>
            <p:cNvSpPr/>
            <p:nvPr/>
          </p:nvSpPr>
          <p:spPr>
            <a:xfrm rot="4821850">
              <a:off x="3963730" y="747175"/>
              <a:ext cx="1961648" cy="9952990"/>
            </a:xfrm>
            <a:prstGeom prst="triangl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20880000">
              <a:off x="-340130" y="6579674"/>
              <a:ext cx="839247" cy="18288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21000000">
              <a:off x="1002630" y="6271333"/>
              <a:ext cx="839247" cy="18288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rot="21000000">
              <a:off x="2324700" y="6007323"/>
              <a:ext cx="839247" cy="18288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 rot="-600000">
              <a:off x="3619234" y="5729185"/>
              <a:ext cx="839247" cy="18288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 rot="-600000">
              <a:off x="4916168" y="5485616"/>
              <a:ext cx="839247" cy="16459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 rot="21000000">
              <a:off x="6211922" y="5253099"/>
              <a:ext cx="839247" cy="14630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 rot="21000000">
              <a:off x="7501927" y="4991218"/>
              <a:ext cx="839247" cy="13716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 rot="21000000">
              <a:off x="8582800" y="4807852"/>
              <a:ext cx="601425" cy="9369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758" l="641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4" y="3934945"/>
            <a:ext cx="3703527" cy="2057774"/>
          </a:xfrm>
          <a:prstGeom prst="rect">
            <a:avLst/>
          </a:prstGeom>
        </p:spPr>
      </p:pic>
      <p:sp>
        <p:nvSpPr>
          <p:cNvPr id="19" name="Regular Pentagon 18"/>
          <p:cNvSpPr/>
          <p:nvPr/>
        </p:nvSpPr>
        <p:spPr>
          <a:xfrm>
            <a:off x="5410200" y="4229100"/>
            <a:ext cx="1203916" cy="1238250"/>
          </a:xfrm>
          <a:prstGeom prst="pent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10 km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364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Manual Operation 12"/>
          <p:cNvSpPr/>
          <p:nvPr/>
        </p:nvSpPr>
        <p:spPr>
          <a:xfrm>
            <a:off x="3170944" y="1388854"/>
            <a:ext cx="1382236" cy="171809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বেলা</a:t>
            </a:r>
            <a:r>
              <a:rPr lang="en-US" dirty="0" smtClean="0"/>
              <a:t> ১০টা</a:t>
            </a:r>
            <a:endParaRPr lang="en-US" dirty="0"/>
          </a:p>
        </p:txBody>
      </p:sp>
      <p:sp>
        <p:nvSpPr>
          <p:cNvPr id="14" name="Flowchart: Manual Operation 13"/>
          <p:cNvSpPr/>
          <p:nvPr/>
        </p:nvSpPr>
        <p:spPr>
          <a:xfrm>
            <a:off x="1679030" y="1388854"/>
            <a:ext cx="1382236" cy="171809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সকাল</a:t>
            </a:r>
            <a:r>
              <a:rPr lang="en-US" dirty="0"/>
              <a:t> ৮</a:t>
            </a:r>
            <a:r>
              <a:rPr lang="en-US" dirty="0" smtClean="0"/>
              <a:t>টা</a:t>
            </a:r>
            <a:endParaRPr lang="en-US" dirty="0"/>
          </a:p>
        </p:txBody>
      </p:sp>
      <p:sp>
        <p:nvSpPr>
          <p:cNvPr id="15" name="Flowchart: Manual Operation 14"/>
          <p:cNvSpPr/>
          <p:nvPr/>
        </p:nvSpPr>
        <p:spPr>
          <a:xfrm>
            <a:off x="6154772" y="1388854"/>
            <a:ext cx="1382236" cy="171809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দুপুর</a:t>
            </a:r>
            <a:r>
              <a:rPr lang="en-US" dirty="0" smtClean="0"/>
              <a:t> ১২টা</a:t>
            </a:r>
            <a:endParaRPr lang="en-US" dirty="0"/>
          </a:p>
        </p:txBody>
      </p:sp>
      <p:sp>
        <p:nvSpPr>
          <p:cNvPr id="16" name="Flowchart: Manual Operation 15"/>
          <p:cNvSpPr/>
          <p:nvPr/>
        </p:nvSpPr>
        <p:spPr>
          <a:xfrm>
            <a:off x="4662858" y="1388854"/>
            <a:ext cx="1382236" cy="171809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বেলা</a:t>
            </a:r>
            <a:r>
              <a:rPr lang="en-US" dirty="0" smtClean="0"/>
              <a:t> ১১টা</a:t>
            </a:r>
            <a:endParaRPr lang="en-US" dirty="0"/>
          </a:p>
        </p:txBody>
      </p:sp>
      <p:sp>
        <p:nvSpPr>
          <p:cNvPr id="17" name="Flowchart: Manual Operation 16"/>
          <p:cNvSpPr/>
          <p:nvPr/>
        </p:nvSpPr>
        <p:spPr>
          <a:xfrm>
            <a:off x="9138600" y="1388854"/>
            <a:ext cx="1382236" cy="171809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বিকাল</a:t>
            </a:r>
            <a:r>
              <a:rPr lang="en-US" dirty="0" smtClean="0"/>
              <a:t> ৩টা</a:t>
            </a:r>
            <a:endParaRPr lang="en-US" dirty="0"/>
          </a:p>
        </p:txBody>
      </p:sp>
      <p:sp>
        <p:nvSpPr>
          <p:cNvPr id="18" name="Flowchart: Manual Operation 17"/>
          <p:cNvSpPr/>
          <p:nvPr/>
        </p:nvSpPr>
        <p:spPr>
          <a:xfrm>
            <a:off x="7646686" y="1388854"/>
            <a:ext cx="1382236" cy="171809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বেলা</a:t>
            </a:r>
            <a:r>
              <a:rPr lang="en-US" dirty="0" smtClean="0"/>
              <a:t> ২টা</a:t>
            </a:r>
            <a:endParaRPr lang="en-US" dirty="0"/>
          </a:p>
        </p:txBody>
      </p:sp>
      <p:sp>
        <p:nvSpPr>
          <p:cNvPr id="19" name="Flowchart: Manual Operation 18"/>
          <p:cNvSpPr/>
          <p:nvPr/>
        </p:nvSpPr>
        <p:spPr>
          <a:xfrm>
            <a:off x="187116" y="1388854"/>
            <a:ext cx="1382236" cy="171809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ভোর</a:t>
            </a:r>
            <a:r>
              <a:rPr lang="en-US" dirty="0" smtClean="0"/>
              <a:t> ৬টা</a:t>
            </a:r>
            <a:endParaRPr lang="en-US" dirty="0"/>
          </a:p>
        </p:txBody>
      </p:sp>
      <p:sp>
        <p:nvSpPr>
          <p:cNvPr id="20" name="Flowchart: Manual Operation 19"/>
          <p:cNvSpPr/>
          <p:nvPr/>
        </p:nvSpPr>
        <p:spPr>
          <a:xfrm>
            <a:off x="10630514" y="1388854"/>
            <a:ext cx="1382236" cy="171809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সন্ধ্যা</a:t>
            </a:r>
            <a:r>
              <a:rPr lang="en-US" dirty="0" smtClean="0"/>
              <a:t> ৬টা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70944" y="441960"/>
            <a:ext cx="58579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দৈনিক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92" y="3429000"/>
            <a:ext cx="5518740" cy="343949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812" y="3429000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12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680" y="1413594"/>
            <a:ext cx="524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= ২৪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ঘণ্টা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ঘণ্টা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= ৬০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তুহিন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মিষ্টি</a:t>
            </a:r>
            <a:r>
              <a:rPr lang="en-US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খেতে</a:t>
            </a:r>
            <a:r>
              <a:rPr lang="en-US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en-US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গ্লাস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দরকার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i="1" dirty="0"/>
          </a:p>
        </p:txBody>
      </p:sp>
      <p:sp>
        <p:nvSpPr>
          <p:cNvPr id="5" name="Rectangle 4"/>
          <p:cNvSpPr/>
          <p:nvPr/>
        </p:nvSpPr>
        <p:spPr>
          <a:xfrm>
            <a:off x="6649784" y="1228928"/>
            <a:ext cx="490118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সেকেন্ড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= ৩০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তামিম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মাঝারি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গ্লাস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8101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00787" y="1832161"/>
            <a:ext cx="577467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0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r>
              <a:rPr lang="en-US" sz="40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তুলতে</a:t>
            </a:r>
            <a:r>
              <a:rPr lang="en-US" sz="40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en-US" sz="40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lvl="0"/>
            <a:endParaRPr lang="en-US" sz="160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en-US" sz="40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en-US" sz="40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লিটার</a:t>
            </a:r>
            <a:r>
              <a:rPr lang="en-US" sz="40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r>
              <a:rPr lang="en-US" sz="40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40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দরকার</a:t>
            </a:r>
            <a:r>
              <a:rPr lang="en-US" sz="40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lvl="0"/>
            <a:endParaRPr lang="en-US" sz="120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en-US" sz="400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en-US" sz="40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ঘণ্টা</a:t>
            </a:r>
            <a:r>
              <a:rPr lang="en-US" sz="40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পরিশ্রম</a:t>
            </a:r>
            <a:r>
              <a:rPr lang="en-US" sz="40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উচিত</a:t>
            </a:r>
            <a:r>
              <a:rPr lang="en-US" sz="40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7662" y="1835522"/>
            <a:ext cx="567213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মিষ্টি</a:t>
            </a:r>
            <a:r>
              <a:rPr lang="en-US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খেতে</a:t>
            </a:r>
            <a:r>
              <a:rPr lang="en-US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en-US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1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en-US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লিটার</a:t>
            </a:r>
            <a:r>
              <a:rPr lang="en-US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দরকার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12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ডিম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খাওয়া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উচিত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40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4437" y="385762"/>
            <a:ext cx="19907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5024437" y="3252089"/>
            <a:ext cx="995362" cy="75387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৪</a:t>
            </a:r>
            <a:r>
              <a:rPr lang="en-US" sz="1600" dirty="0" smtClean="0"/>
              <a:t> </a:t>
            </a:r>
            <a:r>
              <a:rPr lang="en-US" sz="1600" dirty="0" err="1" smtClean="0"/>
              <a:t>লিটার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5024437" y="1927247"/>
            <a:ext cx="995362" cy="75387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৫টি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5017292" y="4679270"/>
            <a:ext cx="995362" cy="75387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দুটি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11196638" y="3266379"/>
            <a:ext cx="995362" cy="75387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আধা</a:t>
            </a:r>
            <a:r>
              <a:rPr lang="en-US" sz="1600" dirty="0" smtClean="0"/>
              <a:t> </a:t>
            </a:r>
            <a:r>
              <a:rPr lang="en-US" sz="1600" dirty="0" err="1" smtClean="0"/>
              <a:t>লিটার</a:t>
            </a:r>
            <a:endParaRPr lang="en-US" sz="1600" dirty="0"/>
          </a:p>
        </p:txBody>
      </p:sp>
      <p:sp>
        <p:nvSpPr>
          <p:cNvPr id="9" name="Oval Callout 8"/>
          <p:cNvSpPr/>
          <p:nvPr/>
        </p:nvSpPr>
        <p:spPr>
          <a:xfrm>
            <a:off x="11196638" y="1927247"/>
            <a:ext cx="995362" cy="75387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৪টি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>
            <a:off x="11189493" y="4679270"/>
            <a:ext cx="995362" cy="75387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৮</a:t>
            </a:r>
            <a:r>
              <a:rPr lang="en-US" dirty="0" smtClean="0"/>
              <a:t> </a:t>
            </a:r>
            <a:r>
              <a:rPr lang="en-US" dirty="0" err="1" smtClean="0"/>
              <a:t>ঘণ্টা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70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1301293" y="393996"/>
            <a:ext cx="3013544" cy="5384820"/>
            <a:chOff x="1301293" y="515916"/>
            <a:chExt cx="3013544" cy="5384820"/>
          </a:xfrm>
        </p:grpSpPr>
        <p:sp>
          <p:nvSpPr>
            <p:cNvPr id="45" name="Flowchart: Manual Operation 44"/>
            <p:cNvSpPr/>
            <p:nvPr/>
          </p:nvSpPr>
          <p:spPr>
            <a:xfrm>
              <a:off x="1516839" y="4329111"/>
              <a:ext cx="1988406" cy="1571625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500187" y="4062020"/>
              <a:ext cx="2014547" cy="436829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301293" y="515916"/>
              <a:ext cx="3013544" cy="3784622"/>
              <a:chOff x="2701459" y="515916"/>
              <a:chExt cx="3013544" cy="3784622"/>
            </a:xfrm>
          </p:grpSpPr>
          <p:cxnSp>
            <p:nvCxnSpPr>
              <p:cNvPr id="5" name="Curved Connector 4"/>
              <p:cNvCxnSpPr/>
              <p:nvPr/>
            </p:nvCxnSpPr>
            <p:spPr>
              <a:xfrm rot="5400000" flipH="1" flipV="1">
                <a:off x="2993232" y="2350295"/>
                <a:ext cx="2886075" cy="1014412"/>
              </a:xfrm>
              <a:prstGeom prst="curvedConnector3">
                <a:avLst/>
              </a:prstGeom>
              <a:ln w="76200"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" name="Curved Connector 5"/>
              <p:cNvCxnSpPr/>
              <p:nvPr/>
            </p:nvCxnSpPr>
            <p:spPr>
              <a:xfrm rot="5400000" flipH="1" flipV="1">
                <a:off x="3457582" y="2471738"/>
                <a:ext cx="1557338" cy="357188"/>
              </a:xfrm>
              <a:prstGeom prst="curvedConnector3">
                <a:avLst/>
              </a:prstGeom>
              <a:ln w="76200"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" name="Curved Connector 8"/>
              <p:cNvCxnSpPr/>
              <p:nvPr/>
            </p:nvCxnSpPr>
            <p:spPr>
              <a:xfrm rot="16200000" flipV="1">
                <a:off x="2743199" y="2428883"/>
                <a:ext cx="2014538" cy="471487"/>
              </a:xfrm>
              <a:prstGeom prst="curvedConnector3">
                <a:avLst/>
              </a:prstGeom>
              <a:ln w="76200"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1" name="Freeform 10"/>
              <p:cNvSpPr/>
              <p:nvPr/>
            </p:nvSpPr>
            <p:spPr>
              <a:xfrm>
                <a:off x="2701459" y="1657357"/>
                <a:ext cx="816011" cy="409954"/>
              </a:xfrm>
              <a:custGeom>
                <a:avLst/>
                <a:gdLst>
                  <a:gd name="connsiteX0" fmla="*/ 685800 w 1621329"/>
                  <a:gd name="connsiteY0" fmla="*/ 257175 h 1044591"/>
                  <a:gd name="connsiteX1" fmla="*/ 685800 w 1621329"/>
                  <a:gd name="connsiteY1" fmla="*/ 257175 h 1044591"/>
                  <a:gd name="connsiteX2" fmla="*/ 800100 w 1621329"/>
                  <a:gd name="connsiteY2" fmla="*/ 214312 h 1044591"/>
                  <a:gd name="connsiteX3" fmla="*/ 857250 w 1621329"/>
                  <a:gd name="connsiteY3" fmla="*/ 200025 h 1044591"/>
                  <a:gd name="connsiteX4" fmla="*/ 900113 w 1621329"/>
                  <a:gd name="connsiteY4" fmla="*/ 171450 h 1044591"/>
                  <a:gd name="connsiteX5" fmla="*/ 1014413 w 1621329"/>
                  <a:gd name="connsiteY5" fmla="*/ 142875 h 1044591"/>
                  <a:gd name="connsiteX6" fmla="*/ 1157288 w 1621329"/>
                  <a:gd name="connsiteY6" fmla="*/ 114300 h 1044591"/>
                  <a:gd name="connsiteX7" fmla="*/ 1214438 w 1621329"/>
                  <a:gd name="connsiteY7" fmla="*/ 100012 h 1044591"/>
                  <a:gd name="connsiteX8" fmla="*/ 1300163 w 1621329"/>
                  <a:gd name="connsiteY8" fmla="*/ 85725 h 1044591"/>
                  <a:gd name="connsiteX9" fmla="*/ 1371600 w 1621329"/>
                  <a:gd name="connsiteY9" fmla="*/ 71437 h 1044591"/>
                  <a:gd name="connsiteX10" fmla="*/ 1471613 w 1621329"/>
                  <a:gd name="connsiteY10" fmla="*/ 28575 h 1044591"/>
                  <a:gd name="connsiteX11" fmla="*/ 1557338 w 1621329"/>
                  <a:gd name="connsiteY11" fmla="*/ 0 h 1044591"/>
                  <a:gd name="connsiteX12" fmla="*/ 1614488 w 1621329"/>
                  <a:gd name="connsiteY12" fmla="*/ 14287 h 1044591"/>
                  <a:gd name="connsiteX13" fmla="*/ 1571625 w 1621329"/>
                  <a:gd name="connsiteY13" fmla="*/ 485775 h 1044591"/>
                  <a:gd name="connsiteX14" fmla="*/ 1557338 w 1621329"/>
                  <a:gd name="connsiteY14" fmla="*/ 542925 h 1044591"/>
                  <a:gd name="connsiteX15" fmla="*/ 1528763 w 1621329"/>
                  <a:gd name="connsiteY15" fmla="*/ 714375 h 1044591"/>
                  <a:gd name="connsiteX16" fmla="*/ 1414463 w 1621329"/>
                  <a:gd name="connsiteY16" fmla="*/ 814387 h 1044591"/>
                  <a:gd name="connsiteX17" fmla="*/ 1371600 w 1621329"/>
                  <a:gd name="connsiteY17" fmla="*/ 842962 h 1044591"/>
                  <a:gd name="connsiteX18" fmla="*/ 1285875 w 1621329"/>
                  <a:gd name="connsiteY18" fmla="*/ 871537 h 1044591"/>
                  <a:gd name="connsiteX19" fmla="*/ 1243013 w 1621329"/>
                  <a:gd name="connsiteY19" fmla="*/ 900112 h 1044591"/>
                  <a:gd name="connsiteX20" fmla="*/ 1071563 w 1621329"/>
                  <a:gd name="connsiteY20" fmla="*/ 942975 h 1044591"/>
                  <a:gd name="connsiteX21" fmla="*/ 985838 w 1621329"/>
                  <a:gd name="connsiteY21" fmla="*/ 971550 h 1044591"/>
                  <a:gd name="connsiteX22" fmla="*/ 942975 w 1621329"/>
                  <a:gd name="connsiteY22" fmla="*/ 985837 h 1044591"/>
                  <a:gd name="connsiteX23" fmla="*/ 900113 w 1621329"/>
                  <a:gd name="connsiteY23" fmla="*/ 1014412 h 1044591"/>
                  <a:gd name="connsiteX24" fmla="*/ 571500 w 1621329"/>
                  <a:gd name="connsiteY24" fmla="*/ 1014412 h 1044591"/>
                  <a:gd name="connsiteX25" fmla="*/ 328613 w 1621329"/>
                  <a:gd name="connsiteY25" fmla="*/ 1014412 h 1044591"/>
                  <a:gd name="connsiteX26" fmla="*/ 85725 w 1621329"/>
                  <a:gd name="connsiteY26" fmla="*/ 1028700 h 1044591"/>
                  <a:gd name="connsiteX27" fmla="*/ 0 w 1621329"/>
                  <a:gd name="connsiteY27" fmla="*/ 1000125 h 1044591"/>
                  <a:gd name="connsiteX28" fmla="*/ 42863 w 1621329"/>
                  <a:gd name="connsiteY28" fmla="*/ 857250 h 1044591"/>
                  <a:gd name="connsiteX29" fmla="*/ 100013 w 1621329"/>
                  <a:gd name="connsiteY29" fmla="*/ 771525 h 1044591"/>
                  <a:gd name="connsiteX30" fmla="*/ 157163 w 1621329"/>
                  <a:gd name="connsiteY30" fmla="*/ 685800 h 1044591"/>
                  <a:gd name="connsiteX31" fmla="*/ 171450 w 1621329"/>
                  <a:gd name="connsiteY31" fmla="*/ 628650 h 1044591"/>
                  <a:gd name="connsiteX32" fmla="*/ 214313 w 1621329"/>
                  <a:gd name="connsiteY32" fmla="*/ 600075 h 1044591"/>
                  <a:gd name="connsiteX33" fmla="*/ 257175 w 1621329"/>
                  <a:gd name="connsiteY33" fmla="*/ 557212 h 1044591"/>
                  <a:gd name="connsiteX34" fmla="*/ 342900 w 1621329"/>
                  <a:gd name="connsiteY34" fmla="*/ 514350 h 1044591"/>
                  <a:gd name="connsiteX35" fmla="*/ 371475 w 1621329"/>
                  <a:gd name="connsiteY35" fmla="*/ 471487 h 1044591"/>
                  <a:gd name="connsiteX36" fmla="*/ 414338 w 1621329"/>
                  <a:gd name="connsiteY36" fmla="*/ 457200 h 1044591"/>
                  <a:gd name="connsiteX37" fmla="*/ 457200 w 1621329"/>
                  <a:gd name="connsiteY37" fmla="*/ 428625 h 1044591"/>
                  <a:gd name="connsiteX38" fmla="*/ 542925 w 1621329"/>
                  <a:gd name="connsiteY38" fmla="*/ 342900 h 1044591"/>
                  <a:gd name="connsiteX39" fmla="*/ 671513 w 1621329"/>
                  <a:gd name="connsiteY39" fmla="*/ 285750 h 1044591"/>
                  <a:gd name="connsiteX40" fmla="*/ 742950 w 1621329"/>
                  <a:gd name="connsiteY40" fmla="*/ 271462 h 1044591"/>
                  <a:gd name="connsiteX41" fmla="*/ 685800 w 1621329"/>
                  <a:gd name="connsiteY41" fmla="*/ 257175 h 1044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621329" h="1044591">
                    <a:moveTo>
                      <a:pt x="685800" y="257175"/>
                    </a:moveTo>
                    <a:lnTo>
                      <a:pt x="685800" y="257175"/>
                    </a:lnTo>
                    <a:cubicBezTo>
                      <a:pt x="723900" y="242887"/>
                      <a:pt x="761497" y="227180"/>
                      <a:pt x="800100" y="214312"/>
                    </a:cubicBezTo>
                    <a:cubicBezTo>
                      <a:pt x="818729" y="208102"/>
                      <a:pt x="839201" y="207760"/>
                      <a:pt x="857250" y="200025"/>
                    </a:cubicBezTo>
                    <a:cubicBezTo>
                      <a:pt x="873033" y="193261"/>
                      <a:pt x="883975" y="177318"/>
                      <a:pt x="900113" y="171450"/>
                    </a:cubicBezTo>
                    <a:cubicBezTo>
                      <a:pt x="937021" y="158029"/>
                      <a:pt x="976313" y="152400"/>
                      <a:pt x="1014413" y="142875"/>
                    </a:cubicBezTo>
                    <a:cubicBezTo>
                      <a:pt x="1147174" y="109684"/>
                      <a:pt x="982108" y="149336"/>
                      <a:pt x="1157288" y="114300"/>
                    </a:cubicBezTo>
                    <a:cubicBezTo>
                      <a:pt x="1176543" y="110449"/>
                      <a:pt x="1195183" y="103863"/>
                      <a:pt x="1214438" y="100012"/>
                    </a:cubicBezTo>
                    <a:cubicBezTo>
                      <a:pt x="1242845" y="94331"/>
                      <a:pt x="1271661" y="90907"/>
                      <a:pt x="1300163" y="85725"/>
                    </a:cubicBezTo>
                    <a:cubicBezTo>
                      <a:pt x="1324055" y="81381"/>
                      <a:pt x="1347788" y="76200"/>
                      <a:pt x="1371600" y="71437"/>
                    </a:cubicBezTo>
                    <a:cubicBezTo>
                      <a:pt x="1439604" y="26102"/>
                      <a:pt x="1387738" y="53737"/>
                      <a:pt x="1471613" y="28575"/>
                    </a:cubicBezTo>
                    <a:cubicBezTo>
                      <a:pt x="1500463" y="19920"/>
                      <a:pt x="1557338" y="0"/>
                      <a:pt x="1557338" y="0"/>
                    </a:cubicBezTo>
                    <a:cubicBezTo>
                      <a:pt x="1576388" y="4762"/>
                      <a:pt x="1612052" y="-5198"/>
                      <a:pt x="1614488" y="14287"/>
                    </a:cubicBezTo>
                    <a:cubicBezTo>
                      <a:pt x="1635246" y="180351"/>
                      <a:pt x="1605243" y="328887"/>
                      <a:pt x="1571625" y="485775"/>
                    </a:cubicBezTo>
                    <a:cubicBezTo>
                      <a:pt x="1567511" y="504975"/>
                      <a:pt x="1560851" y="523605"/>
                      <a:pt x="1557338" y="542925"/>
                    </a:cubicBezTo>
                    <a:cubicBezTo>
                      <a:pt x="1554095" y="560762"/>
                      <a:pt x="1539213" y="686508"/>
                      <a:pt x="1528763" y="714375"/>
                    </a:cubicBezTo>
                    <a:cubicBezTo>
                      <a:pt x="1508920" y="767290"/>
                      <a:pt x="1458911" y="784755"/>
                      <a:pt x="1414463" y="814387"/>
                    </a:cubicBezTo>
                    <a:cubicBezTo>
                      <a:pt x="1400175" y="823912"/>
                      <a:pt x="1387890" y="837532"/>
                      <a:pt x="1371600" y="842962"/>
                    </a:cubicBezTo>
                    <a:lnTo>
                      <a:pt x="1285875" y="871537"/>
                    </a:lnTo>
                    <a:cubicBezTo>
                      <a:pt x="1271588" y="881062"/>
                      <a:pt x="1258704" y="893138"/>
                      <a:pt x="1243013" y="900112"/>
                    </a:cubicBezTo>
                    <a:cubicBezTo>
                      <a:pt x="1143059" y="944536"/>
                      <a:pt x="1174252" y="917303"/>
                      <a:pt x="1071563" y="942975"/>
                    </a:cubicBezTo>
                    <a:cubicBezTo>
                      <a:pt x="1042342" y="950280"/>
                      <a:pt x="1014413" y="962025"/>
                      <a:pt x="985838" y="971550"/>
                    </a:cubicBezTo>
                    <a:lnTo>
                      <a:pt x="942975" y="985837"/>
                    </a:lnTo>
                    <a:cubicBezTo>
                      <a:pt x="928688" y="995362"/>
                      <a:pt x="915896" y="1007648"/>
                      <a:pt x="900113" y="1014412"/>
                    </a:cubicBezTo>
                    <a:cubicBezTo>
                      <a:pt x="808884" y="1053511"/>
                      <a:pt x="614178" y="1016658"/>
                      <a:pt x="571500" y="1014412"/>
                    </a:cubicBezTo>
                    <a:cubicBezTo>
                      <a:pt x="464382" y="978707"/>
                      <a:pt x="547395" y="1000297"/>
                      <a:pt x="328613" y="1014412"/>
                    </a:cubicBezTo>
                    <a:lnTo>
                      <a:pt x="85725" y="1028700"/>
                    </a:lnTo>
                    <a:cubicBezTo>
                      <a:pt x="34942" y="1038856"/>
                      <a:pt x="0" y="1070418"/>
                      <a:pt x="0" y="1000125"/>
                    </a:cubicBezTo>
                    <a:cubicBezTo>
                      <a:pt x="0" y="980159"/>
                      <a:pt x="41201" y="859742"/>
                      <a:pt x="42863" y="857250"/>
                    </a:cubicBezTo>
                    <a:lnTo>
                      <a:pt x="100013" y="771525"/>
                    </a:lnTo>
                    <a:cubicBezTo>
                      <a:pt x="144619" y="637702"/>
                      <a:pt x="71546" y="835629"/>
                      <a:pt x="157163" y="685800"/>
                    </a:cubicBezTo>
                    <a:cubicBezTo>
                      <a:pt x="166905" y="668751"/>
                      <a:pt x="160558" y="644988"/>
                      <a:pt x="171450" y="628650"/>
                    </a:cubicBezTo>
                    <a:cubicBezTo>
                      <a:pt x="180975" y="614362"/>
                      <a:pt x="201121" y="611068"/>
                      <a:pt x="214313" y="600075"/>
                    </a:cubicBezTo>
                    <a:cubicBezTo>
                      <a:pt x="229835" y="587140"/>
                      <a:pt x="241653" y="570147"/>
                      <a:pt x="257175" y="557212"/>
                    </a:cubicBezTo>
                    <a:cubicBezTo>
                      <a:pt x="294103" y="526438"/>
                      <a:pt x="299943" y="528669"/>
                      <a:pt x="342900" y="514350"/>
                    </a:cubicBezTo>
                    <a:cubicBezTo>
                      <a:pt x="352425" y="500062"/>
                      <a:pt x="358066" y="482214"/>
                      <a:pt x="371475" y="471487"/>
                    </a:cubicBezTo>
                    <a:cubicBezTo>
                      <a:pt x="383235" y="462079"/>
                      <a:pt x="400867" y="463935"/>
                      <a:pt x="414338" y="457200"/>
                    </a:cubicBezTo>
                    <a:cubicBezTo>
                      <a:pt x="429697" y="449521"/>
                      <a:pt x="444366" y="440033"/>
                      <a:pt x="457200" y="428625"/>
                    </a:cubicBezTo>
                    <a:cubicBezTo>
                      <a:pt x="487404" y="401777"/>
                      <a:pt x="509301" y="365316"/>
                      <a:pt x="542925" y="342900"/>
                    </a:cubicBezTo>
                    <a:cubicBezTo>
                      <a:pt x="610851" y="297617"/>
                      <a:pt x="569496" y="319756"/>
                      <a:pt x="671513" y="285750"/>
                    </a:cubicBezTo>
                    <a:cubicBezTo>
                      <a:pt x="723413" y="268450"/>
                      <a:pt x="699314" y="271462"/>
                      <a:pt x="742950" y="271462"/>
                    </a:cubicBezTo>
                    <a:lnTo>
                      <a:pt x="685800" y="257175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 rot="3361837">
                <a:off x="3453202" y="2200279"/>
                <a:ext cx="816011" cy="409954"/>
              </a:xfrm>
              <a:custGeom>
                <a:avLst/>
                <a:gdLst>
                  <a:gd name="connsiteX0" fmla="*/ 685800 w 1621329"/>
                  <a:gd name="connsiteY0" fmla="*/ 257175 h 1044591"/>
                  <a:gd name="connsiteX1" fmla="*/ 685800 w 1621329"/>
                  <a:gd name="connsiteY1" fmla="*/ 257175 h 1044591"/>
                  <a:gd name="connsiteX2" fmla="*/ 800100 w 1621329"/>
                  <a:gd name="connsiteY2" fmla="*/ 214312 h 1044591"/>
                  <a:gd name="connsiteX3" fmla="*/ 857250 w 1621329"/>
                  <a:gd name="connsiteY3" fmla="*/ 200025 h 1044591"/>
                  <a:gd name="connsiteX4" fmla="*/ 900113 w 1621329"/>
                  <a:gd name="connsiteY4" fmla="*/ 171450 h 1044591"/>
                  <a:gd name="connsiteX5" fmla="*/ 1014413 w 1621329"/>
                  <a:gd name="connsiteY5" fmla="*/ 142875 h 1044591"/>
                  <a:gd name="connsiteX6" fmla="*/ 1157288 w 1621329"/>
                  <a:gd name="connsiteY6" fmla="*/ 114300 h 1044591"/>
                  <a:gd name="connsiteX7" fmla="*/ 1214438 w 1621329"/>
                  <a:gd name="connsiteY7" fmla="*/ 100012 h 1044591"/>
                  <a:gd name="connsiteX8" fmla="*/ 1300163 w 1621329"/>
                  <a:gd name="connsiteY8" fmla="*/ 85725 h 1044591"/>
                  <a:gd name="connsiteX9" fmla="*/ 1371600 w 1621329"/>
                  <a:gd name="connsiteY9" fmla="*/ 71437 h 1044591"/>
                  <a:gd name="connsiteX10" fmla="*/ 1471613 w 1621329"/>
                  <a:gd name="connsiteY10" fmla="*/ 28575 h 1044591"/>
                  <a:gd name="connsiteX11" fmla="*/ 1557338 w 1621329"/>
                  <a:gd name="connsiteY11" fmla="*/ 0 h 1044591"/>
                  <a:gd name="connsiteX12" fmla="*/ 1614488 w 1621329"/>
                  <a:gd name="connsiteY12" fmla="*/ 14287 h 1044591"/>
                  <a:gd name="connsiteX13" fmla="*/ 1571625 w 1621329"/>
                  <a:gd name="connsiteY13" fmla="*/ 485775 h 1044591"/>
                  <a:gd name="connsiteX14" fmla="*/ 1557338 w 1621329"/>
                  <a:gd name="connsiteY14" fmla="*/ 542925 h 1044591"/>
                  <a:gd name="connsiteX15" fmla="*/ 1528763 w 1621329"/>
                  <a:gd name="connsiteY15" fmla="*/ 714375 h 1044591"/>
                  <a:gd name="connsiteX16" fmla="*/ 1414463 w 1621329"/>
                  <a:gd name="connsiteY16" fmla="*/ 814387 h 1044591"/>
                  <a:gd name="connsiteX17" fmla="*/ 1371600 w 1621329"/>
                  <a:gd name="connsiteY17" fmla="*/ 842962 h 1044591"/>
                  <a:gd name="connsiteX18" fmla="*/ 1285875 w 1621329"/>
                  <a:gd name="connsiteY18" fmla="*/ 871537 h 1044591"/>
                  <a:gd name="connsiteX19" fmla="*/ 1243013 w 1621329"/>
                  <a:gd name="connsiteY19" fmla="*/ 900112 h 1044591"/>
                  <a:gd name="connsiteX20" fmla="*/ 1071563 w 1621329"/>
                  <a:gd name="connsiteY20" fmla="*/ 942975 h 1044591"/>
                  <a:gd name="connsiteX21" fmla="*/ 985838 w 1621329"/>
                  <a:gd name="connsiteY21" fmla="*/ 971550 h 1044591"/>
                  <a:gd name="connsiteX22" fmla="*/ 942975 w 1621329"/>
                  <a:gd name="connsiteY22" fmla="*/ 985837 h 1044591"/>
                  <a:gd name="connsiteX23" fmla="*/ 900113 w 1621329"/>
                  <a:gd name="connsiteY23" fmla="*/ 1014412 h 1044591"/>
                  <a:gd name="connsiteX24" fmla="*/ 571500 w 1621329"/>
                  <a:gd name="connsiteY24" fmla="*/ 1014412 h 1044591"/>
                  <a:gd name="connsiteX25" fmla="*/ 328613 w 1621329"/>
                  <a:gd name="connsiteY25" fmla="*/ 1014412 h 1044591"/>
                  <a:gd name="connsiteX26" fmla="*/ 85725 w 1621329"/>
                  <a:gd name="connsiteY26" fmla="*/ 1028700 h 1044591"/>
                  <a:gd name="connsiteX27" fmla="*/ 0 w 1621329"/>
                  <a:gd name="connsiteY27" fmla="*/ 1000125 h 1044591"/>
                  <a:gd name="connsiteX28" fmla="*/ 42863 w 1621329"/>
                  <a:gd name="connsiteY28" fmla="*/ 857250 h 1044591"/>
                  <a:gd name="connsiteX29" fmla="*/ 100013 w 1621329"/>
                  <a:gd name="connsiteY29" fmla="*/ 771525 h 1044591"/>
                  <a:gd name="connsiteX30" fmla="*/ 157163 w 1621329"/>
                  <a:gd name="connsiteY30" fmla="*/ 685800 h 1044591"/>
                  <a:gd name="connsiteX31" fmla="*/ 171450 w 1621329"/>
                  <a:gd name="connsiteY31" fmla="*/ 628650 h 1044591"/>
                  <a:gd name="connsiteX32" fmla="*/ 214313 w 1621329"/>
                  <a:gd name="connsiteY32" fmla="*/ 600075 h 1044591"/>
                  <a:gd name="connsiteX33" fmla="*/ 257175 w 1621329"/>
                  <a:gd name="connsiteY33" fmla="*/ 557212 h 1044591"/>
                  <a:gd name="connsiteX34" fmla="*/ 342900 w 1621329"/>
                  <a:gd name="connsiteY34" fmla="*/ 514350 h 1044591"/>
                  <a:gd name="connsiteX35" fmla="*/ 371475 w 1621329"/>
                  <a:gd name="connsiteY35" fmla="*/ 471487 h 1044591"/>
                  <a:gd name="connsiteX36" fmla="*/ 414338 w 1621329"/>
                  <a:gd name="connsiteY36" fmla="*/ 457200 h 1044591"/>
                  <a:gd name="connsiteX37" fmla="*/ 457200 w 1621329"/>
                  <a:gd name="connsiteY37" fmla="*/ 428625 h 1044591"/>
                  <a:gd name="connsiteX38" fmla="*/ 542925 w 1621329"/>
                  <a:gd name="connsiteY38" fmla="*/ 342900 h 1044591"/>
                  <a:gd name="connsiteX39" fmla="*/ 671513 w 1621329"/>
                  <a:gd name="connsiteY39" fmla="*/ 285750 h 1044591"/>
                  <a:gd name="connsiteX40" fmla="*/ 742950 w 1621329"/>
                  <a:gd name="connsiteY40" fmla="*/ 271462 h 1044591"/>
                  <a:gd name="connsiteX41" fmla="*/ 685800 w 1621329"/>
                  <a:gd name="connsiteY41" fmla="*/ 257175 h 1044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621329" h="1044591">
                    <a:moveTo>
                      <a:pt x="685800" y="257175"/>
                    </a:moveTo>
                    <a:lnTo>
                      <a:pt x="685800" y="257175"/>
                    </a:lnTo>
                    <a:cubicBezTo>
                      <a:pt x="723900" y="242887"/>
                      <a:pt x="761497" y="227180"/>
                      <a:pt x="800100" y="214312"/>
                    </a:cubicBezTo>
                    <a:cubicBezTo>
                      <a:pt x="818729" y="208102"/>
                      <a:pt x="839201" y="207760"/>
                      <a:pt x="857250" y="200025"/>
                    </a:cubicBezTo>
                    <a:cubicBezTo>
                      <a:pt x="873033" y="193261"/>
                      <a:pt x="883975" y="177318"/>
                      <a:pt x="900113" y="171450"/>
                    </a:cubicBezTo>
                    <a:cubicBezTo>
                      <a:pt x="937021" y="158029"/>
                      <a:pt x="976313" y="152400"/>
                      <a:pt x="1014413" y="142875"/>
                    </a:cubicBezTo>
                    <a:cubicBezTo>
                      <a:pt x="1147174" y="109684"/>
                      <a:pt x="982108" y="149336"/>
                      <a:pt x="1157288" y="114300"/>
                    </a:cubicBezTo>
                    <a:cubicBezTo>
                      <a:pt x="1176543" y="110449"/>
                      <a:pt x="1195183" y="103863"/>
                      <a:pt x="1214438" y="100012"/>
                    </a:cubicBezTo>
                    <a:cubicBezTo>
                      <a:pt x="1242845" y="94331"/>
                      <a:pt x="1271661" y="90907"/>
                      <a:pt x="1300163" y="85725"/>
                    </a:cubicBezTo>
                    <a:cubicBezTo>
                      <a:pt x="1324055" y="81381"/>
                      <a:pt x="1347788" y="76200"/>
                      <a:pt x="1371600" y="71437"/>
                    </a:cubicBezTo>
                    <a:cubicBezTo>
                      <a:pt x="1439604" y="26102"/>
                      <a:pt x="1387738" y="53737"/>
                      <a:pt x="1471613" y="28575"/>
                    </a:cubicBezTo>
                    <a:cubicBezTo>
                      <a:pt x="1500463" y="19920"/>
                      <a:pt x="1557338" y="0"/>
                      <a:pt x="1557338" y="0"/>
                    </a:cubicBezTo>
                    <a:cubicBezTo>
                      <a:pt x="1576388" y="4762"/>
                      <a:pt x="1612052" y="-5198"/>
                      <a:pt x="1614488" y="14287"/>
                    </a:cubicBezTo>
                    <a:cubicBezTo>
                      <a:pt x="1635246" y="180351"/>
                      <a:pt x="1605243" y="328887"/>
                      <a:pt x="1571625" y="485775"/>
                    </a:cubicBezTo>
                    <a:cubicBezTo>
                      <a:pt x="1567511" y="504975"/>
                      <a:pt x="1560851" y="523605"/>
                      <a:pt x="1557338" y="542925"/>
                    </a:cubicBezTo>
                    <a:cubicBezTo>
                      <a:pt x="1554095" y="560762"/>
                      <a:pt x="1539213" y="686508"/>
                      <a:pt x="1528763" y="714375"/>
                    </a:cubicBezTo>
                    <a:cubicBezTo>
                      <a:pt x="1508920" y="767290"/>
                      <a:pt x="1458911" y="784755"/>
                      <a:pt x="1414463" y="814387"/>
                    </a:cubicBezTo>
                    <a:cubicBezTo>
                      <a:pt x="1400175" y="823912"/>
                      <a:pt x="1387890" y="837532"/>
                      <a:pt x="1371600" y="842962"/>
                    </a:cubicBezTo>
                    <a:lnTo>
                      <a:pt x="1285875" y="871537"/>
                    </a:lnTo>
                    <a:cubicBezTo>
                      <a:pt x="1271588" y="881062"/>
                      <a:pt x="1258704" y="893138"/>
                      <a:pt x="1243013" y="900112"/>
                    </a:cubicBezTo>
                    <a:cubicBezTo>
                      <a:pt x="1143059" y="944536"/>
                      <a:pt x="1174252" y="917303"/>
                      <a:pt x="1071563" y="942975"/>
                    </a:cubicBezTo>
                    <a:cubicBezTo>
                      <a:pt x="1042342" y="950280"/>
                      <a:pt x="1014413" y="962025"/>
                      <a:pt x="985838" y="971550"/>
                    </a:cubicBezTo>
                    <a:lnTo>
                      <a:pt x="942975" y="985837"/>
                    </a:lnTo>
                    <a:cubicBezTo>
                      <a:pt x="928688" y="995362"/>
                      <a:pt x="915896" y="1007648"/>
                      <a:pt x="900113" y="1014412"/>
                    </a:cubicBezTo>
                    <a:cubicBezTo>
                      <a:pt x="808884" y="1053511"/>
                      <a:pt x="614178" y="1016658"/>
                      <a:pt x="571500" y="1014412"/>
                    </a:cubicBezTo>
                    <a:cubicBezTo>
                      <a:pt x="464382" y="978707"/>
                      <a:pt x="547395" y="1000297"/>
                      <a:pt x="328613" y="1014412"/>
                    </a:cubicBezTo>
                    <a:lnTo>
                      <a:pt x="85725" y="1028700"/>
                    </a:lnTo>
                    <a:cubicBezTo>
                      <a:pt x="34942" y="1038856"/>
                      <a:pt x="0" y="1070418"/>
                      <a:pt x="0" y="1000125"/>
                    </a:cubicBezTo>
                    <a:cubicBezTo>
                      <a:pt x="0" y="980159"/>
                      <a:pt x="41201" y="859742"/>
                      <a:pt x="42863" y="857250"/>
                    </a:cubicBezTo>
                    <a:lnTo>
                      <a:pt x="100013" y="771525"/>
                    </a:lnTo>
                    <a:cubicBezTo>
                      <a:pt x="144619" y="637702"/>
                      <a:pt x="71546" y="835629"/>
                      <a:pt x="157163" y="685800"/>
                    </a:cubicBezTo>
                    <a:cubicBezTo>
                      <a:pt x="166905" y="668751"/>
                      <a:pt x="160558" y="644988"/>
                      <a:pt x="171450" y="628650"/>
                    </a:cubicBezTo>
                    <a:cubicBezTo>
                      <a:pt x="180975" y="614362"/>
                      <a:pt x="201121" y="611068"/>
                      <a:pt x="214313" y="600075"/>
                    </a:cubicBezTo>
                    <a:cubicBezTo>
                      <a:pt x="229835" y="587140"/>
                      <a:pt x="241653" y="570147"/>
                      <a:pt x="257175" y="557212"/>
                    </a:cubicBezTo>
                    <a:cubicBezTo>
                      <a:pt x="294103" y="526438"/>
                      <a:pt x="299943" y="528669"/>
                      <a:pt x="342900" y="514350"/>
                    </a:cubicBezTo>
                    <a:cubicBezTo>
                      <a:pt x="352425" y="500062"/>
                      <a:pt x="358066" y="482214"/>
                      <a:pt x="371475" y="471487"/>
                    </a:cubicBezTo>
                    <a:cubicBezTo>
                      <a:pt x="383235" y="462079"/>
                      <a:pt x="400867" y="463935"/>
                      <a:pt x="414338" y="457200"/>
                    </a:cubicBezTo>
                    <a:cubicBezTo>
                      <a:pt x="429697" y="449521"/>
                      <a:pt x="444366" y="440033"/>
                      <a:pt x="457200" y="428625"/>
                    </a:cubicBezTo>
                    <a:cubicBezTo>
                      <a:pt x="487404" y="401777"/>
                      <a:pt x="509301" y="365316"/>
                      <a:pt x="542925" y="342900"/>
                    </a:cubicBezTo>
                    <a:cubicBezTo>
                      <a:pt x="610851" y="297617"/>
                      <a:pt x="569496" y="319756"/>
                      <a:pt x="671513" y="285750"/>
                    </a:cubicBezTo>
                    <a:cubicBezTo>
                      <a:pt x="723413" y="268450"/>
                      <a:pt x="699314" y="271462"/>
                      <a:pt x="742950" y="271462"/>
                    </a:cubicBezTo>
                    <a:lnTo>
                      <a:pt x="685800" y="257175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 rot="1867660">
                <a:off x="2798237" y="2366768"/>
                <a:ext cx="816011" cy="409954"/>
              </a:xfrm>
              <a:custGeom>
                <a:avLst/>
                <a:gdLst>
                  <a:gd name="connsiteX0" fmla="*/ 685800 w 1621329"/>
                  <a:gd name="connsiteY0" fmla="*/ 257175 h 1044591"/>
                  <a:gd name="connsiteX1" fmla="*/ 685800 w 1621329"/>
                  <a:gd name="connsiteY1" fmla="*/ 257175 h 1044591"/>
                  <a:gd name="connsiteX2" fmla="*/ 800100 w 1621329"/>
                  <a:gd name="connsiteY2" fmla="*/ 214312 h 1044591"/>
                  <a:gd name="connsiteX3" fmla="*/ 857250 w 1621329"/>
                  <a:gd name="connsiteY3" fmla="*/ 200025 h 1044591"/>
                  <a:gd name="connsiteX4" fmla="*/ 900113 w 1621329"/>
                  <a:gd name="connsiteY4" fmla="*/ 171450 h 1044591"/>
                  <a:gd name="connsiteX5" fmla="*/ 1014413 w 1621329"/>
                  <a:gd name="connsiteY5" fmla="*/ 142875 h 1044591"/>
                  <a:gd name="connsiteX6" fmla="*/ 1157288 w 1621329"/>
                  <a:gd name="connsiteY6" fmla="*/ 114300 h 1044591"/>
                  <a:gd name="connsiteX7" fmla="*/ 1214438 w 1621329"/>
                  <a:gd name="connsiteY7" fmla="*/ 100012 h 1044591"/>
                  <a:gd name="connsiteX8" fmla="*/ 1300163 w 1621329"/>
                  <a:gd name="connsiteY8" fmla="*/ 85725 h 1044591"/>
                  <a:gd name="connsiteX9" fmla="*/ 1371600 w 1621329"/>
                  <a:gd name="connsiteY9" fmla="*/ 71437 h 1044591"/>
                  <a:gd name="connsiteX10" fmla="*/ 1471613 w 1621329"/>
                  <a:gd name="connsiteY10" fmla="*/ 28575 h 1044591"/>
                  <a:gd name="connsiteX11" fmla="*/ 1557338 w 1621329"/>
                  <a:gd name="connsiteY11" fmla="*/ 0 h 1044591"/>
                  <a:gd name="connsiteX12" fmla="*/ 1614488 w 1621329"/>
                  <a:gd name="connsiteY12" fmla="*/ 14287 h 1044591"/>
                  <a:gd name="connsiteX13" fmla="*/ 1571625 w 1621329"/>
                  <a:gd name="connsiteY13" fmla="*/ 485775 h 1044591"/>
                  <a:gd name="connsiteX14" fmla="*/ 1557338 w 1621329"/>
                  <a:gd name="connsiteY14" fmla="*/ 542925 h 1044591"/>
                  <a:gd name="connsiteX15" fmla="*/ 1528763 w 1621329"/>
                  <a:gd name="connsiteY15" fmla="*/ 714375 h 1044591"/>
                  <a:gd name="connsiteX16" fmla="*/ 1414463 w 1621329"/>
                  <a:gd name="connsiteY16" fmla="*/ 814387 h 1044591"/>
                  <a:gd name="connsiteX17" fmla="*/ 1371600 w 1621329"/>
                  <a:gd name="connsiteY17" fmla="*/ 842962 h 1044591"/>
                  <a:gd name="connsiteX18" fmla="*/ 1285875 w 1621329"/>
                  <a:gd name="connsiteY18" fmla="*/ 871537 h 1044591"/>
                  <a:gd name="connsiteX19" fmla="*/ 1243013 w 1621329"/>
                  <a:gd name="connsiteY19" fmla="*/ 900112 h 1044591"/>
                  <a:gd name="connsiteX20" fmla="*/ 1071563 w 1621329"/>
                  <a:gd name="connsiteY20" fmla="*/ 942975 h 1044591"/>
                  <a:gd name="connsiteX21" fmla="*/ 985838 w 1621329"/>
                  <a:gd name="connsiteY21" fmla="*/ 971550 h 1044591"/>
                  <a:gd name="connsiteX22" fmla="*/ 942975 w 1621329"/>
                  <a:gd name="connsiteY22" fmla="*/ 985837 h 1044591"/>
                  <a:gd name="connsiteX23" fmla="*/ 900113 w 1621329"/>
                  <a:gd name="connsiteY23" fmla="*/ 1014412 h 1044591"/>
                  <a:gd name="connsiteX24" fmla="*/ 571500 w 1621329"/>
                  <a:gd name="connsiteY24" fmla="*/ 1014412 h 1044591"/>
                  <a:gd name="connsiteX25" fmla="*/ 328613 w 1621329"/>
                  <a:gd name="connsiteY25" fmla="*/ 1014412 h 1044591"/>
                  <a:gd name="connsiteX26" fmla="*/ 85725 w 1621329"/>
                  <a:gd name="connsiteY26" fmla="*/ 1028700 h 1044591"/>
                  <a:gd name="connsiteX27" fmla="*/ 0 w 1621329"/>
                  <a:gd name="connsiteY27" fmla="*/ 1000125 h 1044591"/>
                  <a:gd name="connsiteX28" fmla="*/ 42863 w 1621329"/>
                  <a:gd name="connsiteY28" fmla="*/ 857250 h 1044591"/>
                  <a:gd name="connsiteX29" fmla="*/ 100013 w 1621329"/>
                  <a:gd name="connsiteY29" fmla="*/ 771525 h 1044591"/>
                  <a:gd name="connsiteX30" fmla="*/ 157163 w 1621329"/>
                  <a:gd name="connsiteY30" fmla="*/ 685800 h 1044591"/>
                  <a:gd name="connsiteX31" fmla="*/ 171450 w 1621329"/>
                  <a:gd name="connsiteY31" fmla="*/ 628650 h 1044591"/>
                  <a:gd name="connsiteX32" fmla="*/ 214313 w 1621329"/>
                  <a:gd name="connsiteY32" fmla="*/ 600075 h 1044591"/>
                  <a:gd name="connsiteX33" fmla="*/ 257175 w 1621329"/>
                  <a:gd name="connsiteY33" fmla="*/ 557212 h 1044591"/>
                  <a:gd name="connsiteX34" fmla="*/ 342900 w 1621329"/>
                  <a:gd name="connsiteY34" fmla="*/ 514350 h 1044591"/>
                  <a:gd name="connsiteX35" fmla="*/ 371475 w 1621329"/>
                  <a:gd name="connsiteY35" fmla="*/ 471487 h 1044591"/>
                  <a:gd name="connsiteX36" fmla="*/ 414338 w 1621329"/>
                  <a:gd name="connsiteY36" fmla="*/ 457200 h 1044591"/>
                  <a:gd name="connsiteX37" fmla="*/ 457200 w 1621329"/>
                  <a:gd name="connsiteY37" fmla="*/ 428625 h 1044591"/>
                  <a:gd name="connsiteX38" fmla="*/ 542925 w 1621329"/>
                  <a:gd name="connsiteY38" fmla="*/ 342900 h 1044591"/>
                  <a:gd name="connsiteX39" fmla="*/ 671513 w 1621329"/>
                  <a:gd name="connsiteY39" fmla="*/ 285750 h 1044591"/>
                  <a:gd name="connsiteX40" fmla="*/ 742950 w 1621329"/>
                  <a:gd name="connsiteY40" fmla="*/ 271462 h 1044591"/>
                  <a:gd name="connsiteX41" fmla="*/ 685800 w 1621329"/>
                  <a:gd name="connsiteY41" fmla="*/ 257175 h 1044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621329" h="1044591">
                    <a:moveTo>
                      <a:pt x="685800" y="257175"/>
                    </a:moveTo>
                    <a:lnTo>
                      <a:pt x="685800" y="257175"/>
                    </a:lnTo>
                    <a:cubicBezTo>
                      <a:pt x="723900" y="242887"/>
                      <a:pt x="761497" y="227180"/>
                      <a:pt x="800100" y="214312"/>
                    </a:cubicBezTo>
                    <a:cubicBezTo>
                      <a:pt x="818729" y="208102"/>
                      <a:pt x="839201" y="207760"/>
                      <a:pt x="857250" y="200025"/>
                    </a:cubicBezTo>
                    <a:cubicBezTo>
                      <a:pt x="873033" y="193261"/>
                      <a:pt x="883975" y="177318"/>
                      <a:pt x="900113" y="171450"/>
                    </a:cubicBezTo>
                    <a:cubicBezTo>
                      <a:pt x="937021" y="158029"/>
                      <a:pt x="976313" y="152400"/>
                      <a:pt x="1014413" y="142875"/>
                    </a:cubicBezTo>
                    <a:cubicBezTo>
                      <a:pt x="1147174" y="109684"/>
                      <a:pt x="982108" y="149336"/>
                      <a:pt x="1157288" y="114300"/>
                    </a:cubicBezTo>
                    <a:cubicBezTo>
                      <a:pt x="1176543" y="110449"/>
                      <a:pt x="1195183" y="103863"/>
                      <a:pt x="1214438" y="100012"/>
                    </a:cubicBezTo>
                    <a:cubicBezTo>
                      <a:pt x="1242845" y="94331"/>
                      <a:pt x="1271661" y="90907"/>
                      <a:pt x="1300163" y="85725"/>
                    </a:cubicBezTo>
                    <a:cubicBezTo>
                      <a:pt x="1324055" y="81381"/>
                      <a:pt x="1347788" y="76200"/>
                      <a:pt x="1371600" y="71437"/>
                    </a:cubicBezTo>
                    <a:cubicBezTo>
                      <a:pt x="1439604" y="26102"/>
                      <a:pt x="1387738" y="53737"/>
                      <a:pt x="1471613" y="28575"/>
                    </a:cubicBezTo>
                    <a:cubicBezTo>
                      <a:pt x="1500463" y="19920"/>
                      <a:pt x="1557338" y="0"/>
                      <a:pt x="1557338" y="0"/>
                    </a:cubicBezTo>
                    <a:cubicBezTo>
                      <a:pt x="1576388" y="4762"/>
                      <a:pt x="1612052" y="-5198"/>
                      <a:pt x="1614488" y="14287"/>
                    </a:cubicBezTo>
                    <a:cubicBezTo>
                      <a:pt x="1635246" y="180351"/>
                      <a:pt x="1605243" y="328887"/>
                      <a:pt x="1571625" y="485775"/>
                    </a:cubicBezTo>
                    <a:cubicBezTo>
                      <a:pt x="1567511" y="504975"/>
                      <a:pt x="1560851" y="523605"/>
                      <a:pt x="1557338" y="542925"/>
                    </a:cubicBezTo>
                    <a:cubicBezTo>
                      <a:pt x="1554095" y="560762"/>
                      <a:pt x="1539213" y="686508"/>
                      <a:pt x="1528763" y="714375"/>
                    </a:cubicBezTo>
                    <a:cubicBezTo>
                      <a:pt x="1508920" y="767290"/>
                      <a:pt x="1458911" y="784755"/>
                      <a:pt x="1414463" y="814387"/>
                    </a:cubicBezTo>
                    <a:cubicBezTo>
                      <a:pt x="1400175" y="823912"/>
                      <a:pt x="1387890" y="837532"/>
                      <a:pt x="1371600" y="842962"/>
                    </a:cubicBezTo>
                    <a:lnTo>
                      <a:pt x="1285875" y="871537"/>
                    </a:lnTo>
                    <a:cubicBezTo>
                      <a:pt x="1271588" y="881062"/>
                      <a:pt x="1258704" y="893138"/>
                      <a:pt x="1243013" y="900112"/>
                    </a:cubicBezTo>
                    <a:cubicBezTo>
                      <a:pt x="1143059" y="944536"/>
                      <a:pt x="1174252" y="917303"/>
                      <a:pt x="1071563" y="942975"/>
                    </a:cubicBezTo>
                    <a:cubicBezTo>
                      <a:pt x="1042342" y="950280"/>
                      <a:pt x="1014413" y="962025"/>
                      <a:pt x="985838" y="971550"/>
                    </a:cubicBezTo>
                    <a:lnTo>
                      <a:pt x="942975" y="985837"/>
                    </a:lnTo>
                    <a:cubicBezTo>
                      <a:pt x="928688" y="995362"/>
                      <a:pt x="915896" y="1007648"/>
                      <a:pt x="900113" y="1014412"/>
                    </a:cubicBezTo>
                    <a:cubicBezTo>
                      <a:pt x="808884" y="1053511"/>
                      <a:pt x="614178" y="1016658"/>
                      <a:pt x="571500" y="1014412"/>
                    </a:cubicBezTo>
                    <a:cubicBezTo>
                      <a:pt x="464382" y="978707"/>
                      <a:pt x="547395" y="1000297"/>
                      <a:pt x="328613" y="1014412"/>
                    </a:cubicBezTo>
                    <a:lnTo>
                      <a:pt x="85725" y="1028700"/>
                    </a:lnTo>
                    <a:cubicBezTo>
                      <a:pt x="34942" y="1038856"/>
                      <a:pt x="0" y="1070418"/>
                      <a:pt x="0" y="1000125"/>
                    </a:cubicBezTo>
                    <a:cubicBezTo>
                      <a:pt x="0" y="980159"/>
                      <a:pt x="41201" y="859742"/>
                      <a:pt x="42863" y="857250"/>
                    </a:cubicBezTo>
                    <a:lnTo>
                      <a:pt x="100013" y="771525"/>
                    </a:lnTo>
                    <a:cubicBezTo>
                      <a:pt x="144619" y="637702"/>
                      <a:pt x="71546" y="835629"/>
                      <a:pt x="157163" y="685800"/>
                    </a:cubicBezTo>
                    <a:cubicBezTo>
                      <a:pt x="166905" y="668751"/>
                      <a:pt x="160558" y="644988"/>
                      <a:pt x="171450" y="628650"/>
                    </a:cubicBezTo>
                    <a:cubicBezTo>
                      <a:pt x="180975" y="614362"/>
                      <a:pt x="201121" y="611068"/>
                      <a:pt x="214313" y="600075"/>
                    </a:cubicBezTo>
                    <a:cubicBezTo>
                      <a:pt x="229835" y="587140"/>
                      <a:pt x="241653" y="570147"/>
                      <a:pt x="257175" y="557212"/>
                    </a:cubicBezTo>
                    <a:cubicBezTo>
                      <a:pt x="294103" y="526438"/>
                      <a:pt x="299943" y="528669"/>
                      <a:pt x="342900" y="514350"/>
                    </a:cubicBezTo>
                    <a:cubicBezTo>
                      <a:pt x="352425" y="500062"/>
                      <a:pt x="358066" y="482214"/>
                      <a:pt x="371475" y="471487"/>
                    </a:cubicBezTo>
                    <a:cubicBezTo>
                      <a:pt x="383235" y="462079"/>
                      <a:pt x="400867" y="463935"/>
                      <a:pt x="414338" y="457200"/>
                    </a:cubicBezTo>
                    <a:cubicBezTo>
                      <a:pt x="429697" y="449521"/>
                      <a:pt x="444366" y="440033"/>
                      <a:pt x="457200" y="428625"/>
                    </a:cubicBezTo>
                    <a:cubicBezTo>
                      <a:pt x="487404" y="401777"/>
                      <a:pt x="509301" y="365316"/>
                      <a:pt x="542925" y="342900"/>
                    </a:cubicBezTo>
                    <a:cubicBezTo>
                      <a:pt x="610851" y="297617"/>
                      <a:pt x="569496" y="319756"/>
                      <a:pt x="671513" y="285750"/>
                    </a:cubicBezTo>
                    <a:cubicBezTo>
                      <a:pt x="723413" y="268450"/>
                      <a:pt x="699314" y="271462"/>
                      <a:pt x="742950" y="271462"/>
                    </a:cubicBezTo>
                    <a:lnTo>
                      <a:pt x="685800" y="257175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 rot="19388424" flipH="1">
                <a:off x="5019944" y="1152332"/>
                <a:ext cx="695059" cy="409954"/>
              </a:xfrm>
              <a:custGeom>
                <a:avLst/>
                <a:gdLst>
                  <a:gd name="connsiteX0" fmla="*/ 685800 w 1621329"/>
                  <a:gd name="connsiteY0" fmla="*/ 257175 h 1044591"/>
                  <a:gd name="connsiteX1" fmla="*/ 685800 w 1621329"/>
                  <a:gd name="connsiteY1" fmla="*/ 257175 h 1044591"/>
                  <a:gd name="connsiteX2" fmla="*/ 800100 w 1621329"/>
                  <a:gd name="connsiteY2" fmla="*/ 214312 h 1044591"/>
                  <a:gd name="connsiteX3" fmla="*/ 857250 w 1621329"/>
                  <a:gd name="connsiteY3" fmla="*/ 200025 h 1044591"/>
                  <a:gd name="connsiteX4" fmla="*/ 900113 w 1621329"/>
                  <a:gd name="connsiteY4" fmla="*/ 171450 h 1044591"/>
                  <a:gd name="connsiteX5" fmla="*/ 1014413 w 1621329"/>
                  <a:gd name="connsiteY5" fmla="*/ 142875 h 1044591"/>
                  <a:gd name="connsiteX6" fmla="*/ 1157288 w 1621329"/>
                  <a:gd name="connsiteY6" fmla="*/ 114300 h 1044591"/>
                  <a:gd name="connsiteX7" fmla="*/ 1214438 w 1621329"/>
                  <a:gd name="connsiteY7" fmla="*/ 100012 h 1044591"/>
                  <a:gd name="connsiteX8" fmla="*/ 1300163 w 1621329"/>
                  <a:gd name="connsiteY8" fmla="*/ 85725 h 1044591"/>
                  <a:gd name="connsiteX9" fmla="*/ 1371600 w 1621329"/>
                  <a:gd name="connsiteY9" fmla="*/ 71437 h 1044591"/>
                  <a:gd name="connsiteX10" fmla="*/ 1471613 w 1621329"/>
                  <a:gd name="connsiteY10" fmla="*/ 28575 h 1044591"/>
                  <a:gd name="connsiteX11" fmla="*/ 1557338 w 1621329"/>
                  <a:gd name="connsiteY11" fmla="*/ 0 h 1044591"/>
                  <a:gd name="connsiteX12" fmla="*/ 1614488 w 1621329"/>
                  <a:gd name="connsiteY12" fmla="*/ 14287 h 1044591"/>
                  <a:gd name="connsiteX13" fmla="*/ 1571625 w 1621329"/>
                  <a:gd name="connsiteY13" fmla="*/ 485775 h 1044591"/>
                  <a:gd name="connsiteX14" fmla="*/ 1557338 w 1621329"/>
                  <a:gd name="connsiteY14" fmla="*/ 542925 h 1044591"/>
                  <a:gd name="connsiteX15" fmla="*/ 1528763 w 1621329"/>
                  <a:gd name="connsiteY15" fmla="*/ 714375 h 1044591"/>
                  <a:gd name="connsiteX16" fmla="*/ 1414463 w 1621329"/>
                  <a:gd name="connsiteY16" fmla="*/ 814387 h 1044591"/>
                  <a:gd name="connsiteX17" fmla="*/ 1371600 w 1621329"/>
                  <a:gd name="connsiteY17" fmla="*/ 842962 h 1044591"/>
                  <a:gd name="connsiteX18" fmla="*/ 1285875 w 1621329"/>
                  <a:gd name="connsiteY18" fmla="*/ 871537 h 1044591"/>
                  <a:gd name="connsiteX19" fmla="*/ 1243013 w 1621329"/>
                  <a:gd name="connsiteY19" fmla="*/ 900112 h 1044591"/>
                  <a:gd name="connsiteX20" fmla="*/ 1071563 w 1621329"/>
                  <a:gd name="connsiteY20" fmla="*/ 942975 h 1044591"/>
                  <a:gd name="connsiteX21" fmla="*/ 985838 w 1621329"/>
                  <a:gd name="connsiteY21" fmla="*/ 971550 h 1044591"/>
                  <a:gd name="connsiteX22" fmla="*/ 942975 w 1621329"/>
                  <a:gd name="connsiteY22" fmla="*/ 985837 h 1044591"/>
                  <a:gd name="connsiteX23" fmla="*/ 900113 w 1621329"/>
                  <a:gd name="connsiteY23" fmla="*/ 1014412 h 1044591"/>
                  <a:gd name="connsiteX24" fmla="*/ 571500 w 1621329"/>
                  <a:gd name="connsiteY24" fmla="*/ 1014412 h 1044591"/>
                  <a:gd name="connsiteX25" fmla="*/ 328613 w 1621329"/>
                  <a:gd name="connsiteY25" fmla="*/ 1014412 h 1044591"/>
                  <a:gd name="connsiteX26" fmla="*/ 85725 w 1621329"/>
                  <a:gd name="connsiteY26" fmla="*/ 1028700 h 1044591"/>
                  <a:gd name="connsiteX27" fmla="*/ 0 w 1621329"/>
                  <a:gd name="connsiteY27" fmla="*/ 1000125 h 1044591"/>
                  <a:gd name="connsiteX28" fmla="*/ 42863 w 1621329"/>
                  <a:gd name="connsiteY28" fmla="*/ 857250 h 1044591"/>
                  <a:gd name="connsiteX29" fmla="*/ 100013 w 1621329"/>
                  <a:gd name="connsiteY29" fmla="*/ 771525 h 1044591"/>
                  <a:gd name="connsiteX30" fmla="*/ 157163 w 1621329"/>
                  <a:gd name="connsiteY30" fmla="*/ 685800 h 1044591"/>
                  <a:gd name="connsiteX31" fmla="*/ 171450 w 1621329"/>
                  <a:gd name="connsiteY31" fmla="*/ 628650 h 1044591"/>
                  <a:gd name="connsiteX32" fmla="*/ 214313 w 1621329"/>
                  <a:gd name="connsiteY32" fmla="*/ 600075 h 1044591"/>
                  <a:gd name="connsiteX33" fmla="*/ 257175 w 1621329"/>
                  <a:gd name="connsiteY33" fmla="*/ 557212 h 1044591"/>
                  <a:gd name="connsiteX34" fmla="*/ 342900 w 1621329"/>
                  <a:gd name="connsiteY34" fmla="*/ 514350 h 1044591"/>
                  <a:gd name="connsiteX35" fmla="*/ 371475 w 1621329"/>
                  <a:gd name="connsiteY35" fmla="*/ 471487 h 1044591"/>
                  <a:gd name="connsiteX36" fmla="*/ 414338 w 1621329"/>
                  <a:gd name="connsiteY36" fmla="*/ 457200 h 1044591"/>
                  <a:gd name="connsiteX37" fmla="*/ 457200 w 1621329"/>
                  <a:gd name="connsiteY37" fmla="*/ 428625 h 1044591"/>
                  <a:gd name="connsiteX38" fmla="*/ 542925 w 1621329"/>
                  <a:gd name="connsiteY38" fmla="*/ 342900 h 1044591"/>
                  <a:gd name="connsiteX39" fmla="*/ 671513 w 1621329"/>
                  <a:gd name="connsiteY39" fmla="*/ 285750 h 1044591"/>
                  <a:gd name="connsiteX40" fmla="*/ 742950 w 1621329"/>
                  <a:gd name="connsiteY40" fmla="*/ 271462 h 1044591"/>
                  <a:gd name="connsiteX41" fmla="*/ 685800 w 1621329"/>
                  <a:gd name="connsiteY41" fmla="*/ 257175 h 1044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621329" h="1044591">
                    <a:moveTo>
                      <a:pt x="685800" y="257175"/>
                    </a:moveTo>
                    <a:lnTo>
                      <a:pt x="685800" y="257175"/>
                    </a:lnTo>
                    <a:cubicBezTo>
                      <a:pt x="723900" y="242887"/>
                      <a:pt x="761497" y="227180"/>
                      <a:pt x="800100" y="214312"/>
                    </a:cubicBezTo>
                    <a:cubicBezTo>
                      <a:pt x="818729" y="208102"/>
                      <a:pt x="839201" y="207760"/>
                      <a:pt x="857250" y="200025"/>
                    </a:cubicBezTo>
                    <a:cubicBezTo>
                      <a:pt x="873033" y="193261"/>
                      <a:pt x="883975" y="177318"/>
                      <a:pt x="900113" y="171450"/>
                    </a:cubicBezTo>
                    <a:cubicBezTo>
                      <a:pt x="937021" y="158029"/>
                      <a:pt x="976313" y="152400"/>
                      <a:pt x="1014413" y="142875"/>
                    </a:cubicBezTo>
                    <a:cubicBezTo>
                      <a:pt x="1147174" y="109684"/>
                      <a:pt x="982108" y="149336"/>
                      <a:pt x="1157288" y="114300"/>
                    </a:cubicBezTo>
                    <a:cubicBezTo>
                      <a:pt x="1176543" y="110449"/>
                      <a:pt x="1195183" y="103863"/>
                      <a:pt x="1214438" y="100012"/>
                    </a:cubicBezTo>
                    <a:cubicBezTo>
                      <a:pt x="1242845" y="94331"/>
                      <a:pt x="1271661" y="90907"/>
                      <a:pt x="1300163" y="85725"/>
                    </a:cubicBezTo>
                    <a:cubicBezTo>
                      <a:pt x="1324055" y="81381"/>
                      <a:pt x="1347788" y="76200"/>
                      <a:pt x="1371600" y="71437"/>
                    </a:cubicBezTo>
                    <a:cubicBezTo>
                      <a:pt x="1439604" y="26102"/>
                      <a:pt x="1387738" y="53737"/>
                      <a:pt x="1471613" y="28575"/>
                    </a:cubicBezTo>
                    <a:cubicBezTo>
                      <a:pt x="1500463" y="19920"/>
                      <a:pt x="1557338" y="0"/>
                      <a:pt x="1557338" y="0"/>
                    </a:cubicBezTo>
                    <a:cubicBezTo>
                      <a:pt x="1576388" y="4762"/>
                      <a:pt x="1612052" y="-5198"/>
                      <a:pt x="1614488" y="14287"/>
                    </a:cubicBezTo>
                    <a:cubicBezTo>
                      <a:pt x="1635246" y="180351"/>
                      <a:pt x="1605243" y="328887"/>
                      <a:pt x="1571625" y="485775"/>
                    </a:cubicBezTo>
                    <a:cubicBezTo>
                      <a:pt x="1567511" y="504975"/>
                      <a:pt x="1560851" y="523605"/>
                      <a:pt x="1557338" y="542925"/>
                    </a:cubicBezTo>
                    <a:cubicBezTo>
                      <a:pt x="1554095" y="560762"/>
                      <a:pt x="1539213" y="686508"/>
                      <a:pt x="1528763" y="714375"/>
                    </a:cubicBezTo>
                    <a:cubicBezTo>
                      <a:pt x="1508920" y="767290"/>
                      <a:pt x="1458911" y="784755"/>
                      <a:pt x="1414463" y="814387"/>
                    </a:cubicBezTo>
                    <a:cubicBezTo>
                      <a:pt x="1400175" y="823912"/>
                      <a:pt x="1387890" y="837532"/>
                      <a:pt x="1371600" y="842962"/>
                    </a:cubicBezTo>
                    <a:lnTo>
                      <a:pt x="1285875" y="871537"/>
                    </a:lnTo>
                    <a:cubicBezTo>
                      <a:pt x="1271588" y="881062"/>
                      <a:pt x="1258704" y="893138"/>
                      <a:pt x="1243013" y="900112"/>
                    </a:cubicBezTo>
                    <a:cubicBezTo>
                      <a:pt x="1143059" y="944536"/>
                      <a:pt x="1174252" y="917303"/>
                      <a:pt x="1071563" y="942975"/>
                    </a:cubicBezTo>
                    <a:cubicBezTo>
                      <a:pt x="1042342" y="950280"/>
                      <a:pt x="1014413" y="962025"/>
                      <a:pt x="985838" y="971550"/>
                    </a:cubicBezTo>
                    <a:lnTo>
                      <a:pt x="942975" y="985837"/>
                    </a:lnTo>
                    <a:cubicBezTo>
                      <a:pt x="928688" y="995362"/>
                      <a:pt x="915896" y="1007648"/>
                      <a:pt x="900113" y="1014412"/>
                    </a:cubicBezTo>
                    <a:cubicBezTo>
                      <a:pt x="808884" y="1053511"/>
                      <a:pt x="614178" y="1016658"/>
                      <a:pt x="571500" y="1014412"/>
                    </a:cubicBezTo>
                    <a:cubicBezTo>
                      <a:pt x="464382" y="978707"/>
                      <a:pt x="547395" y="1000297"/>
                      <a:pt x="328613" y="1014412"/>
                    </a:cubicBezTo>
                    <a:lnTo>
                      <a:pt x="85725" y="1028700"/>
                    </a:lnTo>
                    <a:cubicBezTo>
                      <a:pt x="34942" y="1038856"/>
                      <a:pt x="0" y="1070418"/>
                      <a:pt x="0" y="1000125"/>
                    </a:cubicBezTo>
                    <a:cubicBezTo>
                      <a:pt x="0" y="980159"/>
                      <a:pt x="41201" y="859742"/>
                      <a:pt x="42863" y="857250"/>
                    </a:cubicBezTo>
                    <a:lnTo>
                      <a:pt x="100013" y="771525"/>
                    </a:lnTo>
                    <a:cubicBezTo>
                      <a:pt x="144619" y="637702"/>
                      <a:pt x="71546" y="835629"/>
                      <a:pt x="157163" y="685800"/>
                    </a:cubicBezTo>
                    <a:cubicBezTo>
                      <a:pt x="166905" y="668751"/>
                      <a:pt x="160558" y="644988"/>
                      <a:pt x="171450" y="628650"/>
                    </a:cubicBezTo>
                    <a:cubicBezTo>
                      <a:pt x="180975" y="614362"/>
                      <a:pt x="201121" y="611068"/>
                      <a:pt x="214313" y="600075"/>
                    </a:cubicBezTo>
                    <a:cubicBezTo>
                      <a:pt x="229835" y="587140"/>
                      <a:pt x="241653" y="570147"/>
                      <a:pt x="257175" y="557212"/>
                    </a:cubicBezTo>
                    <a:cubicBezTo>
                      <a:pt x="294103" y="526438"/>
                      <a:pt x="299943" y="528669"/>
                      <a:pt x="342900" y="514350"/>
                    </a:cubicBezTo>
                    <a:cubicBezTo>
                      <a:pt x="352425" y="500062"/>
                      <a:pt x="358066" y="482214"/>
                      <a:pt x="371475" y="471487"/>
                    </a:cubicBezTo>
                    <a:cubicBezTo>
                      <a:pt x="383235" y="462079"/>
                      <a:pt x="400867" y="463935"/>
                      <a:pt x="414338" y="457200"/>
                    </a:cubicBezTo>
                    <a:cubicBezTo>
                      <a:pt x="429697" y="449521"/>
                      <a:pt x="444366" y="440033"/>
                      <a:pt x="457200" y="428625"/>
                    </a:cubicBezTo>
                    <a:cubicBezTo>
                      <a:pt x="487404" y="401777"/>
                      <a:pt x="509301" y="365316"/>
                      <a:pt x="542925" y="342900"/>
                    </a:cubicBezTo>
                    <a:cubicBezTo>
                      <a:pt x="610851" y="297617"/>
                      <a:pt x="569496" y="319756"/>
                      <a:pt x="671513" y="285750"/>
                    </a:cubicBezTo>
                    <a:cubicBezTo>
                      <a:pt x="723413" y="268450"/>
                      <a:pt x="699314" y="271462"/>
                      <a:pt x="742950" y="271462"/>
                    </a:cubicBezTo>
                    <a:lnTo>
                      <a:pt x="685800" y="257175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 rot="7261660">
                <a:off x="4570649" y="718945"/>
                <a:ext cx="816011" cy="409954"/>
              </a:xfrm>
              <a:custGeom>
                <a:avLst/>
                <a:gdLst>
                  <a:gd name="connsiteX0" fmla="*/ 685800 w 1621329"/>
                  <a:gd name="connsiteY0" fmla="*/ 257175 h 1044591"/>
                  <a:gd name="connsiteX1" fmla="*/ 685800 w 1621329"/>
                  <a:gd name="connsiteY1" fmla="*/ 257175 h 1044591"/>
                  <a:gd name="connsiteX2" fmla="*/ 800100 w 1621329"/>
                  <a:gd name="connsiteY2" fmla="*/ 214312 h 1044591"/>
                  <a:gd name="connsiteX3" fmla="*/ 857250 w 1621329"/>
                  <a:gd name="connsiteY3" fmla="*/ 200025 h 1044591"/>
                  <a:gd name="connsiteX4" fmla="*/ 900113 w 1621329"/>
                  <a:gd name="connsiteY4" fmla="*/ 171450 h 1044591"/>
                  <a:gd name="connsiteX5" fmla="*/ 1014413 w 1621329"/>
                  <a:gd name="connsiteY5" fmla="*/ 142875 h 1044591"/>
                  <a:gd name="connsiteX6" fmla="*/ 1157288 w 1621329"/>
                  <a:gd name="connsiteY6" fmla="*/ 114300 h 1044591"/>
                  <a:gd name="connsiteX7" fmla="*/ 1214438 w 1621329"/>
                  <a:gd name="connsiteY7" fmla="*/ 100012 h 1044591"/>
                  <a:gd name="connsiteX8" fmla="*/ 1300163 w 1621329"/>
                  <a:gd name="connsiteY8" fmla="*/ 85725 h 1044591"/>
                  <a:gd name="connsiteX9" fmla="*/ 1371600 w 1621329"/>
                  <a:gd name="connsiteY9" fmla="*/ 71437 h 1044591"/>
                  <a:gd name="connsiteX10" fmla="*/ 1471613 w 1621329"/>
                  <a:gd name="connsiteY10" fmla="*/ 28575 h 1044591"/>
                  <a:gd name="connsiteX11" fmla="*/ 1557338 w 1621329"/>
                  <a:gd name="connsiteY11" fmla="*/ 0 h 1044591"/>
                  <a:gd name="connsiteX12" fmla="*/ 1614488 w 1621329"/>
                  <a:gd name="connsiteY12" fmla="*/ 14287 h 1044591"/>
                  <a:gd name="connsiteX13" fmla="*/ 1571625 w 1621329"/>
                  <a:gd name="connsiteY13" fmla="*/ 485775 h 1044591"/>
                  <a:gd name="connsiteX14" fmla="*/ 1557338 w 1621329"/>
                  <a:gd name="connsiteY14" fmla="*/ 542925 h 1044591"/>
                  <a:gd name="connsiteX15" fmla="*/ 1528763 w 1621329"/>
                  <a:gd name="connsiteY15" fmla="*/ 714375 h 1044591"/>
                  <a:gd name="connsiteX16" fmla="*/ 1414463 w 1621329"/>
                  <a:gd name="connsiteY16" fmla="*/ 814387 h 1044591"/>
                  <a:gd name="connsiteX17" fmla="*/ 1371600 w 1621329"/>
                  <a:gd name="connsiteY17" fmla="*/ 842962 h 1044591"/>
                  <a:gd name="connsiteX18" fmla="*/ 1285875 w 1621329"/>
                  <a:gd name="connsiteY18" fmla="*/ 871537 h 1044591"/>
                  <a:gd name="connsiteX19" fmla="*/ 1243013 w 1621329"/>
                  <a:gd name="connsiteY19" fmla="*/ 900112 h 1044591"/>
                  <a:gd name="connsiteX20" fmla="*/ 1071563 w 1621329"/>
                  <a:gd name="connsiteY20" fmla="*/ 942975 h 1044591"/>
                  <a:gd name="connsiteX21" fmla="*/ 985838 w 1621329"/>
                  <a:gd name="connsiteY21" fmla="*/ 971550 h 1044591"/>
                  <a:gd name="connsiteX22" fmla="*/ 942975 w 1621329"/>
                  <a:gd name="connsiteY22" fmla="*/ 985837 h 1044591"/>
                  <a:gd name="connsiteX23" fmla="*/ 900113 w 1621329"/>
                  <a:gd name="connsiteY23" fmla="*/ 1014412 h 1044591"/>
                  <a:gd name="connsiteX24" fmla="*/ 571500 w 1621329"/>
                  <a:gd name="connsiteY24" fmla="*/ 1014412 h 1044591"/>
                  <a:gd name="connsiteX25" fmla="*/ 328613 w 1621329"/>
                  <a:gd name="connsiteY25" fmla="*/ 1014412 h 1044591"/>
                  <a:gd name="connsiteX26" fmla="*/ 85725 w 1621329"/>
                  <a:gd name="connsiteY26" fmla="*/ 1028700 h 1044591"/>
                  <a:gd name="connsiteX27" fmla="*/ 0 w 1621329"/>
                  <a:gd name="connsiteY27" fmla="*/ 1000125 h 1044591"/>
                  <a:gd name="connsiteX28" fmla="*/ 42863 w 1621329"/>
                  <a:gd name="connsiteY28" fmla="*/ 857250 h 1044591"/>
                  <a:gd name="connsiteX29" fmla="*/ 100013 w 1621329"/>
                  <a:gd name="connsiteY29" fmla="*/ 771525 h 1044591"/>
                  <a:gd name="connsiteX30" fmla="*/ 157163 w 1621329"/>
                  <a:gd name="connsiteY30" fmla="*/ 685800 h 1044591"/>
                  <a:gd name="connsiteX31" fmla="*/ 171450 w 1621329"/>
                  <a:gd name="connsiteY31" fmla="*/ 628650 h 1044591"/>
                  <a:gd name="connsiteX32" fmla="*/ 214313 w 1621329"/>
                  <a:gd name="connsiteY32" fmla="*/ 600075 h 1044591"/>
                  <a:gd name="connsiteX33" fmla="*/ 257175 w 1621329"/>
                  <a:gd name="connsiteY33" fmla="*/ 557212 h 1044591"/>
                  <a:gd name="connsiteX34" fmla="*/ 342900 w 1621329"/>
                  <a:gd name="connsiteY34" fmla="*/ 514350 h 1044591"/>
                  <a:gd name="connsiteX35" fmla="*/ 371475 w 1621329"/>
                  <a:gd name="connsiteY35" fmla="*/ 471487 h 1044591"/>
                  <a:gd name="connsiteX36" fmla="*/ 414338 w 1621329"/>
                  <a:gd name="connsiteY36" fmla="*/ 457200 h 1044591"/>
                  <a:gd name="connsiteX37" fmla="*/ 457200 w 1621329"/>
                  <a:gd name="connsiteY37" fmla="*/ 428625 h 1044591"/>
                  <a:gd name="connsiteX38" fmla="*/ 542925 w 1621329"/>
                  <a:gd name="connsiteY38" fmla="*/ 342900 h 1044591"/>
                  <a:gd name="connsiteX39" fmla="*/ 671513 w 1621329"/>
                  <a:gd name="connsiteY39" fmla="*/ 285750 h 1044591"/>
                  <a:gd name="connsiteX40" fmla="*/ 742950 w 1621329"/>
                  <a:gd name="connsiteY40" fmla="*/ 271462 h 1044591"/>
                  <a:gd name="connsiteX41" fmla="*/ 685800 w 1621329"/>
                  <a:gd name="connsiteY41" fmla="*/ 257175 h 1044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621329" h="1044591">
                    <a:moveTo>
                      <a:pt x="685800" y="257175"/>
                    </a:moveTo>
                    <a:lnTo>
                      <a:pt x="685800" y="257175"/>
                    </a:lnTo>
                    <a:cubicBezTo>
                      <a:pt x="723900" y="242887"/>
                      <a:pt x="761497" y="227180"/>
                      <a:pt x="800100" y="214312"/>
                    </a:cubicBezTo>
                    <a:cubicBezTo>
                      <a:pt x="818729" y="208102"/>
                      <a:pt x="839201" y="207760"/>
                      <a:pt x="857250" y="200025"/>
                    </a:cubicBezTo>
                    <a:cubicBezTo>
                      <a:pt x="873033" y="193261"/>
                      <a:pt x="883975" y="177318"/>
                      <a:pt x="900113" y="171450"/>
                    </a:cubicBezTo>
                    <a:cubicBezTo>
                      <a:pt x="937021" y="158029"/>
                      <a:pt x="976313" y="152400"/>
                      <a:pt x="1014413" y="142875"/>
                    </a:cubicBezTo>
                    <a:cubicBezTo>
                      <a:pt x="1147174" y="109684"/>
                      <a:pt x="982108" y="149336"/>
                      <a:pt x="1157288" y="114300"/>
                    </a:cubicBezTo>
                    <a:cubicBezTo>
                      <a:pt x="1176543" y="110449"/>
                      <a:pt x="1195183" y="103863"/>
                      <a:pt x="1214438" y="100012"/>
                    </a:cubicBezTo>
                    <a:cubicBezTo>
                      <a:pt x="1242845" y="94331"/>
                      <a:pt x="1271661" y="90907"/>
                      <a:pt x="1300163" y="85725"/>
                    </a:cubicBezTo>
                    <a:cubicBezTo>
                      <a:pt x="1324055" y="81381"/>
                      <a:pt x="1347788" y="76200"/>
                      <a:pt x="1371600" y="71437"/>
                    </a:cubicBezTo>
                    <a:cubicBezTo>
                      <a:pt x="1439604" y="26102"/>
                      <a:pt x="1387738" y="53737"/>
                      <a:pt x="1471613" y="28575"/>
                    </a:cubicBezTo>
                    <a:cubicBezTo>
                      <a:pt x="1500463" y="19920"/>
                      <a:pt x="1557338" y="0"/>
                      <a:pt x="1557338" y="0"/>
                    </a:cubicBezTo>
                    <a:cubicBezTo>
                      <a:pt x="1576388" y="4762"/>
                      <a:pt x="1612052" y="-5198"/>
                      <a:pt x="1614488" y="14287"/>
                    </a:cubicBezTo>
                    <a:cubicBezTo>
                      <a:pt x="1635246" y="180351"/>
                      <a:pt x="1605243" y="328887"/>
                      <a:pt x="1571625" y="485775"/>
                    </a:cubicBezTo>
                    <a:cubicBezTo>
                      <a:pt x="1567511" y="504975"/>
                      <a:pt x="1560851" y="523605"/>
                      <a:pt x="1557338" y="542925"/>
                    </a:cubicBezTo>
                    <a:cubicBezTo>
                      <a:pt x="1554095" y="560762"/>
                      <a:pt x="1539213" y="686508"/>
                      <a:pt x="1528763" y="714375"/>
                    </a:cubicBezTo>
                    <a:cubicBezTo>
                      <a:pt x="1508920" y="767290"/>
                      <a:pt x="1458911" y="784755"/>
                      <a:pt x="1414463" y="814387"/>
                    </a:cubicBezTo>
                    <a:cubicBezTo>
                      <a:pt x="1400175" y="823912"/>
                      <a:pt x="1387890" y="837532"/>
                      <a:pt x="1371600" y="842962"/>
                    </a:cubicBezTo>
                    <a:lnTo>
                      <a:pt x="1285875" y="871537"/>
                    </a:lnTo>
                    <a:cubicBezTo>
                      <a:pt x="1271588" y="881062"/>
                      <a:pt x="1258704" y="893138"/>
                      <a:pt x="1243013" y="900112"/>
                    </a:cubicBezTo>
                    <a:cubicBezTo>
                      <a:pt x="1143059" y="944536"/>
                      <a:pt x="1174252" y="917303"/>
                      <a:pt x="1071563" y="942975"/>
                    </a:cubicBezTo>
                    <a:cubicBezTo>
                      <a:pt x="1042342" y="950280"/>
                      <a:pt x="1014413" y="962025"/>
                      <a:pt x="985838" y="971550"/>
                    </a:cubicBezTo>
                    <a:lnTo>
                      <a:pt x="942975" y="985837"/>
                    </a:lnTo>
                    <a:cubicBezTo>
                      <a:pt x="928688" y="995362"/>
                      <a:pt x="915896" y="1007648"/>
                      <a:pt x="900113" y="1014412"/>
                    </a:cubicBezTo>
                    <a:cubicBezTo>
                      <a:pt x="808884" y="1053511"/>
                      <a:pt x="614178" y="1016658"/>
                      <a:pt x="571500" y="1014412"/>
                    </a:cubicBezTo>
                    <a:cubicBezTo>
                      <a:pt x="464382" y="978707"/>
                      <a:pt x="547395" y="1000297"/>
                      <a:pt x="328613" y="1014412"/>
                    </a:cubicBezTo>
                    <a:lnTo>
                      <a:pt x="85725" y="1028700"/>
                    </a:lnTo>
                    <a:cubicBezTo>
                      <a:pt x="34942" y="1038856"/>
                      <a:pt x="0" y="1070418"/>
                      <a:pt x="0" y="1000125"/>
                    </a:cubicBezTo>
                    <a:cubicBezTo>
                      <a:pt x="0" y="980159"/>
                      <a:pt x="41201" y="859742"/>
                      <a:pt x="42863" y="857250"/>
                    </a:cubicBezTo>
                    <a:lnTo>
                      <a:pt x="100013" y="771525"/>
                    </a:lnTo>
                    <a:cubicBezTo>
                      <a:pt x="144619" y="637702"/>
                      <a:pt x="71546" y="835629"/>
                      <a:pt x="157163" y="685800"/>
                    </a:cubicBezTo>
                    <a:cubicBezTo>
                      <a:pt x="166905" y="668751"/>
                      <a:pt x="160558" y="644988"/>
                      <a:pt x="171450" y="628650"/>
                    </a:cubicBezTo>
                    <a:cubicBezTo>
                      <a:pt x="180975" y="614362"/>
                      <a:pt x="201121" y="611068"/>
                      <a:pt x="214313" y="600075"/>
                    </a:cubicBezTo>
                    <a:cubicBezTo>
                      <a:pt x="229835" y="587140"/>
                      <a:pt x="241653" y="570147"/>
                      <a:pt x="257175" y="557212"/>
                    </a:cubicBezTo>
                    <a:cubicBezTo>
                      <a:pt x="294103" y="526438"/>
                      <a:pt x="299943" y="528669"/>
                      <a:pt x="342900" y="514350"/>
                    </a:cubicBezTo>
                    <a:cubicBezTo>
                      <a:pt x="352425" y="500062"/>
                      <a:pt x="358066" y="482214"/>
                      <a:pt x="371475" y="471487"/>
                    </a:cubicBezTo>
                    <a:cubicBezTo>
                      <a:pt x="383235" y="462079"/>
                      <a:pt x="400867" y="463935"/>
                      <a:pt x="414338" y="457200"/>
                    </a:cubicBezTo>
                    <a:cubicBezTo>
                      <a:pt x="429697" y="449521"/>
                      <a:pt x="444366" y="440033"/>
                      <a:pt x="457200" y="428625"/>
                    </a:cubicBezTo>
                    <a:cubicBezTo>
                      <a:pt x="487404" y="401777"/>
                      <a:pt x="509301" y="365316"/>
                      <a:pt x="542925" y="342900"/>
                    </a:cubicBezTo>
                    <a:cubicBezTo>
                      <a:pt x="610851" y="297617"/>
                      <a:pt x="569496" y="319756"/>
                      <a:pt x="671513" y="285750"/>
                    </a:cubicBezTo>
                    <a:cubicBezTo>
                      <a:pt x="723413" y="268450"/>
                      <a:pt x="699314" y="271462"/>
                      <a:pt x="742950" y="271462"/>
                    </a:cubicBezTo>
                    <a:lnTo>
                      <a:pt x="685800" y="257175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 rot="19388424" flipH="1">
                <a:off x="3587142" y="1409604"/>
                <a:ext cx="695059" cy="409954"/>
              </a:xfrm>
              <a:custGeom>
                <a:avLst/>
                <a:gdLst>
                  <a:gd name="connsiteX0" fmla="*/ 685800 w 1621329"/>
                  <a:gd name="connsiteY0" fmla="*/ 257175 h 1044591"/>
                  <a:gd name="connsiteX1" fmla="*/ 685800 w 1621329"/>
                  <a:gd name="connsiteY1" fmla="*/ 257175 h 1044591"/>
                  <a:gd name="connsiteX2" fmla="*/ 800100 w 1621329"/>
                  <a:gd name="connsiteY2" fmla="*/ 214312 h 1044591"/>
                  <a:gd name="connsiteX3" fmla="*/ 857250 w 1621329"/>
                  <a:gd name="connsiteY3" fmla="*/ 200025 h 1044591"/>
                  <a:gd name="connsiteX4" fmla="*/ 900113 w 1621329"/>
                  <a:gd name="connsiteY4" fmla="*/ 171450 h 1044591"/>
                  <a:gd name="connsiteX5" fmla="*/ 1014413 w 1621329"/>
                  <a:gd name="connsiteY5" fmla="*/ 142875 h 1044591"/>
                  <a:gd name="connsiteX6" fmla="*/ 1157288 w 1621329"/>
                  <a:gd name="connsiteY6" fmla="*/ 114300 h 1044591"/>
                  <a:gd name="connsiteX7" fmla="*/ 1214438 w 1621329"/>
                  <a:gd name="connsiteY7" fmla="*/ 100012 h 1044591"/>
                  <a:gd name="connsiteX8" fmla="*/ 1300163 w 1621329"/>
                  <a:gd name="connsiteY8" fmla="*/ 85725 h 1044591"/>
                  <a:gd name="connsiteX9" fmla="*/ 1371600 w 1621329"/>
                  <a:gd name="connsiteY9" fmla="*/ 71437 h 1044591"/>
                  <a:gd name="connsiteX10" fmla="*/ 1471613 w 1621329"/>
                  <a:gd name="connsiteY10" fmla="*/ 28575 h 1044591"/>
                  <a:gd name="connsiteX11" fmla="*/ 1557338 w 1621329"/>
                  <a:gd name="connsiteY11" fmla="*/ 0 h 1044591"/>
                  <a:gd name="connsiteX12" fmla="*/ 1614488 w 1621329"/>
                  <a:gd name="connsiteY12" fmla="*/ 14287 h 1044591"/>
                  <a:gd name="connsiteX13" fmla="*/ 1571625 w 1621329"/>
                  <a:gd name="connsiteY13" fmla="*/ 485775 h 1044591"/>
                  <a:gd name="connsiteX14" fmla="*/ 1557338 w 1621329"/>
                  <a:gd name="connsiteY14" fmla="*/ 542925 h 1044591"/>
                  <a:gd name="connsiteX15" fmla="*/ 1528763 w 1621329"/>
                  <a:gd name="connsiteY15" fmla="*/ 714375 h 1044591"/>
                  <a:gd name="connsiteX16" fmla="*/ 1414463 w 1621329"/>
                  <a:gd name="connsiteY16" fmla="*/ 814387 h 1044591"/>
                  <a:gd name="connsiteX17" fmla="*/ 1371600 w 1621329"/>
                  <a:gd name="connsiteY17" fmla="*/ 842962 h 1044591"/>
                  <a:gd name="connsiteX18" fmla="*/ 1285875 w 1621329"/>
                  <a:gd name="connsiteY18" fmla="*/ 871537 h 1044591"/>
                  <a:gd name="connsiteX19" fmla="*/ 1243013 w 1621329"/>
                  <a:gd name="connsiteY19" fmla="*/ 900112 h 1044591"/>
                  <a:gd name="connsiteX20" fmla="*/ 1071563 w 1621329"/>
                  <a:gd name="connsiteY20" fmla="*/ 942975 h 1044591"/>
                  <a:gd name="connsiteX21" fmla="*/ 985838 w 1621329"/>
                  <a:gd name="connsiteY21" fmla="*/ 971550 h 1044591"/>
                  <a:gd name="connsiteX22" fmla="*/ 942975 w 1621329"/>
                  <a:gd name="connsiteY22" fmla="*/ 985837 h 1044591"/>
                  <a:gd name="connsiteX23" fmla="*/ 900113 w 1621329"/>
                  <a:gd name="connsiteY23" fmla="*/ 1014412 h 1044591"/>
                  <a:gd name="connsiteX24" fmla="*/ 571500 w 1621329"/>
                  <a:gd name="connsiteY24" fmla="*/ 1014412 h 1044591"/>
                  <a:gd name="connsiteX25" fmla="*/ 328613 w 1621329"/>
                  <a:gd name="connsiteY25" fmla="*/ 1014412 h 1044591"/>
                  <a:gd name="connsiteX26" fmla="*/ 85725 w 1621329"/>
                  <a:gd name="connsiteY26" fmla="*/ 1028700 h 1044591"/>
                  <a:gd name="connsiteX27" fmla="*/ 0 w 1621329"/>
                  <a:gd name="connsiteY27" fmla="*/ 1000125 h 1044591"/>
                  <a:gd name="connsiteX28" fmla="*/ 42863 w 1621329"/>
                  <a:gd name="connsiteY28" fmla="*/ 857250 h 1044591"/>
                  <a:gd name="connsiteX29" fmla="*/ 100013 w 1621329"/>
                  <a:gd name="connsiteY29" fmla="*/ 771525 h 1044591"/>
                  <a:gd name="connsiteX30" fmla="*/ 157163 w 1621329"/>
                  <a:gd name="connsiteY30" fmla="*/ 685800 h 1044591"/>
                  <a:gd name="connsiteX31" fmla="*/ 171450 w 1621329"/>
                  <a:gd name="connsiteY31" fmla="*/ 628650 h 1044591"/>
                  <a:gd name="connsiteX32" fmla="*/ 214313 w 1621329"/>
                  <a:gd name="connsiteY32" fmla="*/ 600075 h 1044591"/>
                  <a:gd name="connsiteX33" fmla="*/ 257175 w 1621329"/>
                  <a:gd name="connsiteY33" fmla="*/ 557212 h 1044591"/>
                  <a:gd name="connsiteX34" fmla="*/ 342900 w 1621329"/>
                  <a:gd name="connsiteY34" fmla="*/ 514350 h 1044591"/>
                  <a:gd name="connsiteX35" fmla="*/ 371475 w 1621329"/>
                  <a:gd name="connsiteY35" fmla="*/ 471487 h 1044591"/>
                  <a:gd name="connsiteX36" fmla="*/ 414338 w 1621329"/>
                  <a:gd name="connsiteY36" fmla="*/ 457200 h 1044591"/>
                  <a:gd name="connsiteX37" fmla="*/ 457200 w 1621329"/>
                  <a:gd name="connsiteY37" fmla="*/ 428625 h 1044591"/>
                  <a:gd name="connsiteX38" fmla="*/ 542925 w 1621329"/>
                  <a:gd name="connsiteY38" fmla="*/ 342900 h 1044591"/>
                  <a:gd name="connsiteX39" fmla="*/ 671513 w 1621329"/>
                  <a:gd name="connsiteY39" fmla="*/ 285750 h 1044591"/>
                  <a:gd name="connsiteX40" fmla="*/ 742950 w 1621329"/>
                  <a:gd name="connsiteY40" fmla="*/ 271462 h 1044591"/>
                  <a:gd name="connsiteX41" fmla="*/ 685800 w 1621329"/>
                  <a:gd name="connsiteY41" fmla="*/ 257175 h 1044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621329" h="1044591">
                    <a:moveTo>
                      <a:pt x="685800" y="257175"/>
                    </a:moveTo>
                    <a:lnTo>
                      <a:pt x="685800" y="257175"/>
                    </a:lnTo>
                    <a:cubicBezTo>
                      <a:pt x="723900" y="242887"/>
                      <a:pt x="761497" y="227180"/>
                      <a:pt x="800100" y="214312"/>
                    </a:cubicBezTo>
                    <a:cubicBezTo>
                      <a:pt x="818729" y="208102"/>
                      <a:pt x="839201" y="207760"/>
                      <a:pt x="857250" y="200025"/>
                    </a:cubicBezTo>
                    <a:cubicBezTo>
                      <a:pt x="873033" y="193261"/>
                      <a:pt x="883975" y="177318"/>
                      <a:pt x="900113" y="171450"/>
                    </a:cubicBezTo>
                    <a:cubicBezTo>
                      <a:pt x="937021" y="158029"/>
                      <a:pt x="976313" y="152400"/>
                      <a:pt x="1014413" y="142875"/>
                    </a:cubicBezTo>
                    <a:cubicBezTo>
                      <a:pt x="1147174" y="109684"/>
                      <a:pt x="982108" y="149336"/>
                      <a:pt x="1157288" y="114300"/>
                    </a:cubicBezTo>
                    <a:cubicBezTo>
                      <a:pt x="1176543" y="110449"/>
                      <a:pt x="1195183" y="103863"/>
                      <a:pt x="1214438" y="100012"/>
                    </a:cubicBezTo>
                    <a:cubicBezTo>
                      <a:pt x="1242845" y="94331"/>
                      <a:pt x="1271661" y="90907"/>
                      <a:pt x="1300163" y="85725"/>
                    </a:cubicBezTo>
                    <a:cubicBezTo>
                      <a:pt x="1324055" y="81381"/>
                      <a:pt x="1347788" y="76200"/>
                      <a:pt x="1371600" y="71437"/>
                    </a:cubicBezTo>
                    <a:cubicBezTo>
                      <a:pt x="1439604" y="26102"/>
                      <a:pt x="1387738" y="53737"/>
                      <a:pt x="1471613" y="28575"/>
                    </a:cubicBezTo>
                    <a:cubicBezTo>
                      <a:pt x="1500463" y="19920"/>
                      <a:pt x="1557338" y="0"/>
                      <a:pt x="1557338" y="0"/>
                    </a:cubicBezTo>
                    <a:cubicBezTo>
                      <a:pt x="1576388" y="4762"/>
                      <a:pt x="1612052" y="-5198"/>
                      <a:pt x="1614488" y="14287"/>
                    </a:cubicBezTo>
                    <a:cubicBezTo>
                      <a:pt x="1635246" y="180351"/>
                      <a:pt x="1605243" y="328887"/>
                      <a:pt x="1571625" y="485775"/>
                    </a:cubicBezTo>
                    <a:cubicBezTo>
                      <a:pt x="1567511" y="504975"/>
                      <a:pt x="1560851" y="523605"/>
                      <a:pt x="1557338" y="542925"/>
                    </a:cubicBezTo>
                    <a:cubicBezTo>
                      <a:pt x="1554095" y="560762"/>
                      <a:pt x="1539213" y="686508"/>
                      <a:pt x="1528763" y="714375"/>
                    </a:cubicBezTo>
                    <a:cubicBezTo>
                      <a:pt x="1508920" y="767290"/>
                      <a:pt x="1458911" y="784755"/>
                      <a:pt x="1414463" y="814387"/>
                    </a:cubicBezTo>
                    <a:cubicBezTo>
                      <a:pt x="1400175" y="823912"/>
                      <a:pt x="1387890" y="837532"/>
                      <a:pt x="1371600" y="842962"/>
                    </a:cubicBezTo>
                    <a:lnTo>
                      <a:pt x="1285875" y="871537"/>
                    </a:lnTo>
                    <a:cubicBezTo>
                      <a:pt x="1271588" y="881062"/>
                      <a:pt x="1258704" y="893138"/>
                      <a:pt x="1243013" y="900112"/>
                    </a:cubicBezTo>
                    <a:cubicBezTo>
                      <a:pt x="1143059" y="944536"/>
                      <a:pt x="1174252" y="917303"/>
                      <a:pt x="1071563" y="942975"/>
                    </a:cubicBezTo>
                    <a:cubicBezTo>
                      <a:pt x="1042342" y="950280"/>
                      <a:pt x="1014413" y="962025"/>
                      <a:pt x="985838" y="971550"/>
                    </a:cubicBezTo>
                    <a:lnTo>
                      <a:pt x="942975" y="985837"/>
                    </a:lnTo>
                    <a:cubicBezTo>
                      <a:pt x="928688" y="995362"/>
                      <a:pt x="915896" y="1007648"/>
                      <a:pt x="900113" y="1014412"/>
                    </a:cubicBezTo>
                    <a:cubicBezTo>
                      <a:pt x="808884" y="1053511"/>
                      <a:pt x="614178" y="1016658"/>
                      <a:pt x="571500" y="1014412"/>
                    </a:cubicBezTo>
                    <a:cubicBezTo>
                      <a:pt x="464382" y="978707"/>
                      <a:pt x="547395" y="1000297"/>
                      <a:pt x="328613" y="1014412"/>
                    </a:cubicBezTo>
                    <a:lnTo>
                      <a:pt x="85725" y="1028700"/>
                    </a:lnTo>
                    <a:cubicBezTo>
                      <a:pt x="34942" y="1038856"/>
                      <a:pt x="0" y="1070418"/>
                      <a:pt x="0" y="1000125"/>
                    </a:cubicBezTo>
                    <a:cubicBezTo>
                      <a:pt x="0" y="980159"/>
                      <a:pt x="41201" y="859742"/>
                      <a:pt x="42863" y="857250"/>
                    </a:cubicBezTo>
                    <a:lnTo>
                      <a:pt x="100013" y="771525"/>
                    </a:lnTo>
                    <a:cubicBezTo>
                      <a:pt x="144619" y="637702"/>
                      <a:pt x="71546" y="835629"/>
                      <a:pt x="157163" y="685800"/>
                    </a:cubicBezTo>
                    <a:cubicBezTo>
                      <a:pt x="166905" y="668751"/>
                      <a:pt x="160558" y="644988"/>
                      <a:pt x="171450" y="628650"/>
                    </a:cubicBezTo>
                    <a:cubicBezTo>
                      <a:pt x="180975" y="614362"/>
                      <a:pt x="201121" y="611068"/>
                      <a:pt x="214313" y="600075"/>
                    </a:cubicBezTo>
                    <a:cubicBezTo>
                      <a:pt x="229835" y="587140"/>
                      <a:pt x="241653" y="570147"/>
                      <a:pt x="257175" y="557212"/>
                    </a:cubicBezTo>
                    <a:cubicBezTo>
                      <a:pt x="294103" y="526438"/>
                      <a:pt x="299943" y="528669"/>
                      <a:pt x="342900" y="514350"/>
                    </a:cubicBezTo>
                    <a:cubicBezTo>
                      <a:pt x="352425" y="500062"/>
                      <a:pt x="358066" y="482214"/>
                      <a:pt x="371475" y="471487"/>
                    </a:cubicBezTo>
                    <a:cubicBezTo>
                      <a:pt x="383235" y="462079"/>
                      <a:pt x="400867" y="463935"/>
                      <a:pt x="414338" y="457200"/>
                    </a:cubicBezTo>
                    <a:cubicBezTo>
                      <a:pt x="429697" y="449521"/>
                      <a:pt x="444366" y="440033"/>
                      <a:pt x="457200" y="428625"/>
                    </a:cubicBezTo>
                    <a:cubicBezTo>
                      <a:pt x="487404" y="401777"/>
                      <a:pt x="509301" y="365316"/>
                      <a:pt x="542925" y="342900"/>
                    </a:cubicBezTo>
                    <a:cubicBezTo>
                      <a:pt x="610851" y="297617"/>
                      <a:pt x="569496" y="319756"/>
                      <a:pt x="671513" y="285750"/>
                    </a:cubicBezTo>
                    <a:cubicBezTo>
                      <a:pt x="723413" y="268450"/>
                      <a:pt x="699314" y="271462"/>
                      <a:pt x="742950" y="271462"/>
                    </a:cubicBezTo>
                    <a:lnTo>
                      <a:pt x="685800" y="257175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 rot="7261660">
                <a:off x="3137847" y="976217"/>
                <a:ext cx="816011" cy="409954"/>
              </a:xfrm>
              <a:custGeom>
                <a:avLst/>
                <a:gdLst>
                  <a:gd name="connsiteX0" fmla="*/ 685800 w 1621329"/>
                  <a:gd name="connsiteY0" fmla="*/ 257175 h 1044591"/>
                  <a:gd name="connsiteX1" fmla="*/ 685800 w 1621329"/>
                  <a:gd name="connsiteY1" fmla="*/ 257175 h 1044591"/>
                  <a:gd name="connsiteX2" fmla="*/ 800100 w 1621329"/>
                  <a:gd name="connsiteY2" fmla="*/ 214312 h 1044591"/>
                  <a:gd name="connsiteX3" fmla="*/ 857250 w 1621329"/>
                  <a:gd name="connsiteY3" fmla="*/ 200025 h 1044591"/>
                  <a:gd name="connsiteX4" fmla="*/ 900113 w 1621329"/>
                  <a:gd name="connsiteY4" fmla="*/ 171450 h 1044591"/>
                  <a:gd name="connsiteX5" fmla="*/ 1014413 w 1621329"/>
                  <a:gd name="connsiteY5" fmla="*/ 142875 h 1044591"/>
                  <a:gd name="connsiteX6" fmla="*/ 1157288 w 1621329"/>
                  <a:gd name="connsiteY6" fmla="*/ 114300 h 1044591"/>
                  <a:gd name="connsiteX7" fmla="*/ 1214438 w 1621329"/>
                  <a:gd name="connsiteY7" fmla="*/ 100012 h 1044591"/>
                  <a:gd name="connsiteX8" fmla="*/ 1300163 w 1621329"/>
                  <a:gd name="connsiteY8" fmla="*/ 85725 h 1044591"/>
                  <a:gd name="connsiteX9" fmla="*/ 1371600 w 1621329"/>
                  <a:gd name="connsiteY9" fmla="*/ 71437 h 1044591"/>
                  <a:gd name="connsiteX10" fmla="*/ 1471613 w 1621329"/>
                  <a:gd name="connsiteY10" fmla="*/ 28575 h 1044591"/>
                  <a:gd name="connsiteX11" fmla="*/ 1557338 w 1621329"/>
                  <a:gd name="connsiteY11" fmla="*/ 0 h 1044591"/>
                  <a:gd name="connsiteX12" fmla="*/ 1614488 w 1621329"/>
                  <a:gd name="connsiteY12" fmla="*/ 14287 h 1044591"/>
                  <a:gd name="connsiteX13" fmla="*/ 1571625 w 1621329"/>
                  <a:gd name="connsiteY13" fmla="*/ 485775 h 1044591"/>
                  <a:gd name="connsiteX14" fmla="*/ 1557338 w 1621329"/>
                  <a:gd name="connsiteY14" fmla="*/ 542925 h 1044591"/>
                  <a:gd name="connsiteX15" fmla="*/ 1528763 w 1621329"/>
                  <a:gd name="connsiteY15" fmla="*/ 714375 h 1044591"/>
                  <a:gd name="connsiteX16" fmla="*/ 1414463 w 1621329"/>
                  <a:gd name="connsiteY16" fmla="*/ 814387 h 1044591"/>
                  <a:gd name="connsiteX17" fmla="*/ 1371600 w 1621329"/>
                  <a:gd name="connsiteY17" fmla="*/ 842962 h 1044591"/>
                  <a:gd name="connsiteX18" fmla="*/ 1285875 w 1621329"/>
                  <a:gd name="connsiteY18" fmla="*/ 871537 h 1044591"/>
                  <a:gd name="connsiteX19" fmla="*/ 1243013 w 1621329"/>
                  <a:gd name="connsiteY19" fmla="*/ 900112 h 1044591"/>
                  <a:gd name="connsiteX20" fmla="*/ 1071563 w 1621329"/>
                  <a:gd name="connsiteY20" fmla="*/ 942975 h 1044591"/>
                  <a:gd name="connsiteX21" fmla="*/ 985838 w 1621329"/>
                  <a:gd name="connsiteY21" fmla="*/ 971550 h 1044591"/>
                  <a:gd name="connsiteX22" fmla="*/ 942975 w 1621329"/>
                  <a:gd name="connsiteY22" fmla="*/ 985837 h 1044591"/>
                  <a:gd name="connsiteX23" fmla="*/ 900113 w 1621329"/>
                  <a:gd name="connsiteY23" fmla="*/ 1014412 h 1044591"/>
                  <a:gd name="connsiteX24" fmla="*/ 571500 w 1621329"/>
                  <a:gd name="connsiteY24" fmla="*/ 1014412 h 1044591"/>
                  <a:gd name="connsiteX25" fmla="*/ 328613 w 1621329"/>
                  <a:gd name="connsiteY25" fmla="*/ 1014412 h 1044591"/>
                  <a:gd name="connsiteX26" fmla="*/ 85725 w 1621329"/>
                  <a:gd name="connsiteY26" fmla="*/ 1028700 h 1044591"/>
                  <a:gd name="connsiteX27" fmla="*/ 0 w 1621329"/>
                  <a:gd name="connsiteY27" fmla="*/ 1000125 h 1044591"/>
                  <a:gd name="connsiteX28" fmla="*/ 42863 w 1621329"/>
                  <a:gd name="connsiteY28" fmla="*/ 857250 h 1044591"/>
                  <a:gd name="connsiteX29" fmla="*/ 100013 w 1621329"/>
                  <a:gd name="connsiteY29" fmla="*/ 771525 h 1044591"/>
                  <a:gd name="connsiteX30" fmla="*/ 157163 w 1621329"/>
                  <a:gd name="connsiteY30" fmla="*/ 685800 h 1044591"/>
                  <a:gd name="connsiteX31" fmla="*/ 171450 w 1621329"/>
                  <a:gd name="connsiteY31" fmla="*/ 628650 h 1044591"/>
                  <a:gd name="connsiteX32" fmla="*/ 214313 w 1621329"/>
                  <a:gd name="connsiteY32" fmla="*/ 600075 h 1044591"/>
                  <a:gd name="connsiteX33" fmla="*/ 257175 w 1621329"/>
                  <a:gd name="connsiteY33" fmla="*/ 557212 h 1044591"/>
                  <a:gd name="connsiteX34" fmla="*/ 342900 w 1621329"/>
                  <a:gd name="connsiteY34" fmla="*/ 514350 h 1044591"/>
                  <a:gd name="connsiteX35" fmla="*/ 371475 w 1621329"/>
                  <a:gd name="connsiteY35" fmla="*/ 471487 h 1044591"/>
                  <a:gd name="connsiteX36" fmla="*/ 414338 w 1621329"/>
                  <a:gd name="connsiteY36" fmla="*/ 457200 h 1044591"/>
                  <a:gd name="connsiteX37" fmla="*/ 457200 w 1621329"/>
                  <a:gd name="connsiteY37" fmla="*/ 428625 h 1044591"/>
                  <a:gd name="connsiteX38" fmla="*/ 542925 w 1621329"/>
                  <a:gd name="connsiteY38" fmla="*/ 342900 h 1044591"/>
                  <a:gd name="connsiteX39" fmla="*/ 671513 w 1621329"/>
                  <a:gd name="connsiteY39" fmla="*/ 285750 h 1044591"/>
                  <a:gd name="connsiteX40" fmla="*/ 742950 w 1621329"/>
                  <a:gd name="connsiteY40" fmla="*/ 271462 h 1044591"/>
                  <a:gd name="connsiteX41" fmla="*/ 685800 w 1621329"/>
                  <a:gd name="connsiteY41" fmla="*/ 257175 h 1044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621329" h="1044591">
                    <a:moveTo>
                      <a:pt x="685800" y="257175"/>
                    </a:moveTo>
                    <a:lnTo>
                      <a:pt x="685800" y="257175"/>
                    </a:lnTo>
                    <a:cubicBezTo>
                      <a:pt x="723900" y="242887"/>
                      <a:pt x="761497" y="227180"/>
                      <a:pt x="800100" y="214312"/>
                    </a:cubicBezTo>
                    <a:cubicBezTo>
                      <a:pt x="818729" y="208102"/>
                      <a:pt x="839201" y="207760"/>
                      <a:pt x="857250" y="200025"/>
                    </a:cubicBezTo>
                    <a:cubicBezTo>
                      <a:pt x="873033" y="193261"/>
                      <a:pt x="883975" y="177318"/>
                      <a:pt x="900113" y="171450"/>
                    </a:cubicBezTo>
                    <a:cubicBezTo>
                      <a:pt x="937021" y="158029"/>
                      <a:pt x="976313" y="152400"/>
                      <a:pt x="1014413" y="142875"/>
                    </a:cubicBezTo>
                    <a:cubicBezTo>
                      <a:pt x="1147174" y="109684"/>
                      <a:pt x="982108" y="149336"/>
                      <a:pt x="1157288" y="114300"/>
                    </a:cubicBezTo>
                    <a:cubicBezTo>
                      <a:pt x="1176543" y="110449"/>
                      <a:pt x="1195183" y="103863"/>
                      <a:pt x="1214438" y="100012"/>
                    </a:cubicBezTo>
                    <a:cubicBezTo>
                      <a:pt x="1242845" y="94331"/>
                      <a:pt x="1271661" y="90907"/>
                      <a:pt x="1300163" y="85725"/>
                    </a:cubicBezTo>
                    <a:cubicBezTo>
                      <a:pt x="1324055" y="81381"/>
                      <a:pt x="1347788" y="76200"/>
                      <a:pt x="1371600" y="71437"/>
                    </a:cubicBezTo>
                    <a:cubicBezTo>
                      <a:pt x="1439604" y="26102"/>
                      <a:pt x="1387738" y="53737"/>
                      <a:pt x="1471613" y="28575"/>
                    </a:cubicBezTo>
                    <a:cubicBezTo>
                      <a:pt x="1500463" y="19920"/>
                      <a:pt x="1557338" y="0"/>
                      <a:pt x="1557338" y="0"/>
                    </a:cubicBezTo>
                    <a:cubicBezTo>
                      <a:pt x="1576388" y="4762"/>
                      <a:pt x="1612052" y="-5198"/>
                      <a:pt x="1614488" y="14287"/>
                    </a:cubicBezTo>
                    <a:cubicBezTo>
                      <a:pt x="1635246" y="180351"/>
                      <a:pt x="1605243" y="328887"/>
                      <a:pt x="1571625" y="485775"/>
                    </a:cubicBezTo>
                    <a:cubicBezTo>
                      <a:pt x="1567511" y="504975"/>
                      <a:pt x="1560851" y="523605"/>
                      <a:pt x="1557338" y="542925"/>
                    </a:cubicBezTo>
                    <a:cubicBezTo>
                      <a:pt x="1554095" y="560762"/>
                      <a:pt x="1539213" y="686508"/>
                      <a:pt x="1528763" y="714375"/>
                    </a:cubicBezTo>
                    <a:cubicBezTo>
                      <a:pt x="1508920" y="767290"/>
                      <a:pt x="1458911" y="784755"/>
                      <a:pt x="1414463" y="814387"/>
                    </a:cubicBezTo>
                    <a:cubicBezTo>
                      <a:pt x="1400175" y="823912"/>
                      <a:pt x="1387890" y="837532"/>
                      <a:pt x="1371600" y="842962"/>
                    </a:cubicBezTo>
                    <a:lnTo>
                      <a:pt x="1285875" y="871537"/>
                    </a:lnTo>
                    <a:cubicBezTo>
                      <a:pt x="1271588" y="881062"/>
                      <a:pt x="1258704" y="893138"/>
                      <a:pt x="1243013" y="900112"/>
                    </a:cubicBezTo>
                    <a:cubicBezTo>
                      <a:pt x="1143059" y="944536"/>
                      <a:pt x="1174252" y="917303"/>
                      <a:pt x="1071563" y="942975"/>
                    </a:cubicBezTo>
                    <a:cubicBezTo>
                      <a:pt x="1042342" y="950280"/>
                      <a:pt x="1014413" y="962025"/>
                      <a:pt x="985838" y="971550"/>
                    </a:cubicBezTo>
                    <a:lnTo>
                      <a:pt x="942975" y="985837"/>
                    </a:lnTo>
                    <a:cubicBezTo>
                      <a:pt x="928688" y="995362"/>
                      <a:pt x="915896" y="1007648"/>
                      <a:pt x="900113" y="1014412"/>
                    </a:cubicBezTo>
                    <a:cubicBezTo>
                      <a:pt x="808884" y="1053511"/>
                      <a:pt x="614178" y="1016658"/>
                      <a:pt x="571500" y="1014412"/>
                    </a:cubicBezTo>
                    <a:cubicBezTo>
                      <a:pt x="464382" y="978707"/>
                      <a:pt x="547395" y="1000297"/>
                      <a:pt x="328613" y="1014412"/>
                    </a:cubicBezTo>
                    <a:lnTo>
                      <a:pt x="85725" y="1028700"/>
                    </a:lnTo>
                    <a:cubicBezTo>
                      <a:pt x="34942" y="1038856"/>
                      <a:pt x="0" y="1070418"/>
                      <a:pt x="0" y="1000125"/>
                    </a:cubicBezTo>
                    <a:cubicBezTo>
                      <a:pt x="0" y="980159"/>
                      <a:pt x="41201" y="859742"/>
                      <a:pt x="42863" y="857250"/>
                    </a:cubicBezTo>
                    <a:lnTo>
                      <a:pt x="100013" y="771525"/>
                    </a:lnTo>
                    <a:cubicBezTo>
                      <a:pt x="144619" y="637702"/>
                      <a:pt x="71546" y="835629"/>
                      <a:pt x="157163" y="685800"/>
                    </a:cubicBezTo>
                    <a:cubicBezTo>
                      <a:pt x="166905" y="668751"/>
                      <a:pt x="160558" y="644988"/>
                      <a:pt x="171450" y="628650"/>
                    </a:cubicBezTo>
                    <a:cubicBezTo>
                      <a:pt x="180975" y="614362"/>
                      <a:pt x="201121" y="611068"/>
                      <a:pt x="214313" y="600075"/>
                    </a:cubicBezTo>
                    <a:cubicBezTo>
                      <a:pt x="229835" y="587140"/>
                      <a:pt x="241653" y="570147"/>
                      <a:pt x="257175" y="557212"/>
                    </a:cubicBezTo>
                    <a:cubicBezTo>
                      <a:pt x="294103" y="526438"/>
                      <a:pt x="299943" y="528669"/>
                      <a:pt x="342900" y="514350"/>
                    </a:cubicBezTo>
                    <a:cubicBezTo>
                      <a:pt x="352425" y="500062"/>
                      <a:pt x="358066" y="482214"/>
                      <a:pt x="371475" y="471487"/>
                    </a:cubicBezTo>
                    <a:cubicBezTo>
                      <a:pt x="383235" y="462079"/>
                      <a:pt x="400867" y="463935"/>
                      <a:pt x="414338" y="457200"/>
                    </a:cubicBezTo>
                    <a:cubicBezTo>
                      <a:pt x="429697" y="449521"/>
                      <a:pt x="444366" y="440033"/>
                      <a:pt x="457200" y="428625"/>
                    </a:cubicBezTo>
                    <a:cubicBezTo>
                      <a:pt x="487404" y="401777"/>
                      <a:pt x="509301" y="365316"/>
                      <a:pt x="542925" y="342900"/>
                    </a:cubicBezTo>
                    <a:cubicBezTo>
                      <a:pt x="610851" y="297617"/>
                      <a:pt x="569496" y="319756"/>
                      <a:pt x="671513" y="285750"/>
                    </a:cubicBezTo>
                    <a:cubicBezTo>
                      <a:pt x="723413" y="268450"/>
                      <a:pt x="699314" y="271462"/>
                      <a:pt x="742950" y="271462"/>
                    </a:cubicBezTo>
                    <a:lnTo>
                      <a:pt x="685800" y="257175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 rot="19388424" flipH="1">
                <a:off x="4929241" y="1897277"/>
                <a:ext cx="695059" cy="409954"/>
              </a:xfrm>
              <a:custGeom>
                <a:avLst/>
                <a:gdLst>
                  <a:gd name="connsiteX0" fmla="*/ 685800 w 1621329"/>
                  <a:gd name="connsiteY0" fmla="*/ 257175 h 1044591"/>
                  <a:gd name="connsiteX1" fmla="*/ 685800 w 1621329"/>
                  <a:gd name="connsiteY1" fmla="*/ 257175 h 1044591"/>
                  <a:gd name="connsiteX2" fmla="*/ 800100 w 1621329"/>
                  <a:gd name="connsiteY2" fmla="*/ 214312 h 1044591"/>
                  <a:gd name="connsiteX3" fmla="*/ 857250 w 1621329"/>
                  <a:gd name="connsiteY3" fmla="*/ 200025 h 1044591"/>
                  <a:gd name="connsiteX4" fmla="*/ 900113 w 1621329"/>
                  <a:gd name="connsiteY4" fmla="*/ 171450 h 1044591"/>
                  <a:gd name="connsiteX5" fmla="*/ 1014413 w 1621329"/>
                  <a:gd name="connsiteY5" fmla="*/ 142875 h 1044591"/>
                  <a:gd name="connsiteX6" fmla="*/ 1157288 w 1621329"/>
                  <a:gd name="connsiteY6" fmla="*/ 114300 h 1044591"/>
                  <a:gd name="connsiteX7" fmla="*/ 1214438 w 1621329"/>
                  <a:gd name="connsiteY7" fmla="*/ 100012 h 1044591"/>
                  <a:gd name="connsiteX8" fmla="*/ 1300163 w 1621329"/>
                  <a:gd name="connsiteY8" fmla="*/ 85725 h 1044591"/>
                  <a:gd name="connsiteX9" fmla="*/ 1371600 w 1621329"/>
                  <a:gd name="connsiteY9" fmla="*/ 71437 h 1044591"/>
                  <a:gd name="connsiteX10" fmla="*/ 1471613 w 1621329"/>
                  <a:gd name="connsiteY10" fmla="*/ 28575 h 1044591"/>
                  <a:gd name="connsiteX11" fmla="*/ 1557338 w 1621329"/>
                  <a:gd name="connsiteY11" fmla="*/ 0 h 1044591"/>
                  <a:gd name="connsiteX12" fmla="*/ 1614488 w 1621329"/>
                  <a:gd name="connsiteY12" fmla="*/ 14287 h 1044591"/>
                  <a:gd name="connsiteX13" fmla="*/ 1571625 w 1621329"/>
                  <a:gd name="connsiteY13" fmla="*/ 485775 h 1044591"/>
                  <a:gd name="connsiteX14" fmla="*/ 1557338 w 1621329"/>
                  <a:gd name="connsiteY14" fmla="*/ 542925 h 1044591"/>
                  <a:gd name="connsiteX15" fmla="*/ 1528763 w 1621329"/>
                  <a:gd name="connsiteY15" fmla="*/ 714375 h 1044591"/>
                  <a:gd name="connsiteX16" fmla="*/ 1414463 w 1621329"/>
                  <a:gd name="connsiteY16" fmla="*/ 814387 h 1044591"/>
                  <a:gd name="connsiteX17" fmla="*/ 1371600 w 1621329"/>
                  <a:gd name="connsiteY17" fmla="*/ 842962 h 1044591"/>
                  <a:gd name="connsiteX18" fmla="*/ 1285875 w 1621329"/>
                  <a:gd name="connsiteY18" fmla="*/ 871537 h 1044591"/>
                  <a:gd name="connsiteX19" fmla="*/ 1243013 w 1621329"/>
                  <a:gd name="connsiteY19" fmla="*/ 900112 h 1044591"/>
                  <a:gd name="connsiteX20" fmla="*/ 1071563 w 1621329"/>
                  <a:gd name="connsiteY20" fmla="*/ 942975 h 1044591"/>
                  <a:gd name="connsiteX21" fmla="*/ 985838 w 1621329"/>
                  <a:gd name="connsiteY21" fmla="*/ 971550 h 1044591"/>
                  <a:gd name="connsiteX22" fmla="*/ 942975 w 1621329"/>
                  <a:gd name="connsiteY22" fmla="*/ 985837 h 1044591"/>
                  <a:gd name="connsiteX23" fmla="*/ 900113 w 1621329"/>
                  <a:gd name="connsiteY23" fmla="*/ 1014412 h 1044591"/>
                  <a:gd name="connsiteX24" fmla="*/ 571500 w 1621329"/>
                  <a:gd name="connsiteY24" fmla="*/ 1014412 h 1044591"/>
                  <a:gd name="connsiteX25" fmla="*/ 328613 w 1621329"/>
                  <a:gd name="connsiteY25" fmla="*/ 1014412 h 1044591"/>
                  <a:gd name="connsiteX26" fmla="*/ 85725 w 1621329"/>
                  <a:gd name="connsiteY26" fmla="*/ 1028700 h 1044591"/>
                  <a:gd name="connsiteX27" fmla="*/ 0 w 1621329"/>
                  <a:gd name="connsiteY27" fmla="*/ 1000125 h 1044591"/>
                  <a:gd name="connsiteX28" fmla="*/ 42863 w 1621329"/>
                  <a:gd name="connsiteY28" fmla="*/ 857250 h 1044591"/>
                  <a:gd name="connsiteX29" fmla="*/ 100013 w 1621329"/>
                  <a:gd name="connsiteY29" fmla="*/ 771525 h 1044591"/>
                  <a:gd name="connsiteX30" fmla="*/ 157163 w 1621329"/>
                  <a:gd name="connsiteY30" fmla="*/ 685800 h 1044591"/>
                  <a:gd name="connsiteX31" fmla="*/ 171450 w 1621329"/>
                  <a:gd name="connsiteY31" fmla="*/ 628650 h 1044591"/>
                  <a:gd name="connsiteX32" fmla="*/ 214313 w 1621329"/>
                  <a:gd name="connsiteY32" fmla="*/ 600075 h 1044591"/>
                  <a:gd name="connsiteX33" fmla="*/ 257175 w 1621329"/>
                  <a:gd name="connsiteY33" fmla="*/ 557212 h 1044591"/>
                  <a:gd name="connsiteX34" fmla="*/ 342900 w 1621329"/>
                  <a:gd name="connsiteY34" fmla="*/ 514350 h 1044591"/>
                  <a:gd name="connsiteX35" fmla="*/ 371475 w 1621329"/>
                  <a:gd name="connsiteY35" fmla="*/ 471487 h 1044591"/>
                  <a:gd name="connsiteX36" fmla="*/ 414338 w 1621329"/>
                  <a:gd name="connsiteY36" fmla="*/ 457200 h 1044591"/>
                  <a:gd name="connsiteX37" fmla="*/ 457200 w 1621329"/>
                  <a:gd name="connsiteY37" fmla="*/ 428625 h 1044591"/>
                  <a:gd name="connsiteX38" fmla="*/ 542925 w 1621329"/>
                  <a:gd name="connsiteY38" fmla="*/ 342900 h 1044591"/>
                  <a:gd name="connsiteX39" fmla="*/ 671513 w 1621329"/>
                  <a:gd name="connsiteY39" fmla="*/ 285750 h 1044591"/>
                  <a:gd name="connsiteX40" fmla="*/ 742950 w 1621329"/>
                  <a:gd name="connsiteY40" fmla="*/ 271462 h 1044591"/>
                  <a:gd name="connsiteX41" fmla="*/ 685800 w 1621329"/>
                  <a:gd name="connsiteY41" fmla="*/ 257175 h 1044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621329" h="1044591">
                    <a:moveTo>
                      <a:pt x="685800" y="257175"/>
                    </a:moveTo>
                    <a:lnTo>
                      <a:pt x="685800" y="257175"/>
                    </a:lnTo>
                    <a:cubicBezTo>
                      <a:pt x="723900" y="242887"/>
                      <a:pt x="761497" y="227180"/>
                      <a:pt x="800100" y="214312"/>
                    </a:cubicBezTo>
                    <a:cubicBezTo>
                      <a:pt x="818729" y="208102"/>
                      <a:pt x="839201" y="207760"/>
                      <a:pt x="857250" y="200025"/>
                    </a:cubicBezTo>
                    <a:cubicBezTo>
                      <a:pt x="873033" y="193261"/>
                      <a:pt x="883975" y="177318"/>
                      <a:pt x="900113" y="171450"/>
                    </a:cubicBezTo>
                    <a:cubicBezTo>
                      <a:pt x="937021" y="158029"/>
                      <a:pt x="976313" y="152400"/>
                      <a:pt x="1014413" y="142875"/>
                    </a:cubicBezTo>
                    <a:cubicBezTo>
                      <a:pt x="1147174" y="109684"/>
                      <a:pt x="982108" y="149336"/>
                      <a:pt x="1157288" y="114300"/>
                    </a:cubicBezTo>
                    <a:cubicBezTo>
                      <a:pt x="1176543" y="110449"/>
                      <a:pt x="1195183" y="103863"/>
                      <a:pt x="1214438" y="100012"/>
                    </a:cubicBezTo>
                    <a:cubicBezTo>
                      <a:pt x="1242845" y="94331"/>
                      <a:pt x="1271661" y="90907"/>
                      <a:pt x="1300163" y="85725"/>
                    </a:cubicBezTo>
                    <a:cubicBezTo>
                      <a:pt x="1324055" y="81381"/>
                      <a:pt x="1347788" y="76200"/>
                      <a:pt x="1371600" y="71437"/>
                    </a:cubicBezTo>
                    <a:cubicBezTo>
                      <a:pt x="1439604" y="26102"/>
                      <a:pt x="1387738" y="53737"/>
                      <a:pt x="1471613" y="28575"/>
                    </a:cubicBezTo>
                    <a:cubicBezTo>
                      <a:pt x="1500463" y="19920"/>
                      <a:pt x="1557338" y="0"/>
                      <a:pt x="1557338" y="0"/>
                    </a:cubicBezTo>
                    <a:cubicBezTo>
                      <a:pt x="1576388" y="4762"/>
                      <a:pt x="1612052" y="-5198"/>
                      <a:pt x="1614488" y="14287"/>
                    </a:cubicBezTo>
                    <a:cubicBezTo>
                      <a:pt x="1635246" y="180351"/>
                      <a:pt x="1605243" y="328887"/>
                      <a:pt x="1571625" y="485775"/>
                    </a:cubicBezTo>
                    <a:cubicBezTo>
                      <a:pt x="1567511" y="504975"/>
                      <a:pt x="1560851" y="523605"/>
                      <a:pt x="1557338" y="542925"/>
                    </a:cubicBezTo>
                    <a:cubicBezTo>
                      <a:pt x="1554095" y="560762"/>
                      <a:pt x="1539213" y="686508"/>
                      <a:pt x="1528763" y="714375"/>
                    </a:cubicBezTo>
                    <a:cubicBezTo>
                      <a:pt x="1508920" y="767290"/>
                      <a:pt x="1458911" y="784755"/>
                      <a:pt x="1414463" y="814387"/>
                    </a:cubicBezTo>
                    <a:cubicBezTo>
                      <a:pt x="1400175" y="823912"/>
                      <a:pt x="1387890" y="837532"/>
                      <a:pt x="1371600" y="842962"/>
                    </a:cubicBezTo>
                    <a:lnTo>
                      <a:pt x="1285875" y="871537"/>
                    </a:lnTo>
                    <a:cubicBezTo>
                      <a:pt x="1271588" y="881062"/>
                      <a:pt x="1258704" y="893138"/>
                      <a:pt x="1243013" y="900112"/>
                    </a:cubicBezTo>
                    <a:cubicBezTo>
                      <a:pt x="1143059" y="944536"/>
                      <a:pt x="1174252" y="917303"/>
                      <a:pt x="1071563" y="942975"/>
                    </a:cubicBezTo>
                    <a:cubicBezTo>
                      <a:pt x="1042342" y="950280"/>
                      <a:pt x="1014413" y="962025"/>
                      <a:pt x="985838" y="971550"/>
                    </a:cubicBezTo>
                    <a:lnTo>
                      <a:pt x="942975" y="985837"/>
                    </a:lnTo>
                    <a:cubicBezTo>
                      <a:pt x="928688" y="995362"/>
                      <a:pt x="915896" y="1007648"/>
                      <a:pt x="900113" y="1014412"/>
                    </a:cubicBezTo>
                    <a:cubicBezTo>
                      <a:pt x="808884" y="1053511"/>
                      <a:pt x="614178" y="1016658"/>
                      <a:pt x="571500" y="1014412"/>
                    </a:cubicBezTo>
                    <a:cubicBezTo>
                      <a:pt x="464382" y="978707"/>
                      <a:pt x="547395" y="1000297"/>
                      <a:pt x="328613" y="1014412"/>
                    </a:cubicBezTo>
                    <a:lnTo>
                      <a:pt x="85725" y="1028700"/>
                    </a:lnTo>
                    <a:cubicBezTo>
                      <a:pt x="34942" y="1038856"/>
                      <a:pt x="0" y="1070418"/>
                      <a:pt x="0" y="1000125"/>
                    </a:cubicBezTo>
                    <a:cubicBezTo>
                      <a:pt x="0" y="980159"/>
                      <a:pt x="41201" y="859742"/>
                      <a:pt x="42863" y="857250"/>
                    </a:cubicBezTo>
                    <a:lnTo>
                      <a:pt x="100013" y="771525"/>
                    </a:lnTo>
                    <a:cubicBezTo>
                      <a:pt x="144619" y="637702"/>
                      <a:pt x="71546" y="835629"/>
                      <a:pt x="157163" y="685800"/>
                    </a:cubicBezTo>
                    <a:cubicBezTo>
                      <a:pt x="166905" y="668751"/>
                      <a:pt x="160558" y="644988"/>
                      <a:pt x="171450" y="628650"/>
                    </a:cubicBezTo>
                    <a:cubicBezTo>
                      <a:pt x="180975" y="614362"/>
                      <a:pt x="201121" y="611068"/>
                      <a:pt x="214313" y="600075"/>
                    </a:cubicBezTo>
                    <a:cubicBezTo>
                      <a:pt x="229835" y="587140"/>
                      <a:pt x="241653" y="570147"/>
                      <a:pt x="257175" y="557212"/>
                    </a:cubicBezTo>
                    <a:cubicBezTo>
                      <a:pt x="294103" y="526438"/>
                      <a:pt x="299943" y="528669"/>
                      <a:pt x="342900" y="514350"/>
                    </a:cubicBezTo>
                    <a:cubicBezTo>
                      <a:pt x="352425" y="500062"/>
                      <a:pt x="358066" y="482214"/>
                      <a:pt x="371475" y="471487"/>
                    </a:cubicBezTo>
                    <a:cubicBezTo>
                      <a:pt x="383235" y="462079"/>
                      <a:pt x="400867" y="463935"/>
                      <a:pt x="414338" y="457200"/>
                    </a:cubicBezTo>
                    <a:cubicBezTo>
                      <a:pt x="429697" y="449521"/>
                      <a:pt x="444366" y="440033"/>
                      <a:pt x="457200" y="428625"/>
                    </a:cubicBezTo>
                    <a:cubicBezTo>
                      <a:pt x="487404" y="401777"/>
                      <a:pt x="509301" y="365316"/>
                      <a:pt x="542925" y="342900"/>
                    </a:cubicBezTo>
                    <a:cubicBezTo>
                      <a:pt x="610851" y="297617"/>
                      <a:pt x="569496" y="319756"/>
                      <a:pt x="671513" y="285750"/>
                    </a:cubicBezTo>
                    <a:cubicBezTo>
                      <a:pt x="723413" y="268450"/>
                      <a:pt x="699314" y="271462"/>
                      <a:pt x="742950" y="271462"/>
                    </a:cubicBezTo>
                    <a:lnTo>
                      <a:pt x="685800" y="257175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 rot="19388424" flipH="1">
                <a:off x="4656495" y="2530296"/>
                <a:ext cx="695059" cy="409954"/>
              </a:xfrm>
              <a:custGeom>
                <a:avLst/>
                <a:gdLst>
                  <a:gd name="connsiteX0" fmla="*/ 685800 w 1621329"/>
                  <a:gd name="connsiteY0" fmla="*/ 257175 h 1044591"/>
                  <a:gd name="connsiteX1" fmla="*/ 685800 w 1621329"/>
                  <a:gd name="connsiteY1" fmla="*/ 257175 h 1044591"/>
                  <a:gd name="connsiteX2" fmla="*/ 800100 w 1621329"/>
                  <a:gd name="connsiteY2" fmla="*/ 214312 h 1044591"/>
                  <a:gd name="connsiteX3" fmla="*/ 857250 w 1621329"/>
                  <a:gd name="connsiteY3" fmla="*/ 200025 h 1044591"/>
                  <a:gd name="connsiteX4" fmla="*/ 900113 w 1621329"/>
                  <a:gd name="connsiteY4" fmla="*/ 171450 h 1044591"/>
                  <a:gd name="connsiteX5" fmla="*/ 1014413 w 1621329"/>
                  <a:gd name="connsiteY5" fmla="*/ 142875 h 1044591"/>
                  <a:gd name="connsiteX6" fmla="*/ 1157288 w 1621329"/>
                  <a:gd name="connsiteY6" fmla="*/ 114300 h 1044591"/>
                  <a:gd name="connsiteX7" fmla="*/ 1214438 w 1621329"/>
                  <a:gd name="connsiteY7" fmla="*/ 100012 h 1044591"/>
                  <a:gd name="connsiteX8" fmla="*/ 1300163 w 1621329"/>
                  <a:gd name="connsiteY8" fmla="*/ 85725 h 1044591"/>
                  <a:gd name="connsiteX9" fmla="*/ 1371600 w 1621329"/>
                  <a:gd name="connsiteY9" fmla="*/ 71437 h 1044591"/>
                  <a:gd name="connsiteX10" fmla="*/ 1471613 w 1621329"/>
                  <a:gd name="connsiteY10" fmla="*/ 28575 h 1044591"/>
                  <a:gd name="connsiteX11" fmla="*/ 1557338 w 1621329"/>
                  <a:gd name="connsiteY11" fmla="*/ 0 h 1044591"/>
                  <a:gd name="connsiteX12" fmla="*/ 1614488 w 1621329"/>
                  <a:gd name="connsiteY12" fmla="*/ 14287 h 1044591"/>
                  <a:gd name="connsiteX13" fmla="*/ 1571625 w 1621329"/>
                  <a:gd name="connsiteY13" fmla="*/ 485775 h 1044591"/>
                  <a:gd name="connsiteX14" fmla="*/ 1557338 w 1621329"/>
                  <a:gd name="connsiteY14" fmla="*/ 542925 h 1044591"/>
                  <a:gd name="connsiteX15" fmla="*/ 1528763 w 1621329"/>
                  <a:gd name="connsiteY15" fmla="*/ 714375 h 1044591"/>
                  <a:gd name="connsiteX16" fmla="*/ 1414463 w 1621329"/>
                  <a:gd name="connsiteY16" fmla="*/ 814387 h 1044591"/>
                  <a:gd name="connsiteX17" fmla="*/ 1371600 w 1621329"/>
                  <a:gd name="connsiteY17" fmla="*/ 842962 h 1044591"/>
                  <a:gd name="connsiteX18" fmla="*/ 1285875 w 1621329"/>
                  <a:gd name="connsiteY18" fmla="*/ 871537 h 1044591"/>
                  <a:gd name="connsiteX19" fmla="*/ 1243013 w 1621329"/>
                  <a:gd name="connsiteY19" fmla="*/ 900112 h 1044591"/>
                  <a:gd name="connsiteX20" fmla="*/ 1071563 w 1621329"/>
                  <a:gd name="connsiteY20" fmla="*/ 942975 h 1044591"/>
                  <a:gd name="connsiteX21" fmla="*/ 985838 w 1621329"/>
                  <a:gd name="connsiteY21" fmla="*/ 971550 h 1044591"/>
                  <a:gd name="connsiteX22" fmla="*/ 942975 w 1621329"/>
                  <a:gd name="connsiteY22" fmla="*/ 985837 h 1044591"/>
                  <a:gd name="connsiteX23" fmla="*/ 900113 w 1621329"/>
                  <a:gd name="connsiteY23" fmla="*/ 1014412 h 1044591"/>
                  <a:gd name="connsiteX24" fmla="*/ 571500 w 1621329"/>
                  <a:gd name="connsiteY24" fmla="*/ 1014412 h 1044591"/>
                  <a:gd name="connsiteX25" fmla="*/ 328613 w 1621329"/>
                  <a:gd name="connsiteY25" fmla="*/ 1014412 h 1044591"/>
                  <a:gd name="connsiteX26" fmla="*/ 85725 w 1621329"/>
                  <a:gd name="connsiteY26" fmla="*/ 1028700 h 1044591"/>
                  <a:gd name="connsiteX27" fmla="*/ 0 w 1621329"/>
                  <a:gd name="connsiteY27" fmla="*/ 1000125 h 1044591"/>
                  <a:gd name="connsiteX28" fmla="*/ 42863 w 1621329"/>
                  <a:gd name="connsiteY28" fmla="*/ 857250 h 1044591"/>
                  <a:gd name="connsiteX29" fmla="*/ 100013 w 1621329"/>
                  <a:gd name="connsiteY29" fmla="*/ 771525 h 1044591"/>
                  <a:gd name="connsiteX30" fmla="*/ 157163 w 1621329"/>
                  <a:gd name="connsiteY30" fmla="*/ 685800 h 1044591"/>
                  <a:gd name="connsiteX31" fmla="*/ 171450 w 1621329"/>
                  <a:gd name="connsiteY31" fmla="*/ 628650 h 1044591"/>
                  <a:gd name="connsiteX32" fmla="*/ 214313 w 1621329"/>
                  <a:gd name="connsiteY32" fmla="*/ 600075 h 1044591"/>
                  <a:gd name="connsiteX33" fmla="*/ 257175 w 1621329"/>
                  <a:gd name="connsiteY33" fmla="*/ 557212 h 1044591"/>
                  <a:gd name="connsiteX34" fmla="*/ 342900 w 1621329"/>
                  <a:gd name="connsiteY34" fmla="*/ 514350 h 1044591"/>
                  <a:gd name="connsiteX35" fmla="*/ 371475 w 1621329"/>
                  <a:gd name="connsiteY35" fmla="*/ 471487 h 1044591"/>
                  <a:gd name="connsiteX36" fmla="*/ 414338 w 1621329"/>
                  <a:gd name="connsiteY36" fmla="*/ 457200 h 1044591"/>
                  <a:gd name="connsiteX37" fmla="*/ 457200 w 1621329"/>
                  <a:gd name="connsiteY37" fmla="*/ 428625 h 1044591"/>
                  <a:gd name="connsiteX38" fmla="*/ 542925 w 1621329"/>
                  <a:gd name="connsiteY38" fmla="*/ 342900 h 1044591"/>
                  <a:gd name="connsiteX39" fmla="*/ 671513 w 1621329"/>
                  <a:gd name="connsiteY39" fmla="*/ 285750 h 1044591"/>
                  <a:gd name="connsiteX40" fmla="*/ 742950 w 1621329"/>
                  <a:gd name="connsiteY40" fmla="*/ 271462 h 1044591"/>
                  <a:gd name="connsiteX41" fmla="*/ 685800 w 1621329"/>
                  <a:gd name="connsiteY41" fmla="*/ 257175 h 1044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621329" h="1044591">
                    <a:moveTo>
                      <a:pt x="685800" y="257175"/>
                    </a:moveTo>
                    <a:lnTo>
                      <a:pt x="685800" y="257175"/>
                    </a:lnTo>
                    <a:cubicBezTo>
                      <a:pt x="723900" y="242887"/>
                      <a:pt x="761497" y="227180"/>
                      <a:pt x="800100" y="214312"/>
                    </a:cubicBezTo>
                    <a:cubicBezTo>
                      <a:pt x="818729" y="208102"/>
                      <a:pt x="839201" y="207760"/>
                      <a:pt x="857250" y="200025"/>
                    </a:cubicBezTo>
                    <a:cubicBezTo>
                      <a:pt x="873033" y="193261"/>
                      <a:pt x="883975" y="177318"/>
                      <a:pt x="900113" y="171450"/>
                    </a:cubicBezTo>
                    <a:cubicBezTo>
                      <a:pt x="937021" y="158029"/>
                      <a:pt x="976313" y="152400"/>
                      <a:pt x="1014413" y="142875"/>
                    </a:cubicBezTo>
                    <a:cubicBezTo>
                      <a:pt x="1147174" y="109684"/>
                      <a:pt x="982108" y="149336"/>
                      <a:pt x="1157288" y="114300"/>
                    </a:cubicBezTo>
                    <a:cubicBezTo>
                      <a:pt x="1176543" y="110449"/>
                      <a:pt x="1195183" y="103863"/>
                      <a:pt x="1214438" y="100012"/>
                    </a:cubicBezTo>
                    <a:cubicBezTo>
                      <a:pt x="1242845" y="94331"/>
                      <a:pt x="1271661" y="90907"/>
                      <a:pt x="1300163" y="85725"/>
                    </a:cubicBezTo>
                    <a:cubicBezTo>
                      <a:pt x="1324055" y="81381"/>
                      <a:pt x="1347788" y="76200"/>
                      <a:pt x="1371600" y="71437"/>
                    </a:cubicBezTo>
                    <a:cubicBezTo>
                      <a:pt x="1439604" y="26102"/>
                      <a:pt x="1387738" y="53737"/>
                      <a:pt x="1471613" y="28575"/>
                    </a:cubicBezTo>
                    <a:cubicBezTo>
                      <a:pt x="1500463" y="19920"/>
                      <a:pt x="1557338" y="0"/>
                      <a:pt x="1557338" y="0"/>
                    </a:cubicBezTo>
                    <a:cubicBezTo>
                      <a:pt x="1576388" y="4762"/>
                      <a:pt x="1612052" y="-5198"/>
                      <a:pt x="1614488" y="14287"/>
                    </a:cubicBezTo>
                    <a:cubicBezTo>
                      <a:pt x="1635246" y="180351"/>
                      <a:pt x="1605243" y="328887"/>
                      <a:pt x="1571625" y="485775"/>
                    </a:cubicBezTo>
                    <a:cubicBezTo>
                      <a:pt x="1567511" y="504975"/>
                      <a:pt x="1560851" y="523605"/>
                      <a:pt x="1557338" y="542925"/>
                    </a:cubicBezTo>
                    <a:cubicBezTo>
                      <a:pt x="1554095" y="560762"/>
                      <a:pt x="1539213" y="686508"/>
                      <a:pt x="1528763" y="714375"/>
                    </a:cubicBezTo>
                    <a:cubicBezTo>
                      <a:pt x="1508920" y="767290"/>
                      <a:pt x="1458911" y="784755"/>
                      <a:pt x="1414463" y="814387"/>
                    </a:cubicBezTo>
                    <a:cubicBezTo>
                      <a:pt x="1400175" y="823912"/>
                      <a:pt x="1387890" y="837532"/>
                      <a:pt x="1371600" y="842962"/>
                    </a:cubicBezTo>
                    <a:lnTo>
                      <a:pt x="1285875" y="871537"/>
                    </a:lnTo>
                    <a:cubicBezTo>
                      <a:pt x="1271588" y="881062"/>
                      <a:pt x="1258704" y="893138"/>
                      <a:pt x="1243013" y="900112"/>
                    </a:cubicBezTo>
                    <a:cubicBezTo>
                      <a:pt x="1143059" y="944536"/>
                      <a:pt x="1174252" y="917303"/>
                      <a:pt x="1071563" y="942975"/>
                    </a:cubicBezTo>
                    <a:cubicBezTo>
                      <a:pt x="1042342" y="950280"/>
                      <a:pt x="1014413" y="962025"/>
                      <a:pt x="985838" y="971550"/>
                    </a:cubicBezTo>
                    <a:lnTo>
                      <a:pt x="942975" y="985837"/>
                    </a:lnTo>
                    <a:cubicBezTo>
                      <a:pt x="928688" y="995362"/>
                      <a:pt x="915896" y="1007648"/>
                      <a:pt x="900113" y="1014412"/>
                    </a:cubicBezTo>
                    <a:cubicBezTo>
                      <a:pt x="808884" y="1053511"/>
                      <a:pt x="614178" y="1016658"/>
                      <a:pt x="571500" y="1014412"/>
                    </a:cubicBezTo>
                    <a:cubicBezTo>
                      <a:pt x="464382" y="978707"/>
                      <a:pt x="547395" y="1000297"/>
                      <a:pt x="328613" y="1014412"/>
                    </a:cubicBezTo>
                    <a:lnTo>
                      <a:pt x="85725" y="1028700"/>
                    </a:lnTo>
                    <a:cubicBezTo>
                      <a:pt x="34942" y="1038856"/>
                      <a:pt x="0" y="1070418"/>
                      <a:pt x="0" y="1000125"/>
                    </a:cubicBezTo>
                    <a:cubicBezTo>
                      <a:pt x="0" y="980159"/>
                      <a:pt x="41201" y="859742"/>
                      <a:pt x="42863" y="857250"/>
                    </a:cubicBezTo>
                    <a:lnTo>
                      <a:pt x="100013" y="771525"/>
                    </a:lnTo>
                    <a:cubicBezTo>
                      <a:pt x="144619" y="637702"/>
                      <a:pt x="71546" y="835629"/>
                      <a:pt x="157163" y="685800"/>
                    </a:cubicBezTo>
                    <a:cubicBezTo>
                      <a:pt x="166905" y="668751"/>
                      <a:pt x="160558" y="644988"/>
                      <a:pt x="171450" y="628650"/>
                    </a:cubicBezTo>
                    <a:cubicBezTo>
                      <a:pt x="180975" y="614362"/>
                      <a:pt x="201121" y="611068"/>
                      <a:pt x="214313" y="600075"/>
                    </a:cubicBezTo>
                    <a:cubicBezTo>
                      <a:pt x="229835" y="587140"/>
                      <a:pt x="241653" y="570147"/>
                      <a:pt x="257175" y="557212"/>
                    </a:cubicBezTo>
                    <a:cubicBezTo>
                      <a:pt x="294103" y="526438"/>
                      <a:pt x="299943" y="528669"/>
                      <a:pt x="342900" y="514350"/>
                    </a:cubicBezTo>
                    <a:cubicBezTo>
                      <a:pt x="352425" y="500062"/>
                      <a:pt x="358066" y="482214"/>
                      <a:pt x="371475" y="471487"/>
                    </a:cubicBezTo>
                    <a:cubicBezTo>
                      <a:pt x="383235" y="462079"/>
                      <a:pt x="400867" y="463935"/>
                      <a:pt x="414338" y="457200"/>
                    </a:cubicBezTo>
                    <a:cubicBezTo>
                      <a:pt x="429697" y="449521"/>
                      <a:pt x="444366" y="440033"/>
                      <a:pt x="457200" y="428625"/>
                    </a:cubicBezTo>
                    <a:cubicBezTo>
                      <a:pt x="487404" y="401777"/>
                      <a:pt x="509301" y="365316"/>
                      <a:pt x="542925" y="342900"/>
                    </a:cubicBezTo>
                    <a:cubicBezTo>
                      <a:pt x="610851" y="297617"/>
                      <a:pt x="569496" y="319756"/>
                      <a:pt x="671513" y="285750"/>
                    </a:cubicBezTo>
                    <a:cubicBezTo>
                      <a:pt x="723413" y="268450"/>
                      <a:pt x="699314" y="271462"/>
                      <a:pt x="742950" y="271462"/>
                    </a:cubicBezTo>
                    <a:lnTo>
                      <a:pt x="685800" y="257175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7261660">
                <a:off x="4070302" y="1149536"/>
                <a:ext cx="816011" cy="409954"/>
              </a:xfrm>
              <a:custGeom>
                <a:avLst/>
                <a:gdLst>
                  <a:gd name="connsiteX0" fmla="*/ 685800 w 1621329"/>
                  <a:gd name="connsiteY0" fmla="*/ 257175 h 1044591"/>
                  <a:gd name="connsiteX1" fmla="*/ 685800 w 1621329"/>
                  <a:gd name="connsiteY1" fmla="*/ 257175 h 1044591"/>
                  <a:gd name="connsiteX2" fmla="*/ 800100 w 1621329"/>
                  <a:gd name="connsiteY2" fmla="*/ 214312 h 1044591"/>
                  <a:gd name="connsiteX3" fmla="*/ 857250 w 1621329"/>
                  <a:gd name="connsiteY3" fmla="*/ 200025 h 1044591"/>
                  <a:gd name="connsiteX4" fmla="*/ 900113 w 1621329"/>
                  <a:gd name="connsiteY4" fmla="*/ 171450 h 1044591"/>
                  <a:gd name="connsiteX5" fmla="*/ 1014413 w 1621329"/>
                  <a:gd name="connsiteY5" fmla="*/ 142875 h 1044591"/>
                  <a:gd name="connsiteX6" fmla="*/ 1157288 w 1621329"/>
                  <a:gd name="connsiteY6" fmla="*/ 114300 h 1044591"/>
                  <a:gd name="connsiteX7" fmla="*/ 1214438 w 1621329"/>
                  <a:gd name="connsiteY7" fmla="*/ 100012 h 1044591"/>
                  <a:gd name="connsiteX8" fmla="*/ 1300163 w 1621329"/>
                  <a:gd name="connsiteY8" fmla="*/ 85725 h 1044591"/>
                  <a:gd name="connsiteX9" fmla="*/ 1371600 w 1621329"/>
                  <a:gd name="connsiteY9" fmla="*/ 71437 h 1044591"/>
                  <a:gd name="connsiteX10" fmla="*/ 1471613 w 1621329"/>
                  <a:gd name="connsiteY10" fmla="*/ 28575 h 1044591"/>
                  <a:gd name="connsiteX11" fmla="*/ 1557338 w 1621329"/>
                  <a:gd name="connsiteY11" fmla="*/ 0 h 1044591"/>
                  <a:gd name="connsiteX12" fmla="*/ 1614488 w 1621329"/>
                  <a:gd name="connsiteY12" fmla="*/ 14287 h 1044591"/>
                  <a:gd name="connsiteX13" fmla="*/ 1571625 w 1621329"/>
                  <a:gd name="connsiteY13" fmla="*/ 485775 h 1044591"/>
                  <a:gd name="connsiteX14" fmla="*/ 1557338 w 1621329"/>
                  <a:gd name="connsiteY14" fmla="*/ 542925 h 1044591"/>
                  <a:gd name="connsiteX15" fmla="*/ 1528763 w 1621329"/>
                  <a:gd name="connsiteY15" fmla="*/ 714375 h 1044591"/>
                  <a:gd name="connsiteX16" fmla="*/ 1414463 w 1621329"/>
                  <a:gd name="connsiteY16" fmla="*/ 814387 h 1044591"/>
                  <a:gd name="connsiteX17" fmla="*/ 1371600 w 1621329"/>
                  <a:gd name="connsiteY17" fmla="*/ 842962 h 1044591"/>
                  <a:gd name="connsiteX18" fmla="*/ 1285875 w 1621329"/>
                  <a:gd name="connsiteY18" fmla="*/ 871537 h 1044591"/>
                  <a:gd name="connsiteX19" fmla="*/ 1243013 w 1621329"/>
                  <a:gd name="connsiteY19" fmla="*/ 900112 h 1044591"/>
                  <a:gd name="connsiteX20" fmla="*/ 1071563 w 1621329"/>
                  <a:gd name="connsiteY20" fmla="*/ 942975 h 1044591"/>
                  <a:gd name="connsiteX21" fmla="*/ 985838 w 1621329"/>
                  <a:gd name="connsiteY21" fmla="*/ 971550 h 1044591"/>
                  <a:gd name="connsiteX22" fmla="*/ 942975 w 1621329"/>
                  <a:gd name="connsiteY22" fmla="*/ 985837 h 1044591"/>
                  <a:gd name="connsiteX23" fmla="*/ 900113 w 1621329"/>
                  <a:gd name="connsiteY23" fmla="*/ 1014412 h 1044591"/>
                  <a:gd name="connsiteX24" fmla="*/ 571500 w 1621329"/>
                  <a:gd name="connsiteY24" fmla="*/ 1014412 h 1044591"/>
                  <a:gd name="connsiteX25" fmla="*/ 328613 w 1621329"/>
                  <a:gd name="connsiteY25" fmla="*/ 1014412 h 1044591"/>
                  <a:gd name="connsiteX26" fmla="*/ 85725 w 1621329"/>
                  <a:gd name="connsiteY26" fmla="*/ 1028700 h 1044591"/>
                  <a:gd name="connsiteX27" fmla="*/ 0 w 1621329"/>
                  <a:gd name="connsiteY27" fmla="*/ 1000125 h 1044591"/>
                  <a:gd name="connsiteX28" fmla="*/ 42863 w 1621329"/>
                  <a:gd name="connsiteY28" fmla="*/ 857250 h 1044591"/>
                  <a:gd name="connsiteX29" fmla="*/ 100013 w 1621329"/>
                  <a:gd name="connsiteY29" fmla="*/ 771525 h 1044591"/>
                  <a:gd name="connsiteX30" fmla="*/ 157163 w 1621329"/>
                  <a:gd name="connsiteY30" fmla="*/ 685800 h 1044591"/>
                  <a:gd name="connsiteX31" fmla="*/ 171450 w 1621329"/>
                  <a:gd name="connsiteY31" fmla="*/ 628650 h 1044591"/>
                  <a:gd name="connsiteX32" fmla="*/ 214313 w 1621329"/>
                  <a:gd name="connsiteY32" fmla="*/ 600075 h 1044591"/>
                  <a:gd name="connsiteX33" fmla="*/ 257175 w 1621329"/>
                  <a:gd name="connsiteY33" fmla="*/ 557212 h 1044591"/>
                  <a:gd name="connsiteX34" fmla="*/ 342900 w 1621329"/>
                  <a:gd name="connsiteY34" fmla="*/ 514350 h 1044591"/>
                  <a:gd name="connsiteX35" fmla="*/ 371475 w 1621329"/>
                  <a:gd name="connsiteY35" fmla="*/ 471487 h 1044591"/>
                  <a:gd name="connsiteX36" fmla="*/ 414338 w 1621329"/>
                  <a:gd name="connsiteY36" fmla="*/ 457200 h 1044591"/>
                  <a:gd name="connsiteX37" fmla="*/ 457200 w 1621329"/>
                  <a:gd name="connsiteY37" fmla="*/ 428625 h 1044591"/>
                  <a:gd name="connsiteX38" fmla="*/ 542925 w 1621329"/>
                  <a:gd name="connsiteY38" fmla="*/ 342900 h 1044591"/>
                  <a:gd name="connsiteX39" fmla="*/ 671513 w 1621329"/>
                  <a:gd name="connsiteY39" fmla="*/ 285750 h 1044591"/>
                  <a:gd name="connsiteX40" fmla="*/ 742950 w 1621329"/>
                  <a:gd name="connsiteY40" fmla="*/ 271462 h 1044591"/>
                  <a:gd name="connsiteX41" fmla="*/ 685800 w 1621329"/>
                  <a:gd name="connsiteY41" fmla="*/ 257175 h 1044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621329" h="1044591">
                    <a:moveTo>
                      <a:pt x="685800" y="257175"/>
                    </a:moveTo>
                    <a:lnTo>
                      <a:pt x="685800" y="257175"/>
                    </a:lnTo>
                    <a:cubicBezTo>
                      <a:pt x="723900" y="242887"/>
                      <a:pt x="761497" y="227180"/>
                      <a:pt x="800100" y="214312"/>
                    </a:cubicBezTo>
                    <a:cubicBezTo>
                      <a:pt x="818729" y="208102"/>
                      <a:pt x="839201" y="207760"/>
                      <a:pt x="857250" y="200025"/>
                    </a:cubicBezTo>
                    <a:cubicBezTo>
                      <a:pt x="873033" y="193261"/>
                      <a:pt x="883975" y="177318"/>
                      <a:pt x="900113" y="171450"/>
                    </a:cubicBezTo>
                    <a:cubicBezTo>
                      <a:pt x="937021" y="158029"/>
                      <a:pt x="976313" y="152400"/>
                      <a:pt x="1014413" y="142875"/>
                    </a:cubicBezTo>
                    <a:cubicBezTo>
                      <a:pt x="1147174" y="109684"/>
                      <a:pt x="982108" y="149336"/>
                      <a:pt x="1157288" y="114300"/>
                    </a:cubicBezTo>
                    <a:cubicBezTo>
                      <a:pt x="1176543" y="110449"/>
                      <a:pt x="1195183" y="103863"/>
                      <a:pt x="1214438" y="100012"/>
                    </a:cubicBezTo>
                    <a:cubicBezTo>
                      <a:pt x="1242845" y="94331"/>
                      <a:pt x="1271661" y="90907"/>
                      <a:pt x="1300163" y="85725"/>
                    </a:cubicBezTo>
                    <a:cubicBezTo>
                      <a:pt x="1324055" y="81381"/>
                      <a:pt x="1347788" y="76200"/>
                      <a:pt x="1371600" y="71437"/>
                    </a:cubicBezTo>
                    <a:cubicBezTo>
                      <a:pt x="1439604" y="26102"/>
                      <a:pt x="1387738" y="53737"/>
                      <a:pt x="1471613" y="28575"/>
                    </a:cubicBezTo>
                    <a:cubicBezTo>
                      <a:pt x="1500463" y="19920"/>
                      <a:pt x="1557338" y="0"/>
                      <a:pt x="1557338" y="0"/>
                    </a:cubicBezTo>
                    <a:cubicBezTo>
                      <a:pt x="1576388" y="4762"/>
                      <a:pt x="1612052" y="-5198"/>
                      <a:pt x="1614488" y="14287"/>
                    </a:cubicBezTo>
                    <a:cubicBezTo>
                      <a:pt x="1635246" y="180351"/>
                      <a:pt x="1605243" y="328887"/>
                      <a:pt x="1571625" y="485775"/>
                    </a:cubicBezTo>
                    <a:cubicBezTo>
                      <a:pt x="1567511" y="504975"/>
                      <a:pt x="1560851" y="523605"/>
                      <a:pt x="1557338" y="542925"/>
                    </a:cubicBezTo>
                    <a:cubicBezTo>
                      <a:pt x="1554095" y="560762"/>
                      <a:pt x="1539213" y="686508"/>
                      <a:pt x="1528763" y="714375"/>
                    </a:cubicBezTo>
                    <a:cubicBezTo>
                      <a:pt x="1508920" y="767290"/>
                      <a:pt x="1458911" y="784755"/>
                      <a:pt x="1414463" y="814387"/>
                    </a:cubicBezTo>
                    <a:cubicBezTo>
                      <a:pt x="1400175" y="823912"/>
                      <a:pt x="1387890" y="837532"/>
                      <a:pt x="1371600" y="842962"/>
                    </a:cubicBezTo>
                    <a:lnTo>
                      <a:pt x="1285875" y="871537"/>
                    </a:lnTo>
                    <a:cubicBezTo>
                      <a:pt x="1271588" y="881062"/>
                      <a:pt x="1258704" y="893138"/>
                      <a:pt x="1243013" y="900112"/>
                    </a:cubicBezTo>
                    <a:cubicBezTo>
                      <a:pt x="1143059" y="944536"/>
                      <a:pt x="1174252" y="917303"/>
                      <a:pt x="1071563" y="942975"/>
                    </a:cubicBezTo>
                    <a:cubicBezTo>
                      <a:pt x="1042342" y="950280"/>
                      <a:pt x="1014413" y="962025"/>
                      <a:pt x="985838" y="971550"/>
                    </a:cubicBezTo>
                    <a:lnTo>
                      <a:pt x="942975" y="985837"/>
                    </a:lnTo>
                    <a:cubicBezTo>
                      <a:pt x="928688" y="995362"/>
                      <a:pt x="915896" y="1007648"/>
                      <a:pt x="900113" y="1014412"/>
                    </a:cubicBezTo>
                    <a:cubicBezTo>
                      <a:pt x="808884" y="1053511"/>
                      <a:pt x="614178" y="1016658"/>
                      <a:pt x="571500" y="1014412"/>
                    </a:cubicBezTo>
                    <a:cubicBezTo>
                      <a:pt x="464382" y="978707"/>
                      <a:pt x="547395" y="1000297"/>
                      <a:pt x="328613" y="1014412"/>
                    </a:cubicBezTo>
                    <a:lnTo>
                      <a:pt x="85725" y="1028700"/>
                    </a:lnTo>
                    <a:cubicBezTo>
                      <a:pt x="34942" y="1038856"/>
                      <a:pt x="0" y="1070418"/>
                      <a:pt x="0" y="1000125"/>
                    </a:cubicBezTo>
                    <a:cubicBezTo>
                      <a:pt x="0" y="980159"/>
                      <a:pt x="41201" y="859742"/>
                      <a:pt x="42863" y="857250"/>
                    </a:cubicBezTo>
                    <a:lnTo>
                      <a:pt x="100013" y="771525"/>
                    </a:lnTo>
                    <a:cubicBezTo>
                      <a:pt x="144619" y="637702"/>
                      <a:pt x="71546" y="835629"/>
                      <a:pt x="157163" y="685800"/>
                    </a:cubicBezTo>
                    <a:cubicBezTo>
                      <a:pt x="166905" y="668751"/>
                      <a:pt x="160558" y="644988"/>
                      <a:pt x="171450" y="628650"/>
                    </a:cubicBezTo>
                    <a:cubicBezTo>
                      <a:pt x="180975" y="614362"/>
                      <a:pt x="201121" y="611068"/>
                      <a:pt x="214313" y="600075"/>
                    </a:cubicBezTo>
                    <a:cubicBezTo>
                      <a:pt x="229835" y="587140"/>
                      <a:pt x="241653" y="570147"/>
                      <a:pt x="257175" y="557212"/>
                    </a:cubicBezTo>
                    <a:cubicBezTo>
                      <a:pt x="294103" y="526438"/>
                      <a:pt x="299943" y="528669"/>
                      <a:pt x="342900" y="514350"/>
                    </a:cubicBezTo>
                    <a:cubicBezTo>
                      <a:pt x="352425" y="500062"/>
                      <a:pt x="358066" y="482214"/>
                      <a:pt x="371475" y="471487"/>
                    </a:cubicBezTo>
                    <a:cubicBezTo>
                      <a:pt x="383235" y="462079"/>
                      <a:pt x="400867" y="463935"/>
                      <a:pt x="414338" y="457200"/>
                    </a:cubicBezTo>
                    <a:cubicBezTo>
                      <a:pt x="429697" y="449521"/>
                      <a:pt x="444366" y="440033"/>
                      <a:pt x="457200" y="428625"/>
                    </a:cubicBezTo>
                    <a:cubicBezTo>
                      <a:pt x="487404" y="401777"/>
                      <a:pt x="509301" y="365316"/>
                      <a:pt x="542925" y="342900"/>
                    </a:cubicBezTo>
                    <a:cubicBezTo>
                      <a:pt x="610851" y="297617"/>
                      <a:pt x="569496" y="319756"/>
                      <a:pt x="671513" y="285750"/>
                    </a:cubicBezTo>
                    <a:cubicBezTo>
                      <a:pt x="723413" y="268450"/>
                      <a:pt x="699314" y="271462"/>
                      <a:pt x="742950" y="271462"/>
                    </a:cubicBezTo>
                    <a:lnTo>
                      <a:pt x="685800" y="257175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 rot="19388424" flipH="1">
                <a:off x="4399754" y="2003899"/>
                <a:ext cx="695059" cy="409954"/>
              </a:xfrm>
              <a:custGeom>
                <a:avLst/>
                <a:gdLst>
                  <a:gd name="connsiteX0" fmla="*/ 685800 w 1621329"/>
                  <a:gd name="connsiteY0" fmla="*/ 257175 h 1044591"/>
                  <a:gd name="connsiteX1" fmla="*/ 685800 w 1621329"/>
                  <a:gd name="connsiteY1" fmla="*/ 257175 h 1044591"/>
                  <a:gd name="connsiteX2" fmla="*/ 800100 w 1621329"/>
                  <a:gd name="connsiteY2" fmla="*/ 214312 h 1044591"/>
                  <a:gd name="connsiteX3" fmla="*/ 857250 w 1621329"/>
                  <a:gd name="connsiteY3" fmla="*/ 200025 h 1044591"/>
                  <a:gd name="connsiteX4" fmla="*/ 900113 w 1621329"/>
                  <a:gd name="connsiteY4" fmla="*/ 171450 h 1044591"/>
                  <a:gd name="connsiteX5" fmla="*/ 1014413 w 1621329"/>
                  <a:gd name="connsiteY5" fmla="*/ 142875 h 1044591"/>
                  <a:gd name="connsiteX6" fmla="*/ 1157288 w 1621329"/>
                  <a:gd name="connsiteY6" fmla="*/ 114300 h 1044591"/>
                  <a:gd name="connsiteX7" fmla="*/ 1214438 w 1621329"/>
                  <a:gd name="connsiteY7" fmla="*/ 100012 h 1044591"/>
                  <a:gd name="connsiteX8" fmla="*/ 1300163 w 1621329"/>
                  <a:gd name="connsiteY8" fmla="*/ 85725 h 1044591"/>
                  <a:gd name="connsiteX9" fmla="*/ 1371600 w 1621329"/>
                  <a:gd name="connsiteY9" fmla="*/ 71437 h 1044591"/>
                  <a:gd name="connsiteX10" fmla="*/ 1471613 w 1621329"/>
                  <a:gd name="connsiteY10" fmla="*/ 28575 h 1044591"/>
                  <a:gd name="connsiteX11" fmla="*/ 1557338 w 1621329"/>
                  <a:gd name="connsiteY11" fmla="*/ 0 h 1044591"/>
                  <a:gd name="connsiteX12" fmla="*/ 1614488 w 1621329"/>
                  <a:gd name="connsiteY12" fmla="*/ 14287 h 1044591"/>
                  <a:gd name="connsiteX13" fmla="*/ 1571625 w 1621329"/>
                  <a:gd name="connsiteY13" fmla="*/ 485775 h 1044591"/>
                  <a:gd name="connsiteX14" fmla="*/ 1557338 w 1621329"/>
                  <a:gd name="connsiteY14" fmla="*/ 542925 h 1044591"/>
                  <a:gd name="connsiteX15" fmla="*/ 1528763 w 1621329"/>
                  <a:gd name="connsiteY15" fmla="*/ 714375 h 1044591"/>
                  <a:gd name="connsiteX16" fmla="*/ 1414463 w 1621329"/>
                  <a:gd name="connsiteY16" fmla="*/ 814387 h 1044591"/>
                  <a:gd name="connsiteX17" fmla="*/ 1371600 w 1621329"/>
                  <a:gd name="connsiteY17" fmla="*/ 842962 h 1044591"/>
                  <a:gd name="connsiteX18" fmla="*/ 1285875 w 1621329"/>
                  <a:gd name="connsiteY18" fmla="*/ 871537 h 1044591"/>
                  <a:gd name="connsiteX19" fmla="*/ 1243013 w 1621329"/>
                  <a:gd name="connsiteY19" fmla="*/ 900112 h 1044591"/>
                  <a:gd name="connsiteX20" fmla="*/ 1071563 w 1621329"/>
                  <a:gd name="connsiteY20" fmla="*/ 942975 h 1044591"/>
                  <a:gd name="connsiteX21" fmla="*/ 985838 w 1621329"/>
                  <a:gd name="connsiteY21" fmla="*/ 971550 h 1044591"/>
                  <a:gd name="connsiteX22" fmla="*/ 942975 w 1621329"/>
                  <a:gd name="connsiteY22" fmla="*/ 985837 h 1044591"/>
                  <a:gd name="connsiteX23" fmla="*/ 900113 w 1621329"/>
                  <a:gd name="connsiteY23" fmla="*/ 1014412 h 1044591"/>
                  <a:gd name="connsiteX24" fmla="*/ 571500 w 1621329"/>
                  <a:gd name="connsiteY24" fmla="*/ 1014412 h 1044591"/>
                  <a:gd name="connsiteX25" fmla="*/ 328613 w 1621329"/>
                  <a:gd name="connsiteY25" fmla="*/ 1014412 h 1044591"/>
                  <a:gd name="connsiteX26" fmla="*/ 85725 w 1621329"/>
                  <a:gd name="connsiteY26" fmla="*/ 1028700 h 1044591"/>
                  <a:gd name="connsiteX27" fmla="*/ 0 w 1621329"/>
                  <a:gd name="connsiteY27" fmla="*/ 1000125 h 1044591"/>
                  <a:gd name="connsiteX28" fmla="*/ 42863 w 1621329"/>
                  <a:gd name="connsiteY28" fmla="*/ 857250 h 1044591"/>
                  <a:gd name="connsiteX29" fmla="*/ 100013 w 1621329"/>
                  <a:gd name="connsiteY29" fmla="*/ 771525 h 1044591"/>
                  <a:gd name="connsiteX30" fmla="*/ 157163 w 1621329"/>
                  <a:gd name="connsiteY30" fmla="*/ 685800 h 1044591"/>
                  <a:gd name="connsiteX31" fmla="*/ 171450 w 1621329"/>
                  <a:gd name="connsiteY31" fmla="*/ 628650 h 1044591"/>
                  <a:gd name="connsiteX32" fmla="*/ 214313 w 1621329"/>
                  <a:gd name="connsiteY32" fmla="*/ 600075 h 1044591"/>
                  <a:gd name="connsiteX33" fmla="*/ 257175 w 1621329"/>
                  <a:gd name="connsiteY33" fmla="*/ 557212 h 1044591"/>
                  <a:gd name="connsiteX34" fmla="*/ 342900 w 1621329"/>
                  <a:gd name="connsiteY34" fmla="*/ 514350 h 1044591"/>
                  <a:gd name="connsiteX35" fmla="*/ 371475 w 1621329"/>
                  <a:gd name="connsiteY35" fmla="*/ 471487 h 1044591"/>
                  <a:gd name="connsiteX36" fmla="*/ 414338 w 1621329"/>
                  <a:gd name="connsiteY36" fmla="*/ 457200 h 1044591"/>
                  <a:gd name="connsiteX37" fmla="*/ 457200 w 1621329"/>
                  <a:gd name="connsiteY37" fmla="*/ 428625 h 1044591"/>
                  <a:gd name="connsiteX38" fmla="*/ 542925 w 1621329"/>
                  <a:gd name="connsiteY38" fmla="*/ 342900 h 1044591"/>
                  <a:gd name="connsiteX39" fmla="*/ 671513 w 1621329"/>
                  <a:gd name="connsiteY39" fmla="*/ 285750 h 1044591"/>
                  <a:gd name="connsiteX40" fmla="*/ 742950 w 1621329"/>
                  <a:gd name="connsiteY40" fmla="*/ 271462 h 1044591"/>
                  <a:gd name="connsiteX41" fmla="*/ 685800 w 1621329"/>
                  <a:gd name="connsiteY41" fmla="*/ 257175 h 1044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621329" h="1044591">
                    <a:moveTo>
                      <a:pt x="685800" y="257175"/>
                    </a:moveTo>
                    <a:lnTo>
                      <a:pt x="685800" y="257175"/>
                    </a:lnTo>
                    <a:cubicBezTo>
                      <a:pt x="723900" y="242887"/>
                      <a:pt x="761497" y="227180"/>
                      <a:pt x="800100" y="214312"/>
                    </a:cubicBezTo>
                    <a:cubicBezTo>
                      <a:pt x="818729" y="208102"/>
                      <a:pt x="839201" y="207760"/>
                      <a:pt x="857250" y="200025"/>
                    </a:cubicBezTo>
                    <a:cubicBezTo>
                      <a:pt x="873033" y="193261"/>
                      <a:pt x="883975" y="177318"/>
                      <a:pt x="900113" y="171450"/>
                    </a:cubicBezTo>
                    <a:cubicBezTo>
                      <a:pt x="937021" y="158029"/>
                      <a:pt x="976313" y="152400"/>
                      <a:pt x="1014413" y="142875"/>
                    </a:cubicBezTo>
                    <a:cubicBezTo>
                      <a:pt x="1147174" y="109684"/>
                      <a:pt x="982108" y="149336"/>
                      <a:pt x="1157288" y="114300"/>
                    </a:cubicBezTo>
                    <a:cubicBezTo>
                      <a:pt x="1176543" y="110449"/>
                      <a:pt x="1195183" y="103863"/>
                      <a:pt x="1214438" y="100012"/>
                    </a:cubicBezTo>
                    <a:cubicBezTo>
                      <a:pt x="1242845" y="94331"/>
                      <a:pt x="1271661" y="90907"/>
                      <a:pt x="1300163" y="85725"/>
                    </a:cubicBezTo>
                    <a:cubicBezTo>
                      <a:pt x="1324055" y="81381"/>
                      <a:pt x="1347788" y="76200"/>
                      <a:pt x="1371600" y="71437"/>
                    </a:cubicBezTo>
                    <a:cubicBezTo>
                      <a:pt x="1439604" y="26102"/>
                      <a:pt x="1387738" y="53737"/>
                      <a:pt x="1471613" y="28575"/>
                    </a:cubicBezTo>
                    <a:cubicBezTo>
                      <a:pt x="1500463" y="19920"/>
                      <a:pt x="1557338" y="0"/>
                      <a:pt x="1557338" y="0"/>
                    </a:cubicBezTo>
                    <a:cubicBezTo>
                      <a:pt x="1576388" y="4762"/>
                      <a:pt x="1612052" y="-5198"/>
                      <a:pt x="1614488" y="14287"/>
                    </a:cubicBezTo>
                    <a:cubicBezTo>
                      <a:pt x="1635246" y="180351"/>
                      <a:pt x="1605243" y="328887"/>
                      <a:pt x="1571625" y="485775"/>
                    </a:cubicBezTo>
                    <a:cubicBezTo>
                      <a:pt x="1567511" y="504975"/>
                      <a:pt x="1560851" y="523605"/>
                      <a:pt x="1557338" y="542925"/>
                    </a:cubicBezTo>
                    <a:cubicBezTo>
                      <a:pt x="1554095" y="560762"/>
                      <a:pt x="1539213" y="686508"/>
                      <a:pt x="1528763" y="714375"/>
                    </a:cubicBezTo>
                    <a:cubicBezTo>
                      <a:pt x="1508920" y="767290"/>
                      <a:pt x="1458911" y="784755"/>
                      <a:pt x="1414463" y="814387"/>
                    </a:cubicBezTo>
                    <a:cubicBezTo>
                      <a:pt x="1400175" y="823912"/>
                      <a:pt x="1387890" y="837532"/>
                      <a:pt x="1371600" y="842962"/>
                    </a:cubicBezTo>
                    <a:lnTo>
                      <a:pt x="1285875" y="871537"/>
                    </a:lnTo>
                    <a:cubicBezTo>
                      <a:pt x="1271588" y="881062"/>
                      <a:pt x="1258704" y="893138"/>
                      <a:pt x="1243013" y="900112"/>
                    </a:cubicBezTo>
                    <a:cubicBezTo>
                      <a:pt x="1143059" y="944536"/>
                      <a:pt x="1174252" y="917303"/>
                      <a:pt x="1071563" y="942975"/>
                    </a:cubicBezTo>
                    <a:cubicBezTo>
                      <a:pt x="1042342" y="950280"/>
                      <a:pt x="1014413" y="962025"/>
                      <a:pt x="985838" y="971550"/>
                    </a:cubicBezTo>
                    <a:lnTo>
                      <a:pt x="942975" y="985837"/>
                    </a:lnTo>
                    <a:cubicBezTo>
                      <a:pt x="928688" y="995362"/>
                      <a:pt x="915896" y="1007648"/>
                      <a:pt x="900113" y="1014412"/>
                    </a:cubicBezTo>
                    <a:cubicBezTo>
                      <a:pt x="808884" y="1053511"/>
                      <a:pt x="614178" y="1016658"/>
                      <a:pt x="571500" y="1014412"/>
                    </a:cubicBezTo>
                    <a:cubicBezTo>
                      <a:pt x="464382" y="978707"/>
                      <a:pt x="547395" y="1000297"/>
                      <a:pt x="328613" y="1014412"/>
                    </a:cubicBezTo>
                    <a:lnTo>
                      <a:pt x="85725" y="1028700"/>
                    </a:lnTo>
                    <a:cubicBezTo>
                      <a:pt x="34942" y="1038856"/>
                      <a:pt x="0" y="1070418"/>
                      <a:pt x="0" y="1000125"/>
                    </a:cubicBezTo>
                    <a:cubicBezTo>
                      <a:pt x="0" y="980159"/>
                      <a:pt x="41201" y="859742"/>
                      <a:pt x="42863" y="857250"/>
                    </a:cubicBezTo>
                    <a:lnTo>
                      <a:pt x="100013" y="771525"/>
                    </a:lnTo>
                    <a:cubicBezTo>
                      <a:pt x="144619" y="637702"/>
                      <a:pt x="71546" y="835629"/>
                      <a:pt x="157163" y="685800"/>
                    </a:cubicBezTo>
                    <a:cubicBezTo>
                      <a:pt x="166905" y="668751"/>
                      <a:pt x="160558" y="644988"/>
                      <a:pt x="171450" y="628650"/>
                    </a:cubicBezTo>
                    <a:cubicBezTo>
                      <a:pt x="180975" y="614362"/>
                      <a:pt x="201121" y="611068"/>
                      <a:pt x="214313" y="600075"/>
                    </a:cubicBezTo>
                    <a:cubicBezTo>
                      <a:pt x="229835" y="587140"/>
                      <a:pt x="241653" y="570147"/>
                      <a:pt x="257175" y="557212"/>
                    </a:cubicBezTo>
                    <a:cubicBezTo>
                      <a:pt x="294103" y="526438"/>
                      <a:pt x="299943" y="528669"/>
                      <a:pt x="342900" y="514350"/>
                    </a:cubicBezTo>
                    <a:cubicBezTo>
                      <a:pt x="352425" y="500062"/>
                      <a:pt x="358066" y="482214"/>
                      <a:pt x="371475" y="471487"/>
                    </a:cubicBezTo>
                    <a:cubicBezTo>
                      <a:pt x="383235" y="462079"/>
                      <a:pt x="400867" y="463935"/>
                      <a:pt x="414338" y="457200"/>
                    </a:cubicBezTo>
                    <a:cubicBezTo>
                      <a:pt x="429697" y="449521"/>
                      <a:pt x="444366" y="440033"/>
                      <a:pt x="457200" y="428625"/>
                    </a:cubicBezTo>
                    <a:cubicBezTo>
                      <a:pt x="487404" y="401777"/>
                      <a:pt x="509301" y="365316"/>
                      <a:pt x="542925" y="342900"/>
                    </a:cubicBezTo>
                    <a:cubicBezTo>
                      <a:pt x="610851" y="297617"/>
                      <a:pt x="569496" y="319756"/>
                      <a:pt x="671513" y="285750"/>
                    </a:cubicBezTo>
                    <a:cubicBezTo>
                      <a:pt x="723413" y="268450"/>
                      <a:pt x="699314" y="271462"/>
                      <a:pt x="742950" y="271462"/>
                    </a:cubicBezTo>
                    <a:lnTo>
                      <a:pt x="685800" y="257175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46781" y="1409510"/>
                <a:ext cx="816011" cy="409954"/>
              </a:xfrm>
              <a:custGeom>
                <a:avLst/>
                <a:gdLst>
                  <a:gd name="connsiteX0" fmla="*/ 685800 w 1621329"/>
                  <a:gd name="connsiteY0" fmla="*/ 257175 h 1044591"/>
                  <a:gd name="connsiteX1" fmla="*/ 685800 w 1621329"/>
                  <a:gd name="connsiteY1" fmla="*/ 257175 h 1044591"/>
                  <a:gd name="connsiteX2" fmla="*/ 800100 w 1621329"/>
                  <a:gd name="connsiteY2" fmla="*/ 214312 h 1044591"/>
                  <a:gd name="connsiteX3" fmla="*/ 857250 w 1621329"/>
                  <a:gd name="connsiteY3" fmla="*/ 200025 h 1044591"/>
                  <a:gd name="connsiteX4" fmla="*/ 900113 w 1621329"/>
                  <a:gd name="connsiteY4" fmla="*/ 171450 h 1044591"/>
                  <a:gd name="connsiteX5" fmla="*/ 1014413 w 1621329"/>
                  <a:gd name="connsiteY5" fmla="*/ 142875 h 1044591"/>
                  <a:gd name="connsiteX6" fmla="*/ 1157288 w 1621329"/>
                  <a:gd name="connsiteY6" fmla="*/ 114300 h 1044591"/>
                  <a:gd name="connsiteX7" fmla="*/ 1214438 w 1621329"/>
                  <a:gd name="connsiteY7" fmla="*/ 100012 h 1044591"/>
                  <a:gd name="connsiteX8" fmla="*/ 1300163 w 1621329"/>
                  <a:gd name="connsiteY8" fmla="*/ 85725 h 1044591"/>
                  <a:gd name="connsiteX9" fmla="*/ 1371600 w 1621329"/>
                  <a:gd name="connsiteY9" fmla="*/ 71437 h 1044591"/>
                  <a:gd name="connsiteX10" fmla="*/ 1471613 w 1621329"/>
                  <a:gd name="connsiteY10" fmla="*/ 28575 h 1044591"/>
                  <a:gd name="connsiteX11" fmla="*/ 1557338 w 1621329"/>
                  <a:gd name="connsiteY11" fmla="*/ 0 h 1044591"/>
                  <a:gd name="connsiteX12" fmla="*/ 1614488 w 1621329"/>
                  <a:gd name="connsiteY12" fmla="*/ 14287 h 1044591"/>
                  <a:gd name="connsiteX13" fmla="*/ 1571625 w 1621329"/>
                  <a:gd name="connsiteY13" fmla="*/ 485775 h 1044591"/>
                  <a:gd name="connsiteX14" fmla="*/ 1557338 w 1621329"/>
                  <a:gd name="connsiteY14" fmla="*/ 542925 h 1044591"/>
                  <a:gd name="connsiteX15" fmla="*/ 1528763 w 1621329"/>
                  <a:gd name="connsiteY15" fmla="*/ 714375 h 1044591"/>
                  <a:gd name="connsiteX16" fmla="*/ 1414463 w 1621329"/>
                  <a:gd name="connsiteY16" fmla="*/ 814387 h 1044591"/>
                  <a:gd name="connsiteX17" fmla="*/ 1371600 w 1621329"/>
                  <a:gd name="connsiteY17" fmla="*/ 842962 h 1044591"/>
                  <a:gd name="connsiteX18" fmla="*/ 1285875 w 1621329"/>
                  <a:gd name="connsiteY18" fmla="*/ 871537 h 1044591"/>
                  <a:gd name="connsiteX19" fmla="*/ 1243013 w 1621329"/>
                  <a:gd name="connsiteY19" fmla="*/ 900112 h 1044591"/>
                  <a:gd name="connsiteX20" fmla="*/ 1071563 w 1621329"/>
                  <a:gd name="connsiteY20" fmla="*/ 942975 h 1044591"/>
                  <a:gd name="connsiteX21" fmla="*/ 985838 w 1621329"/>
                  <a:gd name="connsiteY21" fmla="*/ 971550 h 1044591"/>
                  <a:gd name="connsiteX22" fmla="*/ 942975 w 1621329"/>
                  <a:gd name="connsiteY22" fmla="*/ 985837 h 1044591"/>
                  <a:gd name="connsiteX23" fmla="*/ 900113 w 1621329"/>
                  <a:gd name="connsiteY23" fmla="*/ 1014412 h 1044591"/>
                  <a:gd name="connsiteX24" fmla="*/ 571500 w 1621329"/>
                  <a:gd name="connsiteY24" fmla="*/ 1014412 h 1044591"/>
                  <a:gd name="connsiteX25" fmla="*/ 328613 w 1621329"/>
                  <a:gd name="connsiteY25" fmla="*/ 1014412 h 1044591"/>
                  <a:gd name="connsiteX26" fmla="*/ 85725 w 1621329"/>
                  <a:gd name="connsiteY26" fmla="*/ 1028700 h 1044591"/>
                  <a:gd name="connsiteX27" fmla="*/ 0 w 1621329"/>
                  <a:gd name="connsiteY27" fmla="*/ 1000125 h 1044591"/>
                  <a:gd name="connsiteX28" fmla="*/ 42863 w 1621329"/>
                  <a:gd name="connsiteY28" fmla="*/ 857250 h 1044591"/>
                  <a:gd name="connsiteX29" fmla="*/ 100013 w 1621329"/>
                  <a:gd name="connsiteY29" fmla="*/ 771525 h 1044591"/>
                  <a:gd name="connsiteX30" fmla="*/ 157163 w 1621329"/>
                  <a:gd name="connsiteY30" fmla="*/ 685800 h 1044591"/>
                  <a:gd name="connsiteX31" fmla="*/ 171450 w 1621329"/>
                  <a:gd name="connsiteY31" fmla="*/ 628650 h 1044591"/>
                  <a:gd name="connsiteX32" fmla="*/ 214313 w 1621329"/>
                  <a:gd name="connsiteY32" fmla="*/ 600075 h 1044591"/>
                  <a:gd name="connsiteX33" fmla="*/ 257175 w 1621329"/>
                  <a:gd name="connsiteY33" fmla="*/ 557212 h 1044591"/>
                  <a:gd name="connsiteX34" fmla="*/ 342900 w 1621329"/>
                  <a:gd name="connsiteY34" fmla="*/ 514350 h 1044591"/>
                  <a:gd name="connsiteX35" fmla="*/ 371475 w 1621329"/>
                  <a:gd name="connsiteY35" fmla="*/ 471487 h 1044591"/>
                  <a:gd name="connsiteX36" fmla="*/ 414338 w 1621329"/>
                  <a:gd name="connsiteY36" fmla="*/ 457200 h 1044591"/>
                  <a:gd name="connsiteX37" fmla="*/ 457200 w 1621329"/>
                  <a:gd name="connsiteY37" fmla="*/ 428625 h 1044591"/>
                  <a:gd name="connsiteX38" fmla="*/ 542925 w 1621329"/>
                  <a:gd name="connsiteY38" fmla="*/ 342900 h 1044591"/>
                  <a:gd name="connsiteX39" fmla="*/ 671513 w 1621329"/>
                  <a:gd name="connsiteY39" fmla="*/ 285750 h 1044591"/>
                  <a:gd name="connsiteX40" fmla="*/ 742950 w 1621329"/>
                  <a:gd name="connsiteY40" fmla="*/ 271462 h 1044591"/>
                  <a:gd name="connsiteX41" fmla="*/ 685800 w 1621329"/>
                  <a:gd name="connsiteY41" fmla="*/ 257175 h 1044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621329" h="1044591">
                    <a:moveTo>
                      <a:pt x="685800" y="257175"/>
                    </a:moveTo>
                    <a:lnTo>
                      <a:pt x="685800" y="257175"/>
                    </a:lnTo>
                    <a:cubicBezTo>
                      <a:pt x="723900" y="242887"/>
                      <a:pt x="761497" y="227180"/>
                      <a:pt x="800100" y="214312"/>
                    </a:cubicBezTo>
                    <a:cubicBezTo>
                      <a:pt x="818729" y="208102"/>
                      <a:pt x="839201" y="207760"/>
                      <a:pt x="857250" y="200025"/>
                    </a:cubicBezTo>
                    <a:cubicBezTo>
                      <a:pt x="873033" y="193261"/>
                      <a:pt x="883975" y="177318"/>
                      <a:pt x="900113" y="171450"/>
                    </a:cubicBezTo>
                    <a:cubicBezTo>
                      <a:pt x="937021" y="158029"/>
                      <a:pt x="976313" y="152400"/>
                      <a:pt x="1014413" y="142875"/>
                    </a:cubicBezTo>
                    <a:cubicBezTo>
                      <a:pt x="1147174" y="109684"/>
                      <a:pt x="982108" y="149336"/>
                      <a:pt x="1157288" y="114300"/>
                    </a:cubicBezTo>
                    <a:cubicBezTo>
                      <a:pt x="1176543" y="110449"/>
                      <a:pt x="1195183" y="103863"/>
                      <a:pt x="1214438" y="100012"/>
                    </a:cubicBezTo>
                    <a:cubicBezTo>
                      <a:pt x="1242845" y="94331"/>
                      <a:pt x="1271661" y="90907"/>
                      <a:pt x="1300163" y="85725"/>
                    </a:cubicBezTo>
                    <a:cubicBezTo>
                      <a:pt x="1324055" y="81381"/>
                      <a:pt x="1347788" y="76200"/>
                      <a:pt x="1371600" y="71437"/>
                    </a:cubicBezTo>
                    <a:cubicBezTo>
                      <a:pt x="1439604" y="26102"/>
                      <a:pt x="1387738" y="53737"/>
                      <a:pt x="1471613" y="28575"/>
                    </a:cubicBezTo>
                    <a:cubicBezTo>
                      <a:pt x="1500463" y="19920"/>
                      <a:pt x="1557338" y="0"/>
                      <a:pt x="1557338" y="0"/>
                    </a:cubicBezTo>
                    <a:cubicBezTo>
                      <a:pt x="1576388" y="4762"/>
                      <a:pt x="1612052" y="-5198"/>
                      <a:pt x="1614488" y="14287"/>
                    </a:cubicBezTo>
                    <a:cubicBezTo>
                      <a:pt x="1635246" y="180351"/>
                      <a:pt x="1605243" y="328887"/>
                      <a:pt x="1571625" y="485775"/>
                    </a:cubicBezTo>
                    <a:cubicBezTo>
                      <a:pt x="1567511" y="504975"/>
                      <a:pt x="1560851" y="523605"/>
                      <a:pt x="1557338" y="542925"/>
                    </a:cubicBezTo>
                    <a:cubicBezTo>
                      <a:pt x="1554095" y="560762"/>
                      <a:pt x="1539213" y="686508"/>
                      <a:pt x="1528763" y="714375"/>
                    </a:cubicBezTo>
                    <a:cubicBezTo>
                      <a:pt x="1508920" y="767290"/>
                      <a:pt x="1458911" y="784755"/>
                      <a:pt x="1414463" y="814387"/>
                    </a:cubicBezTo>
                    <a:cubicBezTo>
                      <a:pt x="1400175" y="823912"/>
                      <a:pt x="1387890" y="837532"/>
                      <a:pt x="1371600" y="842962"/>
                    </a:cubicBezTo>
                    <a:lnTo>
                      <a:pt x="1285875" y="871537"/>
                    </a:lnTo>
                    <a:cubicBezTo>
                      <a:pt x="1271588" y="881062"/>
                      <a:pt x="1258704" y="893138"/>
                      <a:pt x="1243013" y="900112"/>
                    </a:cubicBezTo>
                    <a:cubicBezTo>
                      <a:pt x="1143059" y="944536"/>
                      <a:pt x="1174252" y="917303"/>
                      <a:pt x="1071563" y="942975"/>
                    </a:cubicBezTo>
                    <a:cubicBezTo>
                      <a:pt x="1042342" y="950280"/>
                      <a:pt x="1014413" y="962025"/>
                      <a:pt x="985838" y="971550"/>
                    </a:cubicBezTo>
                    <a:lnTo>
                      <a:pt x="942975" y="985837"/>
                    </a:lnTo>
                    <a:cubicBezTo>
                      <a:pt x="928688" y="995362"/>
                      <a:pt x="915896" y="1007648"/>
                      <a:pt x="900113" y="1014412"/>
                    </a:cubicBezTo>
                    <a:cubicBezTo>
                      <a:pt x="808884" y="1053511"/>
                      <a:pt x="614178" y="1016658"/>
                      <a:pt x="571500" y="1014412"/>
                    </a:cubicBezTo>
                    <a:cubicBezTo>
                      <a:pt x="464382" y="978707"/>
                      <a:pt x="547395" y="1000297"/>
                      <a:pt x="328613" y="1014412"/>
                    </a:cubicBezTo>
                    <a:lnTo>
                      <a:pt x="85725" y="1028700"/>
                    </a:lnTo>
                    <a:cubicBezTo>
                      <a:pt x="34942" y="1038856"/>
                      <a:pt x="0" y="1070418"/>
                      <a:pt x="0" y="1000125"/>
                    </a:cubicBezTo>
                    <a:cubicBezTo>
                      <a:pt x="0" y="980159"/>
                      <a:pt x="41201" y="859742"/>
                      <a:pt x="42863" y="857250"/>
                    </a:cubicBezTo>
                    <a:lnTo>
                      <a:pt x="100013" y="771525"/>
                    </a:lnTo>
                    <a:cubicBezTo>
                      <a:pt x="144619" y="637702"/>
                      <a:pt x="71546" y="835629"/>
                      <a:pt x="157163" y="685800"/>
                    </a:cubicBezTo>
                    <a:cubicBezTo>
                      <a:pt x="166905" y="668751"/>
                      <a:pt x="160558" y="644988"/>
                      <a:pt x="171450" y="628650"/>
                    </a:cubicBezTo>
                    <a:cubicBezTo>
                      <a:pt x="180975" y="614362"/>
                      <a:pt x="201121" y="611068"/>
                      <a:pt x="214313" y="600075"/>
                    </a:cubicBezTo>
                    <a:cubicBezTo>
                      <a:pt x="229835" y="587140"/>
                      <a:pt x="241653" y="570147"/>
                      <a:pt x="257175" y="557212"/>
                    </a:cubicBezTo>
                    <a:cubicBezTo>
                      <a:pt x="294103" y="526438"/>
                      <a:pt x="299943" y="528669"/>
                      <a:pt x="342900" y="514350"/>
                    </a:cubicBezTo>
                    <a:cubicBezTo>
                      <a:pt x="352425" y="500062"/>
                      <a:pt x="358066" y="482214"/>
                      <a:pt x="371475" y="471487"/>
                    </a:cubicBezTo>
                    <a:cubicBezTo>
                      <a:pt x="383235" y="462079"/>
                      <a:pt x="400867" y="463935"/>
                      <a:pt x="414338" y="457200"/>
                    </a:cubicBezTo>
                    <a:cubicBezTo>
                      <a:pt x="429697" y="449521"/>
                      <a:pt x="444366" y="440033"/>
                      <a:pt x="457200" y="428625"/>
                    </a:cubicBezTo>
                    <a:cubicBezTo>
                      <a:pt x="487404" y="401777"/>
                      <a:pt x="509301" y="365316"/>
                      <a:pt x="542925" y="342900"/>
                    </a:cubicBezTo>
                    <a:cubicBezTo>
                      <a:pt x="610851" y="297617"/>
                      <a:pt x="569496" y="319756"/>
                      <a:pt x="671513" y="285750"/>
                    </a:cubicBezTo>
                    <a:cubicBezTo>
                      <a:pt x="723413" y="268450"/>
                      <a:pt x="699314" y="271462"/>
                      <a:pt x="742950" y="271462"/>
                    </a:cubicBezTo>
                    <a:lnTo>
                      <a:pt x="685800" y="257175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6777377" y="657663"/>
            <a:ext cx="2928660" cy="5053528"/>
            <a:chOff x="6777377" y="947223"/>
            <a:chExt cx="2928660" cy="5053528"/>
          </a:xfrm>
        </p:grpSpPr>
        <p:cxnSp>
          <p:nvCxnSpPr>
            <p:cNvPr id="31" name="Curved Connector 30"/>
            <p:cNvCxnSpPr/>
            <p:nvPr/>
          </p:nvCxnSpPr>
          <p:spPr>
            <a:xfrm rot="5400000" flipH="1" flipV="1">
              <a:off x="7490636" y="2600325"/>
              <a:ext cx="1557338" cy="357188"/>
            </a:xfrm>
            <a:prstGeom prst="curvedConnector3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Curved Connector 31"/>
            <p:cNvCxnSpPr/>
            <p:nvPr/>
          </p:nvCxnSpPr>
          <p:spPr>
            <a:xfrm rot="16200000" flipV="1">
              <a:off x="6776253" y="2557470"/>
              <a:ext cx="2014538" cy="471487"/>
            </a:xfrm>
            <a:prstGeom prst="curvedConnector3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3" name="Freeform 32"/>
            <p:cNvSpPr/>
            <p:nvPr/>
          </p:nvSpPr>
          <p:spPr>
            <a:xfrm rot="20776326">
              <a:off x="6777377" y="1914535"/>
              <a:ext cx="816011" cy="409954"/>
            </a:xfrm>
            <a:custGeom>
              <a:avLst/>
              <a:gdLst>
                <a:gd name="connsiteX0" fmla="*/ 685800 w 1621329"/>
                <a:gd name="connsiteY0" fmla="*/ 257175 h 1044591"/>
                <a:gd name="connsiteX1" fmla="*/ 685800 w 1621329"/>
                <a:gd name="connsiteY1" fmla="*/ 257175 h 1044591"/>
                <a:gd name="connsiteX2" fmla="*/ 800100 w 1621329"/>
                <a:gd name="connsiteY2" fmla="*/ 214312 h 1044591"/>
                <a:gd name="connsiteX3" fmla="*/ 857250 w 1621329"/>
                <a:gd name="connsiteY3" fmla="*/ 200025 h 1044591"/>
                <a:gd name="connsiteX4" fmla="*/ 900113 w 1621329"/>
                <a:gd name="connsiteY4" fmla="*/ 171450 h 1044591"/>
                <a:gd name="connsiteX5" fmla="*/ 1014413 w 1621329"/>
                <a:gd name="connsiteY5" fmla="*/ 142875 h 1044591"/>
                <a:gd name="connsiteX6" fmla="*/ 1157288 w 1621329"/>
                <a:gd name="connsiteY6" fmla="*/ 114300 h 1044591"/>
                <a:gd name="connsiteX7" fmla="*/ 1214438 w 1621329"/>
                <a:gd name="connsiteY7" fmla="*/ 100012 h 1044591"/>
                <a:gd name="connsiteX8" fmla="*/ 1300163 w 1621329"/>
                <a:gd name="connsiteY8" fmla="*/ 85725 h 1044591"/>
                <a:gd name="connsiteX9" fmla="*/ 1371600 w 1621329"/>
                <a:gd name="connsiteY9" fmla="*/ 71437 h 1044591"/>
                <a:gd name="connsiteX10" fmla="*/ 1471613 w 1621329"/>
                <a:gd name="connsiteY10" fmla="*/ 28575 h 1044591"/>
                <a:gd name="connsiteX11" fmla="*/ 1557338 w 1621329"/>
                <a:gd name="connsiteY11" fmla="*/ 0 h 1044591"/>
                <a:gd name="connsiteX12" fmla="*/ 1614488 w 1621329"/>
                <a:gd name="connsiteY12" fmla="*/ 14287 h 1044591"/>
                <a:gd name="connsiteX13" fmla="*/ 1571625 w 1621329"/>
                <a:gd name="connsiteY13" fmla="*/ 485775 h 1044591"/>
                <a:gd name="connsiteX14" fmla="*/ 1557338 w 1621329"/>
                <a:gd name="connsiteY14" fmla="*/ 542925 h 1044591"/>
                <a:gd name="connsiteX15" fmla="*/ 1528763 w 1621329"/>
                <a:gd name="connsiteY15" fmla="*/ 714375 h 1044591"/>
                <a:gd name="connsiteX16" fmla="*/ 1414463 w 1621329"/>
                <a:gd name="connsiteY16" fmla="*/ 814387 h 1044591"/>
                <a:gd name="connsiteX17" fmla="*/ 1371600 w 1621329"/>
                <a:gd name="connsiteY17" fmla="*/ 842962 h 1044591"/>
                <a:gd name="connsiteX18" fmla="*/ 1285875 w 1621329"/>
                <a:gd name="connsiteY18" fmla="*/ 871537 h 1044591"/>
                <a:gd name="connsiteX19" fmla="*/ 1243013 w 1621329"/>
                <a:gd name="connsiteY19" fmla="*/ 900112 h 1044591"/>
                <a:gd name="connsiteX20" fmla="*/ 1071563 w 1621329"/>
                <a:gd name="connsiteY20" fmla="*/ 942975 h 1044591"/>
                <a:gd name="connsiteX21" fmla="*/ 985838 w 1621329"/>
                <a:gd name="connsiteY21" fmla="*/ 971550 h 1044591"/>
                <a:gd name="connsiteX22" fmla="*/ 942975 w 1621329"/>
                <a:gd name="connsiteY22" fmla="*/ 985837 h 1044591"/>
                <a:gd name="connsiteX23" fmla="*/ 900113 w 1621329"/>
                <a:gd name="connsiteY23" fmla="*/ 1014412 h 1044591"/>
                <a:gd name="connsiteX24" fmla="*/ 571500 w 1621329"/>
                <a:gd name="connsiteY24" fmla="*/ 1014412 h 1044591"/>
                <a:gd name="connsiteX25" fmla="*/ 328613 w 1621329"/>
                <a:gd name="connsiteY25" fmla="*/ 1014412 h 1044591"/>
                <a:gd name="connsiteX26" fmla="*/ 85725 w 1621329"/>
                <a:gd name="connsiteY26" fmla="*/ 1028700 h 1044591"/>
                <a:gd name="connsiteX27" fmla="*/ 0 w 1621329"/>
                <a:gd name="connsiteY27" fmla="*/ 1000125 h 1044591"/>
                <a:gd name="connsiteX28" fmla="*/ 42863 w 1621329"/>
                <a:gd name="connsiteY28" fmla="*/ 857250 h 1044591"/>
                <a:gd name="connsiteX29" fmla="*/ 100013 w 1621329"/>
                <a:gd name="connsiteY29" fmla="*/ 771525 h 1044591"/>
                <a:gd name="connsiteX30" fmla="*/ 157163 w 1621329"/>
                <a:gd name="connsiteY30" fmla="*/ 685800 h 1044591"/>
                <a:gd name="connsiteX31" fmla="*/ 171450 w 1621329"/>
                <a:gd name="connsiteY31" fmla="*/ 628650 h 1044591"/>
                <a:gd name="connsiteX32" fmla="*/ 214313 w 1621329"/>
                <a:gd name="connsiteY32" fmla="*/ 600075 h 1044591"/>
                <a:gd name="connsiteX33" fmla="*/ 257175 w 1621329"/>
                <a:gd name="connsiteY33" fmla="*/ 557212 h 1044591"/>
                <a:gd name="connsiteX34" fmla="*/ 342900 w 1621329"/>
                <a:gd name="connsiteY34" fmla="*/ 514350 h 1044591"/>
                <a:gd name="connsiteX35" fmla="*/ 371475 w 1621329"/>
                <a:gd name="connsiteY35" fmla="*/ 471487 h 1044591"/>
                <a:gd name="connsiteX36" fmla="*/ 414338 w 1621329"/>
                <a:gd name="connsiteY36" fmla="*/ 457200 h 1044591"/>
                <a:gd name="connsiteX37" fmla="*/ 457200 w 1621329"/>
                <a:gd name="connsiteY37" fmla="*/ 428625 h 1044591"/>
                <a:gd name="connsiteX38" fmla="*/ 542925 w 1621329"/>
                <a:gd name="connsiteY38" fmla="*/ 342900 h 1044591"/>
                <a:gd name="connsiteX39" fmla="*/ 671513 w 1621329"/>
                <a:gd name="connsiteY39" fmla="*/ 285750 h 1044591"/>
                <a:gd name="connsiteX40" fmla="*/ 742950 w 1621329"/>
                <a:gd name="connsiteY40" fmla="*/ 271462 h 1044591"/>
                <a:gd name="connsiteX41" fmla="*/ 685800 w 1621329"/>
                <a:gd name="connsiteY41" fmla="*/ 257175 h 104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621329" h="1044591">
                  <a:moveTo>
                    <a:pt x="685800" y="257175"/>
                  </a:moveTo>
                  <a:lnTo>
                    <a:pt x="685800" y="257175"/>
                  </a:lnTo>
                  <a:cubicBezTo>
                    <a:pt x="723900" y="242887"/>
                    <a:pt x="761497" y="227180"/>
                    <a:pt x="800100" y="214312"/>
                  </a:cubicBezTo>
                  <a:cubicBezTo>
                    <a:pt x="818729" y="208102"/>
                    <a:pt x="839201" y="207760"/>
                    <a:pt x="857250" y="200025"/>
                  </a:cubicBezTo>
                  <a:cubicBezTo>
                    <a:pt x="873033" y="193261"/>
                    <a:pt x="883975" y="177318"/>
                    <a:pt x="900113" y="171450"/>
                  </a:cubicBezTo>
                  <a:cubicBezTo>
                    <a:pt x="937021" y="158029"/>
                    <a:pt x="976313" y="152400"/>
                    <a:pt x="1014413" y="142875"/>
                  </a:cubicBezTo>
                  <a:cubicBezTo>
                    <a:pt x="1147174" y="109684"/>
                    <a:pt x="982108" y="149336"/>
                    <a:pt x="1157288" y="114300"/>
                  </a:cubicBezTo>
                  <a:cubicBezTo>
                    <a:pt x="1176543" y="110449"/>
                    <a:pt x="1195183" y="103863"/>
                    <a:pt x="1214438" y="100012"/>
                  </a:cubicBezTo>
                  <a:cubicBezTo>
                    <a:pt x="1242845" y="94331"/>
                    <a:pt x="1271661" y="90907"/>
                    <a:pt x="1300163" y="85725"/>
                  </a:cubicBezTo>
                  <a:cubicBezTo>
                    <a:pt x="1324055" y="81381"/>
                    <a:pt x="1347788" y="76200"/>
                    <a:pt x="1371600" y="71437"/>
                  </a:cubicBezTo>
                  <a:cubicBezTo>
                    <a:pt x="1439604" y="26102"/>
                    <a:pt x="1387738" y="53737"/>
                    <a:pt x="1471613" y="28575"/>
                  </a:cubicBezTo>
                  <a:cubicBezTo>
                    <a:pt x="1500463" y="19920"/>
                    <a:pt x="1557338" y="0"/>
                    <a:pt x="1557338" y="0"/>
                  </a:cubicBezTo>
                  <a:cubicBezTo>
                    <a:pt x="1576388" y="4762"/>
                    <a:pt x="1612052" y="-5198"/>
                    <a:pt x="1614488" y="14287"/>
                  </a:cubicBezTo>
                  <a:cubicBezTo>
                    <a:pt x="1635246" y="180351"/>
                    <a:pt x="1605243" y="328887"/>
                    <a:pt x="1571625" y="485775"/>
                  </a:cubicBezTo>
                  <a:cubicBezTo>
                    <a:pt x="1567511" y="504975"/>
                    <a:pt x="1560851" y="523605"/>
                    <a:pt x="1557338" y="542925"/>
                  </a:cubicBezTo>
                  <a:cubicBezTo>
                    <a:pt x="1554095" y="560762"/>
                    <a:pt x="1539213" y="686508"/>
                    <a:pt x="1528763" y="714375"/>
                  </a:cubicBezTo>
                  <a:cubicBezTo>
                    <a:pt x="1508920" y="767290"/>
                    <a:pt x="1458911" y="784755"/>
                    <a:pt x="1414463" y="814387"/>
                  </a:cubicBezTo>
                  <a:cubicBezTo>
                    <a:pt x="1400175" y="823912"/>
                    <a:pt x="1387890" y="837532"/>
                    <a:pt x="1371600" y="842962"/>
                  </a:cubicBezTo>
                  <a:lnTo>
                    <a:pt x="1285875" y="871537"/>
                  </a:lnTo>
                  <a:cubicBezTo>
                    <a:pt x="1271588" y="881062"/>
                    <a:pt x="1258704" y="893138"/>
                    <a:pt x="1243013" y="900112"/>
                  </a:cubicBezTo>
                  <a:cubicBezTo>
                    <a:pt x="1143059" y="944536"/>
                    <a:pt x="1174252" y="917303"/>
                    <a:pt x="1071563" y="942975"/>
                  </a:cubicBezTo>
                  <a:cubicBezTo>
                    <a:pt x="1042342" y="950280"/>
                    <a:pt x="1014413" y="962025"/>
                    <a:pt x="985838" y="971550"/>
                  </a:cubicBezTo>
                  <a:lnTo>
                    <a:pt x="942975" y="985837"/>
                  </a:lnTo>
                  <a:cubicBezTo>
                    <a:pt x="928688" y="995362"/>
                    <a:pt x="915896" y="1007648"/>
                    <a:pt x="900113" y="1014412"/>
                  </a:cubicBezTo>
                  <a:cubicBezTo>
                    <a:pt x="808884" y="1053511"/>
                    <a:pt x="614178" y="1016658"/>
                    <a:pt x="571500" y="1014412"/>
                  </a:cubicBezTo>
                  <a:cubicBezTo>
                    <a:pt x="464382" y="978707"/>
                    <a:pt x="547395" y="1000297"/>
                    <a:pt x="328613" y="1014412"/>
                  </a:cubicBezTo>
                  <a:lnTo>
                    <a:pt x="85725" y="1028700"/>
                  </a:lnTo>
                  <a:cubicBezTo>
                    <a:pt x="34942" y="1038856"/>
                    <a:pt x="0" y="1070418"/>
                    <a:pt x="0" y="1000125"/>
                  </a:cubicBezTo>
                  <a:cubicBezTo>
                    <a:pt x="0" y="980159"/>
                    <a:pt x="41201" y="859742"/>
                    <a:pt x="42863" y="857250"/>
                  </a:cubicBezTo>
                  <a:lnTo>
                    <a:pt x="100013" y="771525"/>
                  </a:lnTo>
                  <a:cubicBezTo>
                    <a:pt x="144619" y="637702"/>
                    <a:pt x="71546" y="835629"/>
                    <a:pt x="157163" y="685800"/>
                  </a:cubicBezTo>
                  <a:cubicBezTo>
                    <a:pt x="166905" y="668751"/>
                    <a:pt x="160558" y="644988"/>
                    <a:pt x="171450" y="628650"/>
                  </a:cubicBezTo>
                  <a:cubicBezTo>
                    <a:pt x="180975" y="614362"/>
                    <a:pt x="201121" y="611068"/>
                    <a:pt x="214313" y="600075"/>
                  </a:cubicBezTo>
                  <a:cubicBezTo>
                    <a:pt x="229835" y="587140"/>
                    <a:pt x="241653" y="570147"/>
                    <a:pt x="257175" y="557212"/>
                  </a:cubicBezTo>
                  <a:cubicBezTo>
                    <a:pt x="294103" y="526438"/>
                    <a:pt x="299943" y="528669"/>
                    <a:pt x="342900" y="514350"/>
                  </a:cubicBezTo>
                  <a:cubicBezTo>
                    <a:pt x="352425" y="500062"/>
                    <a:pt x="358066" y="482214"/>
                    <a:pt x="371475" y="471487"/>
                  </a:cubicBezTo>
                  <a:cubicBezTo>
                    <a:pt x="383235" y="462079"/>
                    <a:pt x="400867" y="463935"/>
                    <a:pt x="414338" y="457200"/>
                  </a:cubicBezTo>
                  <a:cubicBezTo>
                    <a:pt x="429697" y="449521"/>
                    <a:pt x="444366" y="440033"/>
                    <a:pt x="457200" y="428625"/>
                  </a:cubicBezTo>
                  <a:cubicBezTo>
                    <a:pt x="487404" y="401777"/>
                    <a:pt x="509301" y="365316"/>
                    <a:pt x="542925" y="342900"/>
                  </a:cubicBezTo>
                  <a:cubicBezTo>
                    <a:pt x="610851" y="297617"/>
                    <a:pt x="569496" y="319756"/>
                    <a:pt x="671513" y="285750"/>
                  </a:cubicBezTo>
                  <a:cubicBezTo>
                    <a:pt x="723413" y="268450"/>
                    <a:pt x="699314" y="271462"/>
                    <a:pt x="742950" y="271462"/>
                  </a:cubicBezTo>
                  <a:lnTo>
                    <a:pt x="685800" y="257175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 rot="3361837">
              <a:off x="7486256" y="2328866"/>
              <a:ext cx="816011" cy="409954"/>
            </a:xfrm>
            <a:custGeom>
              <a:avLst/>
              <a:gdLst>
                <a:gd name="connsiteX0" fmla="*/ 685800 w 1621329"/>
                <a:gd name="connsiteY0" fmla="*/ 257175 h 1044591"/>
                <a:gd name="connsiteX1" fmla="*/ 685800 w 1621329"/>
                <a:gd name="connsiteY1" fmla="*/ 257175 h 1044591"/>
                <a:gd name="connsiteX2" fmla="*/ 800100 w 1621329"/>
                <a:gd name="connsiteY2" fmla="*/ 214312 h 1044591"/>
                <a:gd name="connsiteX3" fmla="*/ 857250 w 1621329"/>
                <a:gd name="connsiteY3" fmla="*/ 200025 h 1044591"/>
                <a:gd name="connsiteX4" fmla="*/ 900113 w 1621329"/>
                <a:gd name="connsiteY4" fmla="*/ 171450 h 1044591"/>
                <a:gd name="connsiteX5" fmla="*/ 1014413 w 1621329"/>
                <a:gd name="connsiteY5" fmla="*/ 142875 h 1044591"/>
                <a:gd name="connsiteX6" fmla="*/ 1157288 w 1621329"/>
                <a:gd name="connsiteY6" fmla="*/ 114300 h 1044591"/>
                <a:gd name="connsiteX7" fmla="*/ 1214438 w 1621329"/>
                <a:gd name="connsiteY7" fmla="*/ 100012 h 1044591"/>
                <a:gd name="connsiteX8" fmla="*/ 1300163 w 1621329"/>
                <a:gd name="connsiteY8" fmla="*/ 85725 h 1044591"/>
                <a:gd name="connsiteX9" fmla="*/ 1371600 w 1621329"/>
                <a:gd name="connsiteY9" fmla="*/ 71437 h 1044591"/>
                <a:gd name="connsiteX10" fmla="*/ 1471613 w 1621329"/>
                <a:gd name="connsiteY10" fmla="*/ 28575 h 1044591"/>
                <a:gd name="connsiteX11" fmla="*/ 1557338 w 1621329"/>
                <a:gd name="connsiteY11" fmla="*/ 0 h 1044591"/>
                <a:gd name="connsiteX12" fmla="*/ 1614488 w 1621329"/>
                <a:gd name="connsiteY12" fmla="*/ 14287 h 1044591"/>
                <a:gd name="connsiteX13" fmla="*/ 1571625 w 1621329"/>
                <a:gd name="connsiteY13" fmla="*/ 485775 h 1044591"/>
                <a:gd name="connsiteX14" fmla="*/ 1557338 w 1621329"/>
                <a:gd name="connsiteY14" fmla="*/ 542925 h 1044591"/>
                <a:gd name="connsiteX15" fmla="*/ 1528763 w 1621329"/>
                <a:gd name="connsiteY15" fmla="*/ 714375 h 1044591"/>
                <a:gd name="connsiteX16" fmla="*/ 1414463 w 1621329"/>
                <a:gd name="connsiteY16" fmla="*/ 814387 h 1044591"/>
                <a:gd name="connsiteX17" fmla="*/ 1371600 w 1621329"/>
                <a:gd name="connsiteY17" fmla="*/ 842962 h 1044591"/>
                <a:gd name="connsiteX18" fmla="*/ 1285875 w 1621329"/>
                <a:gd name="connsiteY18" fmla="*/ 871537 h 1044591"/>
                <a:gd name="connsiteX19" fmla="*/ 1243013 w 1621329"/>
                <a:gd name="connsiteY19" fmla="*/ 900112 h 1044591"/>
                <a:gd name="connsiteX20" fmla="*/ 1071563 w 1621329"/>
                <a:gd name="connsiteY20" fmla="*/ 942975 h 1044591"/>
                <a:gd name="connsiteX21" fmla="*/ 985838 w 1621329"/>
                <a:gd name="connsiteY21" fmla="*/ 971550 h 1044591"/>
                <a:gd name="connsiteX22" fmla="*/ 942975 w 1621329"/>
                <a:gd name="connsiteY22" fmla="*/ 985837 h 1044591"/>
                <a:gd name="connsiteX23" fmla="*/ 900113 w 1621329"/>
                <a:gd name="connsiteY23" fmla="*/ 1014412 h 1044591"/>
                <a:gd name="connsiteX24" fmla="*/ 571500 w 1621329"/>
                <a:gd name="connsiteY24" fmla="*/ 1014412 h 1044591"/>
                <a:gd name="connsiteX25" fmla="*/ 328613 w 1621329"/>
                <a:gd name="connsiteY25" fmla="*/ 1014412 h 1044591"/>
                <a:gd name="connsiteX26" fmla="*/ 85725 w 1621329"/>
                <a:gd name="connsiteY26" fmla="*/ 1028700 h 1044591"/>
                <a:gd name="connsiteX27" fmla="*/ 0 w 1621329"/>
                <a:gd name="connsiteY27" fmla="*/ 1000125 h 1044591"/>
                <a:gd name="connsiteX28" fmla="*/ 42863 w 1621329"/>
                <a:gd name="connsiteY28" fmla="*/ 857250 h 1044591"/>
                <a:gd name="connsiteX29" fmla="*/ 100013 w 1621329"/>
                <a:gd name="connsiteY29" fmla="*/ 771525 h 1044591"/>
                <a:gd name="connsiteX30" fmla="*/ 157163 w 1621329"/>
                <a:gd name="connsiteY30" fmla="*/ 685800 h 1044591"/>
                <a:gd name="connsiteX31" fmla="*/ 171450 w 1621329"/>
                <a:gd name="connsiteY31" fmla="*/ 628650 h 1044591"/>
                <a:gd name="connsiteX32" fmla="*/ 214313 w 1621329"/>
                <a:gd name="connsiteY32" fmla="*/ 600075 h 1044591"/>
                <a:gd name="connsiteX33" fmla="*/ 257175 w 1621329"/>
                <a:gd name="connsiteY33" fmla="*/ 557212 h 1044591"/>
                <a:gd name="connsiteX34" fmla="*/ 342900 w 1621329"/>
                <a:gd name="connsiteY34" fmla="*/ 514350 h 1044591"/>
                <a:gd name="connsiteX35" fmla="*/ 371475 w 1621329"/>
                <a:gd name="connsiteY35" fmla="*/ 471487 h 1044591"/>
                <a:gd name="connsiteX36" fmla="*/ 414338 w 1621329"/>
                <a:gd name="connsiteY36" fmla="*/ 457200 h 1044591"/>
                <a:gd name="connsiteX37" fmla="*/ 457200 w 1621329"/>
                <a:gd name="connsiteY37" fmla="*/ 428625 h 1044591"/>
                <a:gd name="connsiteX38" fmla="*/ 542925 w 1621329"/>
                <a:gd name="connsiteY38" fmla="*/ 342900 h 1044591"/>
                <a:gd name="connsiteX39" fmla="*/ 671513 w 1621329"/>
                <a:gd name="connsiteY39" fmla="*/ 285750 h 1044591"/>
                <a:gd name="connsiteX40" fmla="*/ 742950 w 1621329"/>
                <a:gd name="connsiteY40" fmla="*/ 271462 h 1044591"/>
                <a:gd name="connsiteX41" fmla="*/ 685800 w 1621329"/>
                <a:gd name="connsiteY41" fmla="*/ 257175 h 104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621329" h="1044591">
                  <a:moveTo>
                    <a:pt x="685800" y="257175"/>
                  </a:moveTo>
                  <a:lnTo>
                    <a:pt x="685800" y="257175"/>
                  </a:lnTo>
                  <a:cubicBezTo>
                    <a:pt x="723900" y="242887"/>
                    <a:pt x="761497" y="227180"/>
                    <a:pt x="800100" y="214312"/>
                  </a:cubicBezTo>
                  <a:cubicBezTo>
                    <a:pt x="818729" y="208102"/>
                    <a:pt x="839201" y="207760"/>
                    <a:pt x="857250" y="200025"/>
                  </a:cubicBezTo>
                  <a:cubicBezTo>
                    <a:pt x="873033" y="193261"/>
                    <a:pt x="883975" y="177318"/>
                    <a:pt x="900113" y="171450"/>
                  </a:cubicBezTo>
                  <a:cubicBezTo>
                    <a:pt x="937021" y="158029"/>
                    <a:pt x="976313" y="152400"/>
                    <a:pt x="1014413" y="142875"/>
                  </a:cubicBezTo>
                  <a:cubicBezTo>
                    <a:pt x="1147174" y="109684"/>
                    <a:pt x="982108" y="149336"/>
                    <a:pt x="1157288" y="114300"/>
                  </a:cubicBezTo>
                  <a:cubicBezTo>
                    <a:pt x="1176543" y="110449"/>
                    <a:pt x="1195183" y="103863"/>
                    <a:pt x="1214438" y="100012"/>
                  </a:cubicBezTo>
                  <a:cubicBezTo>
                    <a:pt x="1242845" y="94331"/>
                    <a:pt x="1271661" y="90907"/>
                    <a:pt x="1300163" y="85725"/>
                  </a:cubicBezTo>
                  <a:cubicBezTo>
                    <a:pt x="1324055" y="81381"/>
                    <a:pt x="1347788" y="76200"/>
                    <a:pt x="1371600" y="71437"/>
                  </a:cubicBezTo>
                  <a:cubicBezTo>
                    <a:pt x="1439604" y="26102"/>
                    <a:pt x="1387738" y="53737"/>
                    <a:pt x="1471613" y="28575"/>
                  </a:cubicBezTo>
                  <a:cubicBezTo>
                    <a:pt x="1500463" y="19920"/>
                    <a:pt x="1557338" y="0"/>
                    <a:pt x="1557338" y="0"/>
                  </a:cubicBezTo>
                  <a:cubicBezTo>
                    <a:pt x="1576388" y="4762"/>
                    <a:pt x="1612052" y="-5198"/>
                    <a:pt x="1614488" y="14287"/>
                  </a:cubicBezTo>
                  <a:cubicBezTo>
                    <a:pt x="1635246" y="180351"/>
                    <a:pt x="1605243" y="328887"/>
                    <a:pt x="1571625" y="485775"/>
                  </a:cubicBezTo>
                  <a:cubicBezTo>
                    <a:pt x="1567511" y="504975"/>
                    <a:pt x="1560851" y="523605"/>
                    <a:pt x="1557338" y="542925"/>
                  </a:cubicBezTo>
                  <a:cubicBezTo>
                    <a:pt x="1554095" y="560762"/>
                    <a:pt x="1539213" y="686508"/>
                    <a:pt x="1528763" y="714375"/>
                  </a:cubicBezTo>
                  <a:cubicBezTo>
                    <a:pt x="1508920" y="767290"/>
                    <a:pt x="1458911" y="784755"/>
                    <a:pt x="1414463" y="814387"/>
                  </a:cubicBezTo>
                  <a:cubicBezTo>
                    <a:pt x="1400175" y="823912"/>
                    <a:pt x="1387890" y="837532"/>
                    <a:pt x="1371600" y="842962"/>
                  </a:cubicBezTo>
                  <a:lnTo>
                    <a:pt x="1285875" y="871537"/>
                  </a:lnTo>
                  <a:cubicBezTo>
                    <a:pt x="1271588" y="881062"/>
                    <a:pt x="1258704" y="893138"/>
                    <a:pt x="1243013" y="900112"/>
                  </a:cubicBezTo>
                  <a:cubicBezTo>
                    <a:pt x="1143059" y="944536"/>
                    <a:pt x="1174252" y="917303"/>
                    <a:pt x="1071563" y="942975"/>
                  </a:cubicBezTo>
                  <a:cubicBezTo>
                    <a:pt x="1042342" y="950280"/>
                    <a:pt x="1014413" y="962025"/>
                    <a:pt x="985838" y="971550"/>
                  </a:cubicBezTo>
                  <a:lnTo>
                    <a:pt x="942975" y="985837"/>
                  </a:lnTo>
                  <a:cubicBezTo>
                    <a:pt x="928688" y="995362"/>
                    <a:pt x="915896" y="1007648"/>
                    <a:pt x="900113" y="1014412"/>
                  </a:cubicBezTo>
                  <a:cubicBezTo>
                    <a:pt x="808884" y="1053511"/>
                    <a:pt x="614178" y="1016658"/>
                    <a:pt x="571500" y="1014412"/>
                  </a:cubicBezTo>
                  <a:cubicBezTo>
                    <a:pt x="464382" y="978707"/>
                    <a:pt x="547395" y="1000297"/>
                    <a:pt x="328613" y="1014412"/>
                  </a:cubicBezTo>
                  <a:lnTo>
                    <a:pt x="85725" y="1028700"/>
                  </a:lnTo>
                  <a:cubicBezTo>
                    <a:pt x="34942" y="1038856"/>
                    <a:pt x="0" y="1070418"/>
                    <a:pt x="0" y="1000125"/>
                  </a:cubicBezTo>
                  <a:cubicBezTo>
                    <a:pt x="0" y="980159"/>
                    <a:pt x="41201" y="859742"/>
                    <a:pt x="42863" y="857250"/>
                  </a:cubicBezTo>
                  <a:lnTo>
                    <a:pt x="100013" y="771525"/>
                  </a:lnTo>
                  <a:cubicBezTo>
                    <a:pt x="144619" y="637702"/>
                    <a:pt x="71546" y="835629"/>
                    <a:pt x="157163" y="685800"/>
                  </a:cubicBezTo>
                  <a:cubicBezTo>
                    <a:pt x="166905" y="668751"/>
                    <a:pt x="160558" y="644988"/>
                    <a:pt x="171450" y="628650"/>
                  </a:cubicBezTo>
                  <a:cubicBezTo>
                    <a:pt x="180975" y="614362"/>
                    <a:pt x="201121" y="611068"/>
                    <a:pt x="214313" y="600075"/>
                  </a:cubicBezTo>
                  <a:cubicBezTo>
                    <a:pt x="229835" y="587140"/>
                    <a:pt x="241653" y="570147"/>
                    <a:pt x="257175" y="557212"/>
                  </a:cubicBezTo>
                  <a:cubicBezTo>
                    <a:pt x="294103" y="526438"/>
                    <a:pt x="299943" y="528669"/>
                    <a:pt x="342900" y="514350"/>
                  </a:cubicBezTo>
                  <a:cubicBezTo>
                    <a:pt x="352425" y="500062"/>
                    <a:pt x="358066" y="482214"/>
                    <a:pt x="371475" y="471487"/>
                  </a:cubicBezTo>
                  <a:cubicBezTo>
                    <a:pt x="383235" y="462079"/>
                    <a:pt x="400867" y="463935"/>
                    <a:pt x="414338" y="457200"/>
                  </a:cubicBezTo>
                  <a:cubicBezTo>
                    <a:pt x="429697" y="449521"/>
                    <a:pt x="444366" y="440033"/>
                    <a:pt x="457200" y="428625"/>
                  </a:cubicBezTo>
                  <a:cubicBezTo>
                    <a:pt x="487404" y="401777"/>
                    <a:pt x="509301" y="365316"/>
                    <a:pt x="542925" y="342900"/>
                  </a:cubicBezTo>
                  <a:cubicBezTo>
                    <a:pt x="610851" y="297617"/>
                    <a:pt x="569496" y="319756"/>
                    <a:pt x="671513" y="285750"/>
                  </a:cubicBezTo>
                  <a:cubicBezTo>
                    <a:pt x="723413" y="268450"/>
                    <a:pt x="699314" y="271462"/>
                    <a:pt x="742950" y="271462"/>
                  </a:cubicBezTo>
                  <a:lnTo>
                    <a:pt x="685800" y="257175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 rot="1867660">
              <a:off x="6831291" y="2495355"/>
              <a:ext cx="816011" cy="409954"/>
            </a:xfrm>
            <a:custGeom>
              <a:avLst/>
              <a:gdLst>
                <a:gd name="connsiteX0" fmla="*/ 685800 w 1621329"/>
                <a:gd name="connsiteY0" fmla="*/ 257175 h 1044591"/>
                <a:gd name="connsiteX1" fmla="*/ 685800 w 1621329"/>
                <a:gd name="connsiteY1" fmla="*/ 257175 h 1044591"/>
                <a:gd name="connsiteX2" fmla="*/ 800100 w 1621329"/>
                <a:gd name="connsiteY2" fmla="*/ 214312 h 1044591"/>
                <a:gd name="connsiteX3" fmla="*/ 857250 w 1621329"/>
                <a:gd name="connsiteY3" fmla="*/ 200025 h 1044591"/>
                <a:gd name="connsiteX4" fmla="*/ 900113 w 1621329"/>
                <a:gd name="connsiteY4" fmla="*/ 171450 h 1044591"/>
                <a:gd name="connsiteX5" fmla="*/ 1014413 w 1621329"/>
                <a:gd name="connsiteY5" fmla="*/ 142875 h 1044591"/>
                <a:gd name="connsiteX6" fmla="*/ 1157288 w 1621329"/>
                <a:gd name="connsiteY6" fmla="*/ 114300 h 1044591"/>
                <a:gd name="connsiteX7" fmla="*/ 1214438 w 1621329"/>
                <a:gd name="connsiteY7" fmla="*/ 100012 h 1044591"/>
                <a:gd name="connsiteX8" fmla="*/ 1300163 w 1621329"/>
                <a:gd name="connsiteY8" fmla="*/ 85725 h 1044591"/>
                <a:gd name="connsiteX9" fmla="*/ 1371600 w 1621329"/>
                <a:gd name="connsiteY9" fmla="*/ 71437 h 1044591"/>
                <a:gd name="connsiteX10" fmla="*/ 1471613 w 1621329"/>
                <a:gd name="connsiteY10" fmla="*/ 28575 h 1044591"/>
                <a:gd name="connsiteX11" fmla="*/ 1557338 w 1621329"/>
                <a:gd name="connsiteY11" fmla="*/ 0 h 1044591"/>
                <a:gd name="connsiteX12" fmla="*/ 1614488 w 1621329"/>
                <a:gd name="connsiteY12" fmla="*/ 14287 h 1044591"/>
                <a:gd name="connsiteX13" fmla="*/ 1571625 w 1621329"/>
                <a:gd name="connsiteY13" fmla="*/ 485775 h 1044591"/>
                <a:gd name="connsiteX14" fmla="*/ 1557338 w 1621329"/>
                <a:gd name="connsiteY14" fmla="*/ 542925 h 1044591"/>
                <a:gd name="connsiteX15" fmla="*/ 1528763 w 1621329"/>
                <a:gd name="connsiteY15" fmla="*/ 714375 h 1044591"/>
                <a:gd name="connsiteX16" fmla="*/ 1414463 w 1621329"/>
                <a:gd name="connsiteY16" fmla="*/ 814387 h 1044591"/>
                <a:gd name="connsiteX17" fmla="*/ 1371600 w 1621329"/>
                <a:gd name="connsiteY17" fmla="*/ 842962 h 1044591"/>
                <a:gd name="connsiteX18" fmla="*/ 1285875 w 1621329"/>
                <a:gd name="connsiteY18" fmla="*/ 871537 h 1044591"/>
                <a:gd name="connsiteX19" fmla="*/ 1243013 w 1621329"/>
                <a:gd name="connsiteY19" fmla="*/ 900112 h 1044591"/>
                <a:gd name="connsiteX20" fmla="*/ 1071563 w 1621329"/>
                <a:gd name="connsiteY20" fmla="*/ 942975 h 1044591"/>
                <a:gd name="connsiteX21" fmla="*/ 985838 w 1621329"/>
                <a:gd name="connsiteY21" fmla="*/ 971550 h 1044591"/>
                <a:gd name="connsiteX22" fmla="*/ 942975 w 1621329"/>
                <a:gd name="connsiteY22" fmla="*/ 985837 h 1044591"/>
                <a:gd name="connsiteX23" fmla="*/ 900113 w 1621329"/>
                <a:gd name="connsiteY23" fmla="*/ 1014412 h 1044591"/>
                <a:gd name="connsiteX24" fmla="*/ 571500 w 1621329"/>
                <a:gd name="connsiteY24" fmla="*/ 1014412 h 1044591"/>
                <a:gd name="connsiteX25" fmla="*/ 328613 w 1621329"/>
                <a:gd name="connsiteY25" fmla="*/ 1014412 h 1044591"/>
                <a:gd name="connsiteX26" fmla="*/ 85725 w 1621329"/>
                <a:gd name="connsiteY26" fmla="*/ 1028700 h 1044591"/>
                <a:gd name="connsiteX27" fmla="*/ 0 w 1621329"/>
                <a:gd name="connsiteY27" fmla="*/ 1000125 h 1044591"/>
                <a:gd name="connsiteX28" fmla="*/ 42863 w 1621329"/>
                <a:gd name="connsiteY28" fmla="*/ 857250 h 1044591"/>
                <a:gd name="connsiteX29" fmla="*/ 100013 w 1621329"/>
                <a:gd name="connsiteY29" fmla="*/ 771525 h 1044591"/>
                <a:gd name="connsiteX30" fmla="*/ 157163 w 1621329"/>
                <a:gd name="connsiteY30" fmla="*/ 685800 h 1044591"/>
                <a:gd name="connsiteX31" fmla="*/ 171450 w 1621329"/>
                <a:gd name="connsiteY31" fmla="*/ 628650 h 1044591"/>
                <a:gd name="connsiteX32" fmla="*/ 214313 w 1621329"/>
                <a:gd name="connsiteY32" fmla="*/ 600075 h 1044591"/>
                <a:gd name="connsiteX33" fmla="*/ 257175 w 1621329"/>
                <a:gd name="connsiteY33" fmla="*/ 557212 h 1044591"/>
                <a:gd name="connsiteX34" fmla="*/ 342900 w 1621329"/>
                <a:gd name="connsiteY34" fmla="*/ 514350 h 1044591"/>
                <a:gd name="connsiteX35" fmla="*/ 371475 w 1621329"/>
                <a:gd name="connsiteY35" fmla="*/ 471487 h 1044591"/>
                <a:gd name="connsiteX36" fmla="*/ 414338 w 1621329"/>
                <a:gd name="connsiteY36" fmla="*/ 457200 h 1044591"/>
                <a:gd name="connsiteX37" fmla="*/ 457200 w 1621329"/>
                <a:gd name="connsiteY37" fmla="*/ 428625 h 1044591"/>
                <a:gd name="connsiteX38" fmla="*/ 542925 w 1621329"/>
                <a:gd name="connsiteY38" fmla="*/ 342900 h 1044591"/>
                <a:gd name="connsiteX39" fmla="*/ 671513 w 1621329"/>
                <a:gd name="connsiteY39" fmla="*/ 285750 h 1044591"/>
                <a:gd name="connsiteX40" fmla="*/ 742950 w 1621329"/>
                <a:gd name="connsiteY40" fmla="*/ 271462 h 1044591"/>
                <a:gd name="connsiteX41" fmla="*/ 685800 w 1621329"/>
                <a:gd name="connsiteY41" fmla="*/ 257175 h 104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621329" h="1044591">
                  <a:moveTo>
                    <a:pt x="685800" y="257175"/>
                  </a:moveTo>
                  <a:lnTo>
                    <a:pt x="685800" y="257175"/>
                  </a:lnTo>
                  <a:cubicBezTo>
                    <a:pt x="723900" y="242887"/>
                    <a:pt x="761497" y="227180"/>
                    <a:pt x="800100" y="214312"/>
                  </a:cubicBezTo>
                  <a:cubicBezTo>
                    <a:pt x="818729" y="208102"/>
                    <a:pt x="839201" y="207760"/>
                    <a:pt x="857250" y="200025"/>
                  </a:cubicBezTo>
                  <a:cubicBezTo>
                    <a:pt x="873033" y="193261"/>
                    <a:pt x="883975" y="177318"/>
                    <a:pt x="900113" y="171450"/>
                  </a:cubicBezTo>
                  <a:cubicBezTo>
                    <a:pt x="937021" y="158029"/>
                    <a:pt x="976313" y="152400"/>
                    <a:pt x="1014413" y="142875"/>
                  </a:cubicBezTo>
                  <a:cubicBezTo>
                    <a:pt x="1147174" y="109684"/>
                    <a:pt x="982108" y="149336"/>
                    <a:pt x="1157288" y="114300"/>
                  </a:cubicBezTo>
                  <a:cubicBezTo>
                    <a:pt x="1176543" y="110449"/>
                    <a:pt x="1195183" y="103863"/>
                    <a:pt x="1214438" y="100012"/>
                  </a:cubicBezTo>
                  <a:cubicBezTo>
                    <a:pt x="1242845" y="94331"/>
                    <a:pt x="1271661" y="90907"/>
                    <a:pt x="1300163" y="85725"/>
                  </a:cubicBezTo>
                  <a:cubicBezTo>
                    <a:pt x="1324055" y="81381"/>
                    <a:pt x="1347788" y="76200"/>
                    <a:pt x="1371600" y="71437"/>
                  </a:cubicBezTo>
                  <a:cubicBezTo>
                    <a:pt x="1439604" y="26102"/>
                    <a:pt x="1387738" y="53737"/>
                    <a:pt x="1471613" y="28575"/>
                  </a:cubicBezTo>
                  <a:cubicBezTo>
                    <a:pt x="1500463" y="19920"/>
                    <a:pt x="1557338" y="0"/>
                    <a:pt x="1557338" y="0"/>
                  </a:cubicBezTo>
                  <a:cubicBezTo>
                    <a:pt x="1576388" y="4762"/>
                    <a:pt x="1612052" y="-5198"/>
                    <a:pt x="1614488" y="14287"/>
                  </a:cubicBezTo>
                  <a:cubicBezTo>
                    <a:pt x="1635246" y="180351"/>
                    <a:pt x="1605243" y="328887"/>
                    <a:pt x="1571625" y="485775"/>
                  </a:cubicBezTo>
                  <a:cubicBezTo>
                    <a:pt x="1567511" y="504975"/>
                    <a:pt x="1560851" y="523605"/>
                    <a:pt x="1557338" y="542925"/>
                  </a:cubicBezTo>
                  <a:cubicBezTo>
                    <a:pt x="1554095" y="560762"/>
                    <a:pt x="1539213" y="686508"/>
                    <a:pt x="1528763" y="714375"/>
                  </a:cubicBezTo>
                  <a:cubicBezTo>
                    <a:pt x="1508920" y="767290"/>
                    <a:pt x="1458911" y="784755"/>
                    <a:pt x="1414463" y="814387"/>
                  </a:cubicBezTo>
                  <a:cubicBezTo>
                    <a:pt x="1400175" y="823912"/>
                    <a:pt x="1387890" y="837532"/>
                    <a:pt x="1371600" y="842962"/>
                  </a:cubicBezTo>
                  <a:lnTo>
                    <a:pt x="1285875" y="871537"/>
                  </a:lnTo>
                  <a:cubicBezTo>
                    <a:pt x="1271588" y="881062"/>
                    <a:pt x="1258704" y="893138"/>
                    <a:pt x="1243013" y="900112"/>
                  </a:cubicBezTo>
                  <a:cubicBezTo>
                    <a:pt x="1143059" y="944536"/>
                    <a:pt x="1174252" y="917303"/>
                    <a:pt x="1071563" y="942975"/>
                  </a:cubicBezTo>
                  <a:cubicBezTo>
                    <a:pt x="1042342" y="950280"/>
                    <a:pt x="1014413" y="962025"/>
                    <a:pt x="985838" y="971550"/>
                  </a:cubicBezTo>
                  <a:lnTo>
                    <a:pt x="942975" y="985837"/>
                  </a:lnTo>
                  <a:cubicBezTo>
                    <a:pt x="928688" y="995362"/>
                    <a:pt x="915896" y="1007648"/>
                    <a:pt x="900113" y="1014412"/>
                  </a:cubicBezTo>
                  <a:cubicBezTo>
                    <a:pt x="808884" y="1053511"/>
                    <a:pt x="614178" y="1016658"/>
                    <a:pt x="571500" y="1014412"/>
                  </a:cubicBezTo>
                  <a:cubicBezTo>
                    <a:pt x="464382" y="978707"/>
                    <a:pt x="547395" y="1000297"/>
                    <a:pt x="328613" y="1014412"/>
                  </a:cubicBezTo>
                  <a:lnTo>
                    <a:pt x="85725" y="1028700"/>
                  </a:lnTo>
                  <a:cubicBezTo>
                    <a:pt x="34942" y="1038856"/>
                    <a:pt x="0" y="1070418"/>
                    <a:pt x="0" y="1000125"/>
                  </a:cubicBezTo>
                  <a:cubicBezTo>
                    <a:pt x="0" y="980159"/>
                    <a:pt x="41201" y="859742"/>
                    <a:pt x="42863" y="857250"/>
                  </a:cubicBezTo>
                  <a:lnTo>
                    <a:pt x="100013" y="771525"/>
                  </a:lnTo>
                  <a:cubicBezTo>
                    <a:pt x="144619" y="637702"/>
                    <a:pt x="71546" y="835629"/>
                    <a:pt x="157163" y="685800"/>
                  </a:cubicBezTo>
                  <a:cubicBezTo>
                    <a:pt x="166905" y="668751"/>
                    <a:pt x="160558" y="644988"/>
                    <a:pt x="171450" y="628650"/>
                  </a:cubicBezTo>
                  <a:cubicBezTo>
                    <a:pt x="180975" y="614362"/>
                    <a:pt x="201121" y="611068"/>
                    <a:pt x="214313" y="600075"/>
                  </a:cubicBezTo>
                  <a:cubicBezTo>
                    <a:pt x="229835" y="587140"/>
                    <a:pt x="241653" y="570147"/>
                    <a:pt x="257175" y="557212"/>
                  </a:cubicBezTo>
                  <a:cubicBezTo>
                    <a:pt x="294103" y="526438"/>
                    <a:pt x="299943" y="528669"/>
                    <a:pt x="342900" y="514350"/>
                  </a:cubicBezTo>
                  <a:cubicBezTo>
                    <a:pt x="352425" y="500062"/>
                    <a:pt x="358066" y="482214"/>
                    <a:pt x="371475" y="471487"/>
                  </a:cubicBezTo>
                  <a:cubicBezTo>
                    <a:pt x="383235" y="462079"/>
                    <a:pt x="400867" y="463935"/>
                    <a:pt x="414338" y="457200"/>
                  </a:cubicBezTo>
                  <a:cubicBezTo>
                    <a:pt x="429697" y="449521"/>
                    <a:pt x="444366" y="440033"/>
                    <a:pt x="457200" y="428625"/>
                  </a:cubicBezTo>
                  <a:cubicBezTo>
                    <a:pt x="487404" y="401777"/>
                    <a:pt x="509301" y="365316"/>
                    <a:pt x="542925" y="342900"/>
                  </a:cubicBezTo>
                  <a:cubicBezTo>
                    <a:pt x="610851" y="297617"/>
                    <a:pt x="569496" y="319756"/>
                    <a:pt x="671513" y="285750"/>
                  </a:cubicBezTo>
                  <a:cubicBezTo>
                    <a:pt x="723413" y="268450"/>
                    <a:pt x="699314" y="271462"/>
                    <a:pt x="742950" y="271462"/>
                  </a:cubicBezTo>
                  <a:lnTo>
                    <a:pt x="685800" y="257175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36" name="Freeform 35"/>
            <p:cNvSpPr/>
            <p:nvPr/>
          </p:nvSpPr>
          <p:spPr>
            <a:xfrm rot="790326" flipH="1">
              <a:off x="8981558" y="1566674"/>
              <a:ext cx="695059" cy="409954"/>
            </a:xfrm>
            <a:custGeom>
              <a:avLst/>
              <a:gdLst>
                <a:gd name="connsiteX0" fmla="*/ 685800 w 1621329"/>
                <a:gd name="connsiteY0" fmla="*/ 257175 h 1044591"/>
                <a:gd name="connsiteX1" fmla="*/ 685800 w 1621329"/>
                <a:gd name="connsiteY1" fmla="*/ 257175 h 1044591"/>
                <a:gd name="connsiteX2" fmla="*/ 800100 w 1621329"/>
                <a:gd name="connsiteY2" fmla="*/ 214312 h 1044591"/>
                <a:gd name="connsiteX3" fmla="*/ 857250 w 1621329"/>
                <a:gd name="connsiteY3" fmla="*/ 200025 h 1044591"/>
                <a:gd name="connsiteX4" fmla="*/ 900113 w 1621329"/>
                <a:gd name="connsiteY4" fmla="*/ 171450 h 1044591"/>
                <a:gd name="connsiteX5" fmla="*/ 1014413 w 1621329"/>
                <a:gd name="connsiteY5" fmla="*/ 142875 h 1044591"/>
                <a:gd name="connsiteX6" fmla="*/ 1157288 w 1621329"/>
                <a:gd name="connsiteY6" fmla="*/ 114300 h 1044591"/>
                <a:gd name="connsiteX7" fmla="*/ 1214438 w 1621329"/>
                <a:gd name="connsiteY7" fmla="*/ 100012 h 1044591"/>
                <a:gd name="connsiteX8" fmla="*/ 1300163 w 1621329"/>
                <a:gd name="connsiteY8" fmla="*/ 85725 h 1044591"/>
                <a:gd name="connsiteX9" fmla="*/ 1371600 w 1621329"/>
                <a:gd name="connsiteY9" fmla="*/ 71437 h 1044591"/>
                <a:gd name="connsiteX10" fmla="*/ 1471613 w 1621329"/>
                <a:gd name="connsiteY10" fmla="*/ 28575 h 1044591"/>
                <a:gd name="connsiteX11" fmla="*/ 1557338 w 1621329"/>
                <a:gd name="connsiteY11" fmla="*/ 0 h 1044591"/>
                <a:gd name="connsiteX12" fmla="*/ 1614488 w 1621329"/>
                <a:gd name="connsiteY12" fmla="*/ 14287 h 1044591"/>
                <a:gd name="connsiteX13" fmla="*/ 1571625 w 1621329"/>
                <a:gd name="connsiteY13" fmla="*/ 485775 h 1044591"/>
                <a:gd name="connsiteX14" fmla="*/ 1557338 w 1621329"/>
                <a:gd name="connsiteY14" fmla="*/ 542925 h 1044591"/>
                <a:gd name="connsiteX15" fmla="*/ 1528763 w 1621329"/>
                <a:gd name="connsiteY15" fmla="*/ 714375 h 1044591"/>
                <a:gd name="connsiteX16" fmla="*/ 1414463 w 1621329"/>
                <a:gd name="connsiteY16" fmla="*/ 814387 h 1044591"/>
                <a:gd name="connsiteX17" fmla="*/ 1371600 w 1621329"/>
                <a:gd name="connsiteY17" fmla="*/ 842962 h 1044591"/>
                <a:gd name="connsiteX18" fmla="*/ 1285875 w 1621329"/>
                <a:gd name="connsiteY18" fmla="*/ 871537 h 1044591"/>
                <a:gd name="connsiteX19" fmla="*/ 1243013 w 1621329"/>
                <a:gd name="connsiteY19" fmla="*/ 900112 h 1044591"/>
                <a:gd name="connsiteX20" fmla="*/ 1071563 w 1621329"/>
                <a:gd name="connsiteY20" fmla="*/ 942975 h 1044591"/>
                <a:gd name="connsiteX21" fmla="*/ 985838 w 1621329"/>
                <a:gd name="connsiteY21" fmla="*/ 971550 h 1044591"/>
                <a:gd name="connsiteX22" fmla="*/ 942975 w 1621329"/>
                <a:gd name="connsiteY22" fmla="*/ 985837 h 1044591"/>
                <a:gd name="connsiteX23" fmla="*/ 900113 w 1621329"/>
                <a:gd name="connsiteY23" fmla="*/ 1014412 h 1044591"/>
                <a:gd name="connsiteX24" fmla="*/ 571500 w 1621329"/>
                <a:gd name="connsiteY24" fmla="*/ 1014412 h 1044591"/>
                <a:gd name="connsiteX25" fmla="*/ 328613 w 1621329"/>
                <a:gd name="connsiteY25" fmla="*/ 1014412 h 1044591"/>
                <a:gd name="connsiteX26" fmla="*/ 85725 w 1621329"/>
                <a:gd name="connsiteY26" fmla="*/ 1028700 h 1044591"/>
                <a:gd name="connsiteX27" fmla="*/ 0 w 1621329"/>
                <a:gd name="connsiteY27" fmla="*/ 1000125 h 1044591"/>
                <a:gd name="connsiteX28" fmla="*/ 42863 w 1621329"/>
                <a:gd name="connsiteY28" fmla="*/ 857250 h 1044591"/>
                <a:gd name="connsiteX29" fmla="*/ 100013 w 1621329"/>
                <a:gd name="connsiteY29" fmla="*/ 771525 h 1044591"/>
                <a:gd name="connsiteX30" fmla="*/ 157163 w 1621329"/>
                <a:gd name="connsiteY30" fmla="*/ 685800 h 1044591"/>
                <a:gd name="connsiteX31" fmla="*/ 171450 w 1621329"/>
                <a:gd name="connsiteY31" fmla="*/ 628650 h 1044591"/>
                <a:gd name="connsiteX32" fmla="*/ 214313 w 1621329"/>
                <a:gd name="connsiteY32" fmla="*/ 600075 h 1044591"/>
                <a:gd name="connsiteX33" fmla="*/ 257175 w 1621329"/>
                <a:gd name="connsiteY33" fmla="*/ 557212 h 1044591"/>
                <a:gd name="connsiteX34" fmla="*/ 342900 w 1621329"/>
                <a:gd name="connsiteY34" fmla="*/ 514350 h 1044591"/>
                <a:gd name="connsiteX35" fmla="*/ 371475 w 1621329"/>
                <a:gd name="connsiteY35" fmla="*/ 471487 h 1044591"/>
                <a:gd name="connsiteX36" fmla="*/ 414338 w 1621329"/>
                <a:gd name="connsiteY36" fmla="*/ 457200 h 1044591"/>
                <a:gd name="connsiteX37" fmla="*/ 457200 w 1621329"/>
                <a:gd name="connsiteY37" fmla="*/ 428625 h 1044591"/>
                <a:gd name="connsiteX38" fmla="*/ 542925 w 1621329"/>
                <a:gd name="connsiteY38" fmla="*/ 342900 h 1044591"/>
                <a:gd name="connsiteX39" fmla="*/ 671513 w 1621329"/>
                <a:gd name="connsiteY39" fmla="*/ 285750 h 1044591"/>
                <a:gd name="connsiteX40" fmla="*/ 742950 w 1621329"/>
                <a:gd name="connsiteY40" fmla="*/ 271462 h 1044591"/>
                <a:gd name="connsiteX41" fmla="*/ 685800 w 1621329"/>
                <a:gd name="connsiteY41" fmla="*/ 257175 h 104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621329" h="1044591">
                  <a:moveTo>
                    <a:pt x="685800" y="257175"/>
                  </a:moveTo>
                  <a:lnTo>
                    <a:pt x="685800" y="257175"/>
                  </a:lnTo>
                  <a:cubicBezTo>
                    <a:pt x="723900" y="242887"/>
                    <a:pt x="761497" y="227180"/>
                    <a:pt x="800100" y="214312"/>
                  </a:cubicBezTo>
                  <a:cubicBezTo>
                    <a:pt x="818729" y="208102"/>
                    <a:pt x="839201" y="207760"/>
                    <a:pt x="857250" y="200025"/>
                  </a:cubicBezTo>
                  <a:cubicBezTo>
                    <a:pt x="873033" y="193261"/>
                    <a:pt x="883975" y="177318"/>
                    <a:pt x="900113" y="171450"/>
                  </a:cubicBezTo>
                  <a:cubicBezTo>
                    <a:pt x="937021" y="158029"/>
                    <a:pt x="976313" y="152400"/>
                    <a:pt x="1014413" y="142875"/>
                  </a:cubicBezTo>
                  <a:cubicBezTo>
                    <a:pt x="1147174" y="109684"/>
                    <a:pt x="982108" y="149336"/>
                    <a:pt x="1157288" y="114300"/>
                  </a:cubicBezTo>
                  <a:cubicBezTo>
                    <a:pt x="1176543" y="110449"/>
                    <a:pt x="1195183" y="103863"/>
                    <a:pt x="1214438" y="100012"/>
                  </a:cubicBezTo>
                  <a:cubicBezTo>
                    <a:pt x="1242845" y="94331"/>
                    <a:pt x="1271661" y="90907"/>
                    <a:pt x="1300163" y="85725"/>
                  </a:cubicBezTo>
                  <a:cubicBezTo>
                    <a:pt x="1324055" y="81381"/>
                    <a:pt x="1347788" y="76200"/>
                    <a:pt x="1371600" y="71437"/>
                  </a:cubicBezTo>
                  <a:cubicBezTo>
                    <a:pt x="1439604" y="26102"/>
                    <a:pt x="1387738" y="53737"/>
                    <a:pt x="1471613" y="28575"/>
                  </a:cubicBezTo>
                  <a:cubicBezTo>
                    <a:pt x="1500463" y="19920"/>
                    <a:pt x="1557338" y="0"/>
                    <a:pt x="1557338" y="0"/>
                  </a:cubicBezTo>
                  <a:cubicBezTo>
                    <a:pt x="1576388" y="4762"/>
                    <a:pt x="1612052" y="-5198"/>
                    <a:pt x="1614488" y="14287"/>
                  </a:cubicBezTo>
                  <a:cubicBezTo>
                    <a:pt x="1635246" y="180351"/>
                    <a:pt x="1605243" y="328887"/>
                    <a:pt x="1571625" y="485775"/>
                  </a:cubicBezTo>
                  <a:cubicBezTo>
                    <a:pt x="1567511" y="504975"/>
                    <a:pt x="1560851" y="523605"/>
                    <a:pt x="1557338" y="542925"/>
                  </a:cubicBezTo>
                  <a:cubicBezTo>
                    <a:pt x="1554095" y="560762"/>
                    <a:pt x="1539213" y="686508"/>
                    <a:pt x="1528763" y="714375"/>
                  </a:cubicBezTo>
                  <a:cubicBezTo>
                    <a:pt x="1508920" y="767290"/>
                    <a:pt x="1458911" y="784755"/>
                    <a:pt x="1414463" y="814387"/>
                  </a:cubicBezTo>
                  <a:cubicBezTo>
                    <a:pt x="1400175" y="823912"/>
                    <a:pt x="1387890" y="837532"/>
                    <a:pt x="1371600" y="842962"/>
                  </a:cubicBezTo>
                  <a:lnTo>
                    <a:pt x="1285875" y="871537"/>
                  </a:lnTo>
                  <a:cubicBezTo>
                    <a:pt x="1271588" y="881062"/>
                    <a:pt x="1258704" y="893138"/>
                    <a:pt x="1243013" y="900112"/>
                  </a:cubicBezTo>
                  <a:cubicBezTo>
                    <a:pt x="1143059" y="944536"/>
                    <a:pt x="1174252" y="917303"/>
                    <a:pt x="1071563" y="942975"/>
                  </a:cubicBezTo>
                  <a:cubicBezTo>
                    <a:pt x="1042342" y="950280"/>
                    <a:pt x="1014413" y="962025"/>
                    <a:pt x="985838" y="971550"/>
                  </a:cubicBezTo>
                  <a:lnTo>
                    <a:pt x="942975" y="985837"/>
                  </a:lnTo>
                  <a:cubicBezTo>
                    <a:pt x="928688" y="995362"/>
                    <a:pt x="915896" y="1007648"/>
                    <a:pt x="900113" y="1014412"/>
                  </a:cubicBezTo>
                  <a:cubicBezTo>
                    <a:pt x="808884" y="1053511"/>
                    <a:pt x="614178" y="1016658"/>
                    <a:pt x="571500" y="1014412"/>
                  </a:cubicBezTo>
                  <a:cubicBezTo>
                    <a:pt x="464382" y="978707"/>
                    <a:pt x="547395" y="1000297"/>
                    <a:pt x="328613" y="1014412"/>
                  </a:cubicBezTo>
                  <a:lnTo>
                    <a:pt x="85725" y="1028700"/>
                  </a:lnTo>
                  <a:cubicBezTo>
                    <a:pt x="34942" y="1038856"/>
                    <a:pt x="0" y="1070418"/>
                    <a:pt x="0" y="1000125"/>
                  </a:cubicBezTo>
                  <a:cubicBezTo>
                    <a:pt x="0" y="980159"/>
                    <a:pt x="41201" y="859742"/>
                    <a:pt x="42863" y="857250"/>
                  </a:cubicBezTo>
                  <a:lnTo>
                    <a:pt x="100013" y="771525"/>
                  </a:lnTo>
                  <a:cubicBezTo>
                    <a:pt x="144619" y="637702"/>
                    <a:pt x="71546" y="835629"/>
                    <a:pt x="157163" y="685800"/>
                  </a:cubicBezTo>
                  <a:cubicBezTo>
                    <a:pt x="166905" y="668751"/>
                    <a:pt x="160558" y="644988"/>
                    <a:pt x="171450" y="628650"/>
                  </a:cubicBezTo>
                  <a:cubicBezTo>
                    <a:pt x="180975" y="614362"/>
                    <a:pt x="201121" y="611068"/>
                    <a:pt x="214313" y="600075"/>
                  </a:cubicBezTo>
                  <a:cubicBezTo>
                    <a:pt x="229835" y="587140"/>
                    <a:pt x="241653" y="570147"/>
                    <a:pt x="257175" y="557212"/>
                  </a:cubicBezTo>
                  <a:cubicBezTo>
                    <a:pt x="294103" y="526438"/>
                    <a:pt x="299943" y="528669"/>
                    <a:pt x="342900" y="514350"/>
                  </a:cubicBezTo>
                  <a:cubicBezTo>
                    <a:pt x="352425" y="500062"/>
                    <a:pt x="358066" y="482214"/>
                    <a:pt x="371475" y="471487"/>
                  </a:cubicBezTo>
                  <a:cubicBezTo>
                    <a:pt x="383235" y="462079"/>
                    <a:pt x="400867" y="463935"/>
                    <a:pt x="414338" y="457200"/>
                  </a:cubicBezTo>
                  <a:cubicBezTo>
                    <a:pt x="429697" y="449521"/>
                    <a:pt x="444366" y="440033"/>
                    <a:pt x="457200" y="428625"/>
                  </a:cubicBezTo>
                  <a:cubicBezTo>
                    <a:pt x="487404" y="401777"/>
                    <a:pt x="509301" y="365316"/>
                    <a:pt x="542925" y="342900"/>
                  </a:cubicBezTo>
                  <a:cubicBezTo>
                    <a:pt x="610851" y="297617"/>
                    <a:pt x="569496" y="319756"/>
                    <a:pt x="671513" y="285750"/>
                  </a:cubicBezTo>
                  <a:cubicBezTo>
                    <a:pt x="723413" y="268450"/>
                    <a:pt x="699314" y="271462"/>
                    <a:pt x="742950" y="271462"/>
                  </a:cubicBezTo>
                  <a:lnTo>
                    <a:pt x="685800" y="257175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 rot="9521731">
              <a:off x="8889268" y="947223"/>
              <a:ext cx="816769" cy="409954"/>
            </a:xfrm>
            <a:custGeom>
              <a:avLst/>
              <a:gdLst>
                <a:gd name="connsiteX0" fmla="*/ 685800 w 1621329"/>
                <a:gd name="connsiteY0" fmla="*/ 257175 h 1044591"/>
                <a:gd name="connsiteX1" fmla="*/ 685800 w 1621329"/>
                <a:gd name="connsiteY1" fmla="*/ 257175 h 1044591"/>
                <a:gd name="connsiteX2" fmla="*/ 800100 w 1621329"/>
                <a:gd name="connsiteY2" fmla="*/ 214312 h 1044591"/>
                <a:gd name="connsiteX3" fmla="*/ 857250 w 1621329"/>
                <a:gd name="connsiteY3" fmla="*/ 200025 h 1044591"/>
                <a:gd name="connsiteX4" fmla="*/ 900113 w 1621329"/>
                <a:gd name="connsiteY4" fmla="*/ 171450 h 1044591"/>
                <a:gd name="connsiteX5" fmla="*/ 1014413 w 1621329"/>
                <a:gd name="connsiteY5" fmla="*/ 142875 h 1044591"/>
                <a:gd name="connsiteX6" fmla="*/ 1157288 w 1621329"/>
                <a:gd name="connsiteY6" fmla="*/ 114300 h 1044591"/>
                <a:gd name="connsiteX7" fmla="*/ 1214438 w 1621329"/>
                <a:gd name="connsiteY7" fmla="*/ 100012 h 1044591"/>
                <a:gd name="connsiteX8" fmla="*/ 1300163 w 1621329"/>
                <a:gd name="connsiteY8" fmla="*/ 85725 h 1044591"/>
                <a:gd name="connsiteX9" fmla="*/ 1371600 w 1621329"/>
                <a:gd name="connsiteY9" fmla="*/ 71437 h 1044591"/>
                <a:gd name="connsiteX10" fmla="*/ 1471613 w 1621329"/>
                <a:gd name="connsiteY10" fmla="*/ 28575 h 1044591"/>
                <a:gd name="connsiteX11" fmla="*/ 1557338 w 1621329"/>
                <a:gd name="connsiteY11" fmla="*/ 0 h 1044591"/>
                <a:gd name="connsiteX12" fmla="*/ 1614488 w 1621329"/>
                <a:gd name="connsiteY12" fmla="*/ 14287 h 1044591"/>
                <a:gd name="connsiteX13" fmla="*/ 1571625 w 1621329"/>
                <a:gd name="connsiteY13" fmla="*/ 485775 h 1044591"/>
                <a:gd name="connsiteX14" fmla="*/ 1557338 w 1621329"/>
                <a:gd name="connsiteY14" fmla="*/ 542925 h 1044591"/>
                <a:gd name="connsiteX15" fmla="*/ 1528763 w 1621329"/>
                <a:gd name="connsiteY15" fmla="*/ 714375 h 1044591"/>
                <a:gd name="connsiteX16" fmla="*/ 1414463 w 1621329"/>
                <a:gd name="connsiteY16" fmla="*/ 814387 h 1044591"/>
                <a:gd name="connsiteX17" fmla="*/ 1371600 w 1621329"/>
                <a:gd name="connsiteY17" fmla="*/ 842962 h 1044591"/>
                <a:gd name="connsiteX18" fmla="*/ 1285875 w 1621329"/>
                <a:gd name="connsiteY18" fmla="*/ 871537 h 1044591"/>
                <a:gd name="connsiteX19" fmla="*/ 1243013 w 1621329"/>
                <a:gd name="connsiteY19" fmla="*/ 900112 h 1044591"/>
                <a:gd name="connsiteX20" fmla="*/ 1071563 w 1621329"/>
                <a:gd name="connsiteY20" fmla="*/ 942975 h 1044591"/>
                <a:gd name="connsiteX21" fmla="*/ 985838 w 1621329"/>
                <a:gd name="connsiteY21" fmla="*/ 971550 h 1044591"/>
                <a:gd name="connsiteX22" fmla="*/ 942975 w 1621329"/>
                <a:gd name="connsiteY22" fmla="*/ 985837 h 1044591"/>
                <a:gd name="connsiteX23" fmla="*/ 900113 w 1621329"/>
                <a:gd name="connsiteY23" fmla="*/ 1014412 h 1044591"/>
                <a:gd name="connsiteX24" fmla="*/ 571500 w 1621329"/>
                <a:gd name="connsiteY24" fmla="*/ 1014412 h 1044591"/>
                <a:gd name="connsiteX25" fmla="*/ 328613 w 1621329"/>
                <a:gd name="connsiteY25" fmla="*/ 1014412 h 1044591"/>
                <a:gd name="connsiteX26" fmla="*/ 85725 w 1621329"/>
                <a:gd name="connsiteY26" fmla="*/ 1028700 h 1044591"/>
                <a:gd name="connsiteX27" fmla="*/ 0 w 1621329"/>
                <a:gd name="connsiteY27" fmla="*/ 1000125 h 1044591"/>
                <a:gd name="connsiteX28" fmla="*/ 42863 w 1621329"/>
                <a:gd name="connsiteY28" fmla="*/ 857250 h 1044591"/>
                <a:gd name="connsiteX29" fmla="*/ 100013 w 1621329"/>
                <a:gd name="connsiteY29" fmla="*/ 771525 h 1044591"/>
                <a:gd name="connsiteX30" fmla="*/ 157163 w 1621329"/>
                <a:gd name="connsiteY30" fmla="*/ 685800 h 1044591"/>
                <a:gd name="connsiteX31" fmla="*/ 171450 w 1621329"/>
                <a:gd name="connsiteY31" fmla="*/ 628650 h 1044591"/>
                <a:gd name="connsiteX32" fmla="*/ 214313 w 1621329"/>
                <a:gd name="connsiteY32" fmla="*/ 600075 h 1044591"/>
                <a:gd name="connsiteX33" fmla="*/ 257175 w 1621329"/>
                <a:gd name="connsiteY33" fmla="*/ 557212 h 1044591"/>
                <a:gd name="connsiteX34" fmla="*/ 342900 w 1621329"/>
                <a:gd name="connsiteY34" fmla="*/ 514350 h 1044591"/>
                <a:gd name="connsiteX35" fmla="*/ 371475 w 1621329"/>
                <a:gd name="connsiteY35" fmla="*/ 471487 h 1044591"/>
                <a:gd name="connsiteX36" fmla="*/ 414338 w 1621329"/>
                <a:gd name="connsiteY36" fmla="*/ 457200 h 1044591"/>
                <a:gd name="connsiteX37" fmla="*/ 457200 w 1621329"/>
                <a:gd name="connsiteY37" fmla="*/ 428625 h 1044591"/>
                <a:gd name="connsiteX38" fmla="*/ 542925 w 1621329"/>
                <a:gd name="connsiteY38" fmla="*/ 342900 h 1044591"/>
                <a:gd name="connsiteX39" fmla="*/ 671513 w 1621329"/>
                <a:gd name="connsiteY39" fmla="*/ 285750 h 1044591"/>
                <a:gd name="connsiteX40" fmla="*/ 742950 w 1621329"/>
                <a:gd name="connsiteY40" fmla="*/ 271462 h 1044591"/>
                <a:gd name="connsiteX41" fmla="*/ 685800 w 1621329"/>
                <a:gd name="connsiteY41" fmla="*/ 257175 h 104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621329" h="1044591">
                  <a:moveTo>
                    <a:pt x="685800" y="257175"/>
                  </a:moveTo>
                  <a:lnTo>
                    <a:pt x="685800" y="257175"/>
                  </a:lnTo>
                  <a:cubicBezTo>
                    <a:pt x="723900" y="242887"/>
                    <a:pt x="761497" y="227180"/>
                    <a:pt x="800100" y="214312"/>
                  </a:cubicBezTo>
                  <a:cubicBezTo>
                    <a:pt x="818729" y="208102"/>
                    <a:pt x="839201" y="207760"/>
                    <a:pt x="857250" y="200025"/>
                  </a:cubicBezTo>
                  <a:cubicBezTo>
                    <a:pt x="873033" y="193261"/>
                    <a:pt x="883975" y="177318"/>
                    <a:pt x="900113" y="171450"/>
                  </a:cubicBezTo>
                  <a:cubicBezTo>
                    <a:pt x="937021" y="158029"/>
                    <a:pt x="976313" y="152400"/>
                    <a:pt x="1014413" y="142875"/>
                  </a:cubicBezTo>
                  <a:cubicBezTo>
                    <a:pt x="1147174" y="109684"/>
                    <a:pt x="982108" y="149336"/>
                    <a:pt x="1157288" y="114300"/>
                  </a:cubicBezTo>
                  <a:cubicBezTo>
                    <a:pt x="1176543" y="110449"/>
                    <a:pt x="1195183" y="103863"/>
                    <a:pt x="1214438" y="100012"/>
                  </a:cubicBezTo>
                  <a:cubicBezTo>
                    <a:pt x="1242845" y="94331"/>
                    <a:pt x="1271661" y="90907"/>
                    <a:pt x="1300163" y="85725"/>
                  </a:cubicBezTo>
                  <a:cubicBezTo>
                    <a:pt x="1324055" y="81381"/>
                    <a:pt x="1347788" y="76200"/>
                    <a:pt x="1371600" y="71437"/>
                  </a:cubicBezTo>
                  <a:cubicBezTo>
                    <a:pt x="1439604" y="26102"/>
                    <a:pt x="1387738" y="53737"/>
                    <a:pt x="1471613" y="28575"/>
                  </a:cubicBezTo>
                  <a:cubicBezTo>
                    <a:pt x="1500463" y="19920"/>
                    <a:pt x="1557338" y="0"/>
                    <a:pt x="1557338" y="0"/>
                  </a:cubicBezTo>
                  <a:cubicBezTo>
                    <a:pt x="1576388" y="4762"/>
                    <a:pt x="1612052" y="-5198"/>
                    <a:pt x="1614488" y="14287"/>
                  </a:cubicBezTo>
                  <a:cubicBezTo>
                    <a:pt x="1635246" y="180351"/>
                    <a:pt x="1605243" y="328887"/>
                    <a:pt x="1571625" y="485775"/>
                  </a:cubicBezTo>
                  <a:cubicBezTo>
                    <a:pt x="1567511" y="504975"/>
                    <a:pt x="1560851" y="523605"/>
                    <a:pt x="1557338" y="542925"/>
                  </a:cubicBezTo>
                  <a:cubicBezTo>
                    <a:pt x="1554095" y="560762"/>
                    <a:pt x="1539213" y="686508"/>
                    <a:pt x="1528763" y="714375"/>
                  </a:cubicBezTo>
                  <a:cubicBezTo>
                    <a:pt x="1508920" y="767290"/>
                    <a:pt x="1458911" y="784755"/>
                    <a:pt x="1414463" y="814387"/>
                  </a:cubicBezTo>
                  <a:cubicBezTo>
                    <a:pt x="1400175" y="823912"/>
                    <a:pt x="1387890" y="837532"/>
                    <a:pt x="1371600" y="842962"/>
                  </a:cubicBezTo>
                  <a:lnTo>
                    <a:pt x="1285875" y="871537"/>
                  </a:lnTo>
                  <a:cubicBezTo>
                    <a:pt x="1271588" y="881062"/>
                    <a:pt x="1258704" y="893138"/>
                    <a:pt x="1243013" y="900112"/>
                  </a:cubicBezTo>
                  <a:cubicBezTo>
                    <a:pt x="1143059" y="944536"/>
                    <a:pt x="1174252" y="917303"/>
                    <a:pt x="1071563" y="942975"/>
                  </a:cubicBezTo>
                  <a:cubicBezTo>
                    <a:pt x="1042342" y="950280"/>
                    <a:pt x="1014413" y="962025"/>
                    <a:pt x="985838" y="971550"/>
                  </a:cubicBezTo>
                  <a:lnTo>
                    <a:pt x="942975" y="985837"/>
                  </a:lnTo>
                  <a:cubicBezTo>
                    <a:pt x="928688" y="995362"/>
                    <a:pt x="915896" y="1007648"/>
                    <a:pt x="900113" y="1014412"/>
                  </a:cubicBezTo>
                  <a:cubicBezTo>
                    <a:pt x="808884" y="1053511"/>
                    <a:pt x="614178" y="1016658"/>
                    <a:pt x="571500" y="1014412"/>
                  </a:cubicBezTo>
                  <a:cubicBezTo>
                    <a:pt x="464382" y="978707"/>
                    <a:pt x="547395" y="1000297"/>
                    <a:pt x="328613" y="1014412"/>
                  </a:cubicBezTo>
                  <a:lnTo>
                    <a:pt x="85725" y="1028700"/>
                  </a:lnTo>
                  <a:cubicBezTo>
                    <a:pt x="34942" y="1038856"/>
                    <a:pt x="0" y="1070418"/>
                    <a:pt x="0" y="1000125"/>
                  </a:cubicBezTo>
                  <a:cubicBezTo>
                    <a:pt x="0" y="980159"/>
                    <a:pt x="41201" y="859742"/>
                    <a:pt x="42863" y="857250"/>
                  </a:cubicBezTo>
                  <a:lnTo>
                    <a:pt x="100013" y="771525"/>
                  </a:lnTo>
                  <a:cubicBezTo>
                    <a:pt x="144619" y="637702"/>
                    <a:pt x="71546" y="835629"/>
                    <a:pt x="157163" y="685800"/>
                  </a:cubicBezTo>
                  <a:cubicBezTo>
                    <a:pt x="166905" y="668751"/>
                    <a:pt x="160558" y="644988"/>
                    <a:pt x="171450" y="628650"/>
                  </a:cubicBezTo>
                  <a:cubicBezTo>
                    <a:pt x="180975" y="614362"/>
                    <a:pt x="201121" y="611068"/>
                    <a:pt x="214313" y="600075"/>
                  </a:cubicBezTo>
                  <a:cubicBezTo>
                    <a:pt x="229835" y="587140"/>
                    <a:pt x="241653" y="570147"/>
                    <a:pt x="257175" y="557212"/>
                  </a:cubicBezTo>
                  <a:cubicBezTo>
                    <a:pt x="294103" y="526438"/>
                    <a:pt x="299943" y="528669"/>
                    <a:pt x="342900" y="514350"/>
                  </a:cubicBezTo>
                  <a:cubicBezTo>
                    <a:pt x="352425" y="500062"/>
                    <a:pt x="358066" y="482214"/>
                    <a:pt x="371475" y="471487"/>
                  </a:cubicBezTo>
                  <a:cubicBezTo>
                    <a:pt x="383235" y="462079"/>
                    <a:pt x="400867" y="463935"/>
                    <a:pt x="414338" y="457200"/>
                  </a:cubicBezTo>
                  <a:cubicBezTo>
                    <a:pt x="429697" y="449521"/>
                    <a:pt x="444366" y="440033"/>
                    <a:pt x="457200" y="428625"/>
                  </a:cubicBezTo>
                  <a:cubicBezTo>
                    <a:pt x="487404" y="401777"/>
                    <a:pt x="509301" y="365316"/>
                    <a:pt x="542925" y="342900"/>
                  </a:cubicBezTo>
                  <a:cubicBezTo>
                    <a:pt x="610851" y="297617"/>
                    <a:pt x="569496" y="319756"/>
                    <a:pt x="671513" y="285750"/>
                  </a:cubicBezTo>
                  <a:cubicBezTo>
                    <a:pt x="723413" y="268450"/>
                    <a:pt x="699314" y="271462"/>
                    <a:pt x="742950" y="271462"/>
                  </a:cubicBezTo>
                  <a:lnTo>
                    <a:pt x="685800" y="257175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 rot="19388424" flipH="1">
              <a:off x="7620196" y="1538191"/>
              <a:ext cx="695059" cy="409954"/>
            </a:xfrm>
            <a:custGeom>
              <a:avLst/>
              <a:gdLst>
                <a:gd name="connsiteX0" fmla="*/ 685800 w 1621329"/>
                <a:gd name="connsiteY0" fmla="*/ 257175 h 1044591"/>
                <a:gd name="connsiteX1" fmla="*/ 685800 w 1621329"/>
                <a:gd name="connsiteY1" fmla="*/ 257175 h 1044591"/>
                <a:gd name="connsiteX2" fmla="*/ 800100 w 1621329"/>
                <a:gd name="connsiteY2" fmla="*/ 214312 h 1044591"/>
                <a:gd name="connsiteX3" fmla="*/ 857250 w 1621329"/>
                <a:gd name="connsiteY3" fmla="*/ 200025 h 1044591"/>
                <a:gd name="connsiteX4" fmla="*/ 900113 w 1621329"/>
                <a:gd name="connsiteY4" fmla="*/ 171450 h 1044591"/>
                <a:gd name="connsiteX5" fmla="*/ 1014413 w 1621329"/>
                <a:gd name="connsiteY5" fmla="*/ 142875 h 1044591"/>
                <a:gd name="connsiteX6" fmla="*/ 1157288 w 1621329"/>
                <a:gd name="connsiteY6" fmla="*/ 114300 h 1044591"/>
                <a:gd name="connsiteX7" fmla="*/ 1214438 w 1621329"/>
                <a:gd name="connsiteY7" fmla="*/ 100012 h 1044591"/>
                <a:gd name="connsiteX8" fmla="*/ 1300163 w 1621329"/>
                <a:gd name="connsiteY8" fmla="*/ 85725 h 1044591"/>
                <a:gd name="connsiteX9" fmla="*/ 1371600 w 1621329"/>
                <a:gd name="connsiteY9" fmla="*/ 71437 h 1044591"/>
                <a:gd name="connsiteX10" fmla="*/ 1471613 w 1621329"/>
                <a:gd name="connsiteY10" fmla="*/ 28575 h 1044591"/>
                <a:gd name="connsiteX11" fmla="*/ 1557338 w 1621329"/>
                <a:gd name="connsiteY11" fmla="*/ 0 h 1044591"/>
                <a:gd name="connsiteX12" fmla="*/ 1614488 w 1621329"/>
                <a:gd name="connsiteY12" fmla="*/ 14287 h 1044591"/>
                <a:gd name="connsiteX13" fmla="*/ 1571625 w 1621329"/>
                <a:gd name="connsiteY13" fmla="*/ 485775 h 1044591"/>
                <a:gd name="connsiteX14" fmla="*/ 1557338 w 1621329"/>
                <a:gd name="connsiteY14" fmla="*/ 542925 h 1044591"/>
                <a:gd name="connsiteX15" fmla="*/ 1528763 w 1621329"/>
                <a:gd name="connsiteY15" fmla="*/ 714375 h 1044591"/>
                <a:gd name="connsiteX16" fmla="*/ 1414463 w 1621329"/>
                <a:gd name="connsiteY16" fmla="*/ 814387 h 1044591"/>
                <a:gd name="connsiteX17" fmla="*/ 1371600 w 1621329"/>
                <a:gd name="connsiteY17" fmla="*/ 842962 h 1044591"/>
                <a:gd name="connsiteX18" fmla="*/ 1285875 w 1621329"/>
                <a:gd name="connsiteY18" fmla="*/ 871537 h 1044591"/>
                <a:gd name="connsiteX19" fmla="*/ 1243013 w 1621329"/>
                <a:gd name="connsiteY19" fmla="*/ 900112 h 1044591"/>
                <a:gd name="connsiteX20" fmla="*/ 1071563 w 1621329"/>
                <a:gd name="connsiteY20" fmla="*/ 942975 h 1044591"/>
                <a:gd name="connsiteX21" fmla="*/ 985838 w 1621329"/>
                <a:gd name="connsiteY21" fmla="*/ 971550 h 1044591"/>
                <a:gd name="connsiteX22" fmla="*/ 942975 w 1621329"/>
                <a:gd name="connsiteY22" fmla="*/ 985837 h 1044591"/>
                <a:gd name="connsiteX23" fmla="*/ 900113 w 1621329"/>
                <a:gd name="connsiteY23" fmla="*/ 1014412 h 1044591"/>
                <a:gd name="connsiteX24" fmla="*/ 571500 w 1621329"/>
                <a:gd name="connsiteY24" fmla="*/ 1014412 h 1044591"/>
                <a:gd name="connsiteX25" fmla="*/ 328613 w 1621329"/>
                <a:gd name="connsiteY25" fmla="*/ 1014412 h 1044591"/>
                <a:gd name="connsiteX26" fmla="*/ 85725 w 1621329"/>
                <a:gd name="connsiteY26" fmla="*/ 1028700 h 1044591"/>
                <a:gd name="connsiteX27" fmla="*/ 0 w 1621329"/>
                <a:gd name="connsiteY27" fmla="*/ 1000125 h 1044591"/>
                <a:gd name="connsiteX28" fmla="*/ 42863 w 1621329"/>
                <a:gd name="connsiteY28" fmla="*/ 857250 h 1044591"/>
                <a:gd name="connsiteX29" fmla="*/ 100013 w 1621329"/>
                <a:gd name="connsiteY29" fmla="*/ 771525 h 1044591"/>
                <a:gd name="connsiteX30" fmla="*/ 157163 w 1621329"/>
                <a:gd name="connsiteY30" fmla="*/ 685800 h 1044591"/>
                <a:gd name="connsiteX31" fmla="*/ 171450 w 1621329"/>
                <a:gd name="connsiteY31" fmla="*/ 628650 h 1044591"/>
                <a:gd name="connsiteX32" fmla="*/ 214313 w 1621329"/>
                <a:gd name="connsiteY32" fmla="*/ 600075 h 1044591"/>
                <a:gd name="connsiteX33" fmla="*/ 257175 w 1621329"/>
                <a:gd name="connsiteY33" fmla="*/ 557212 h 1044591"/>
                <a:gd name="connsiteX34" fmla="*/ 342900 w 1621329"/>
                <a:gd name="connsiteY34" fmla="*/ 514350 h 1044591"/>
                <a:gd name="connsiteX35" fmla="*/ 371475 w 1621329"/>
                <a:gd name="connsiteY35" fmla="*/ 471487 h 1044591"/>
                <a:gd name="connsiteX36" fmla="*/ 414338 w 1621329"/>
                <a:gd name="connsiteY36" fmla="*/ 457200 h 1044591"/>
                <a:gd name="connsiteX37" fmla="*/ 457200 w 1621329"/>
                <a:gd name="connsiteY37" fmla="*/ 428625 h 1044591"/>
                <a:gd name="connsiteX38" fmla="*/ 542925 w 1621329"/>
                <a:gd name="connsiteY38" fmla="*/ 342900 h 1044591"/>
                <a:gd name="connsiteX39" fmla="*/ 671513 w 1621329"/>
                <a:gd name="connsiteY39" fmla="*/ 285750 h 1044591"/>
                <a:gd name="connsiteX40" fmla="*/ 742950 w 1621329"/>
                <a:gd name="connsiteY40" fmla="*/ 271462 h 1044591"/>
                <a:gd name="connsiteX41" fmla="*/ 685800 w 1621329"/>
                <a:gd name="connsiteY41" fmla="*/ 257175 h 104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621329" h="1044591">
                  <a:moveTo>
                    <a:pt x="685800" y="257175"/>
                  </a:moveTo>
                  <a:lnTo>
                    <a:pt x="685800" y="257175"/>
                  </a:lnTo>
                  <a:cubicBezTo>
                    <a:pt x="723900" y="242887"/>
                    <a:pt x="761497" y="227180"/>
                    <a:pt x="800100" y="214312"/>
                  </a:cubicBezTo>
                  <a:cubicBezTo>
                    <a:pt x="818729" y="208102"/>
                    <a:pt x="839201" y="207760"/>
                    <a:pt x="857250" y="200025"/>
                  </a:cubicBezTo>
                  <a:cubicBezTo>
                    <a:pt x="873033" y="193261"/>
                    <a:pt x="883975" y="177318"/>
                    <a:pt x="900113" y="171450"/>
                  </a:cubicBezTo>
                  <a:cubicBezTo>
                    <a:pt x="937021" y="158029"/>
                    <a:pt x="976313" y="152400"/>
                    <a:pt x="1014413" y="142875"/>
                  </a:cubicBezTo>
                  <a:cubicBezTo>
                    <a:pt x="1147174" y="109684"/>
                    <a:pt x="982108" y="149336"/>
                    <a:pt x="1157288" y="114300"/>
                  </a:cubicBezTo>
                  <a:cubicBezTo>
                    <a:pt x="1176543" y="110449"/>
                    <a:pt x="1195183" y="103863"/>
                    <a:pt x="1214438" y="100012"/>
                  </a:cubicBezTo>
                  <a:cubicBezTo>
                    <a:pt x="1242845" y="94331"/>
                    <a:pt x="1271661" y="90907"/>
                    <a:pt x="1300163" y="85725"/>
                  </a:cubicBezTo>
                  <a:cubicBezTo>
                    <a:pt x="1324055" y="81381"/>
                    <a:pt x="1347788" y="76200"/>
                    <a:pt x="1371600" y="71437"/>
                  </a:cubicBezTo>
                  <a:cubicBezTo>
                    <a:pt x="1439604" y="26102"/>
                    <a:pt x="1387738" y="53737"/>
                    <a:pt x="1471613" y="28575"/>
                  </a:cubicBezTo>
                  <a:cubicBezTo>
                    <a:pt x="1500463" y="19920"/>
                    <a:pt x="1557338" y="0"/>
                    <a:pt x="1557338" y="0"/>
                  </a:cubicBezTo>
                  <a:cubicBezTo>
                    <a:pt x="1576388" y="4762"/>
                    <a:pt x="1612052" y="-5198"/>
                    <a:pt x="1614488" y="14287"/>
                  </a:cubicBezTo>
                  <a:cubicBezTo>
                    <a:pt x="1635246" y="180351"/>
                    <a:pt x="1605243" y="328887"/>
                    <a:pt x="1571625" y="485775"/>
                  </a:cubicBezTo>
                  <a:cubicBezTo>
                    <a:pt x="1567511" y="504975"/>
                    <a:pt x="1560851" y="523605"/>
                    <a:pt x="1557338" y="542925"/>
                  </a:cubicBezTo>
                  <a:cubicBezTo>
                    <a:pt x="1554095" y="560762"/>
                    <a:pt x="1539213" y="686508"/>
                    <a:pt x="1528763" y="714375"/>
                  </a:cubicBezTo>
                  <a:cubicBezTo>
                    <a:pt x="1508920" y="767290"/>
                    <a:pt x="1458911" y="784755"/>
                    <a:pt x="1414463" y="814387"/>
                  </a:cubicBezTo>
                  <a:cubicBezTo>
                    <a:pt x="1400175" y="823912"/>
                    <a:pt x="1387890" y="837532"/>
                    <a:pt x="1371600" y="842962"/>
                  </a:cubicBezTo>
                  <a:lnTo>
                    <a:pt x="1285875" y="871537"/>
                  </a:lnTo>
                  <a:cubicBezTo>
                    <a:pt x="1271588" y="881062"/>
                    <a:pt x="1258704" y="893138"/>
                    <a:pt x="1243013" y="900112"/>
                  </a:cubicBezTo>
                  <a:cubicBezTo>
                    <a:pt x="1143059" y="944536"/>
                    <a:pt x="1174252" y="917303"/>
                    <a:pt x="1071563" y="942975"/>
                  </a:cubicBezTo>
                  <a:cubicBezTo>
                    <a:pt x="1042342" y="950280"/>
                    <a:pt x="1014413" y="962025"/>
                    <a:pt x="985838" y="971550"/>
                  </a:cubicBezTo>
                  <a:lnTo>
                    <a:pt x="942975" y="985837"/>
                  </a:lnTo>
                  <a:cubicBezTo>
                    <a:pt x="928688" y="995362"/>
                    <a:pt x="915896" y="1007648"/>
                    <a:pt x="900113" y="1014412"/>
                  </a:cubicBezTo>
                  <a:cubicBezTo>
                    <a:pt x="808884" y="1053511"/>
                    <a:pt x="614178" y="1016658"/>
                    <a:pt x="571500" y="1014412"/>
                  </a:cubicBezTo>
                  <a:cubicBezTo>
                    <a:pt x="464382" y="978707"/>
                    <a:pt x="547395" y="1000297"/>
                    <a:pt x="328613" y="1014412"/>
                  </a:cubicBezTo>
                  <a:lnTo>
                    <a:pt x="85725" y="1028700"/>
                  </a:lnTo>
                  <a:cubicBezTo>
                    <a:pt x="34942" y="1038856"/>
                    <a:pt x="0" y="1070418"/>
                    <a:pt x="0" y="1000125"/>
                  </a:cubicBezTo>
                  <a:cubicBezTo>
                    <a:pt x="0" y="980159"/>
                    <a:pt x="41201" y="859742"/>
                    <a:pt x="42863" y="857250"/>
                  </a:cubicBezTo>
                  <a:lnTo>
                    <a:pt x="100013" y="771525"/>
                  </a:lnTo>
                  <a:cubicBezTo>
                    <a:pt x="144619" y="637702"/>
                    <a:pt x="71546" y="835629"/>
                    <a:pt x="157163" y="685800"/>
                  </a:cubicBezTo>
                  <a:cubicBezTo>
                    <a:pt x="166905" y="668751"/>
                    <a:pt x="160558" y="644988"/>
                    <a:pt x="171450" y="628650"/>
                  </a:cubicBezTo>
                  <a:cubicBezTo>
                    <a:pt x="180975" y="614362"/>
                    <a:pt x="201121" y="611068"/>
                    <a:pt x="214313" y="600075"/>
                  </a:cubicBezTo>
                  <a:cubicBezTo>
                    <a:pt x="229835" y="587140"/>
                    <a:pt x="241653" y="570147"/>
                    <a:pt x="257175" y="557212"/>
                  </a:cubicBezTo>
                  <a:cubicBezTo>
                    <a:pt x="294103" y="526438"/>
                    <a:pt x="299943" y="528669"/>
                    <a:pt x="342900" y="514350"/>
                  </a:cubicBezTo>
                  <a:cubicBezTo>
                    <a:pt x="352425" y="500062"/>
                    <a:pt x="358066" y="482214"/>
                    <a:pt x="371475" y="471487"/>
                  </a:cubicBezTo>
                  <a:cubicBezTo>
                    <a:pt x="383235" y="462079"/>
                    <a:pt x="400867" y="463935"/>
                    <a:pt x="414338" y="457200"/>
                  </a:cubicBezTo>
                  <a:cubicBezTo>
                    <a:pt x="429697" y="449521"/>
                    <a:pt x="444366" y="440033"/>
                    <a:pt x="457200" y="428625"/>
                  </a:cubicBezTo>
                  <a:cubicBezTo>
                    <a:pt x="487404" y="401777"/>
                    <a:pt x="509301" y="365316"/>
                    <a:pt x="542925" y="342900"/>
                  </a:cubicBezTo>
                  <a:cubicBezTo>
                    <a:pt x="610851" y="297617"/>
                    <a:pt x="569496" y="319756"/>
                    <a:pt x="671513" y="285750"/>
                  </a:cubicBezTo>
                  <a:cubicBezTo>
                    <a:pt x="723413" y="268450"/>
                    <a:pt x="699314" y="271462"/>
                    <a:pt x="742950" y="271462"/>
                  </a:cubicBezTo>
                  <a:lnTo>
                    <a:pt x="685800" y="257175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 rot="7261660">
              <a:off x="7243722" y="1233588"/>
              <a:ext cx="515436" cy="409954"/>
            </a:xfrm>
            <a:custGeom>
              <a:avLst/>
              <a:gdLst>
                <a:gd name="connsiteX0" fmla="*/ 685800 w 1621329"/>
                <a:gd name="connsiteY0" fmla="*/ 257175 h 1044591"/>
                <a:gd name="connsiteX1" fmla="*/ 685800 w 1621329"/>
                <a:gd name="connsiteY1" fmla="*/ 257175 h 1044591"/>
                <a:gd name="connsiteX2" fmla="*/ 800100 w 1621329"/>
                <a:gd name="connsiteY2" fmla="*/ 214312 h 1044591"/>
                <a:gd name="connsiteX3" fmla="*/ 857250 w 1621329"/>
                <a:gd name="connsiteY3" fmla="*/ 200025 h 1044591"/>
                <a:gd name="connsiteX4" fmla="*/ 900113 w 1621329"/>
                <a:gd name="connsiteY4" fmla="*/ 171450 h 1044591"/>
                <a:gd name="connsiteX5" fmla="*/ 1014413 w 1621329"/>
                <a:gd name="connsiteY5" fmla="*/ 142875 h 1044591"/>
                <a:gd name="connsiteX6" fmla="*/ 1157288 w 1621329"/>
                <a:gd name="connsiteY6" fmla="*/ 114300 h 1044591"/>
                <a:gd name="connsiteX7" fmla="*/ 1214438 w 1621329"/>
                <a:gd name="connsiteY7" fmla="*/ 100012 h 1044591"/>
                <a:gd name="connsiteX8" fmla="*/ 1300163 w 1621329"/>
                <a:gd name="connsiteY8" fmla="*/ 85725 h 1044591"/>
                <a:gd name="connsiteX9" fmla="*/ 1371600 w 1621329"/>
                <a:gd name="connsiteY9" fmla="*/ 71437 h 1044591"/>
                <a:gd name="connsiteX10" fmla="*/ 1471613 w 1621329"/>
                <a:gd name="connsiteY10" fmla="*/ 28575 h 1044591"/>
                <a:gd name="connsiteX11" fmla="*/ 1557338 w 1621329"/>
                <a:gd name="connsiteY11" fmla="*/ 0 h 1044591"/>
                <a:gd name="connsiteX12" fmla="*/ 1614488 w 1621329"/>
                <a:gd name="connsiteY12" fmla="*/ 14287 h 1044591"/>
                <a:gd name="connsiteX13" fmla="*/ 1571625 w 1621329"/>
                <a:gd name="connsiteY13" fmla="*/ 485775 h 1044591"/>
                <a:gd name="connsiteX14" fmla="*/ 1557338 w 1621329"/>
                <a:gd name="connsiteY14" fmla="*/ 542925 h 1044591"/>
                <a:gd name="connsiteX15" fmla="*/ 1528763 w 1621329"/>
                <a:gd name="connsiteY15" fmla="*/ 714375 h 1044591"/>
                <a:gd name="connsiteX16" fmla="*/ 1414463 w 1621329"/>
                <a:gd name="connsiteY16" fmla="*/ 814387 h 1044591"/>
                <a:gd name="connsiteX17" fmla="*/ 1371600 w 1621329"/>
                <a:gd name="connsiteY17" fmla="*/ 842962 h 1044591"/>
                <a:gd name="connsiteX18" fmla="*/ 1285875 w 1621329"/>
                <a:gd name="connsiteY18" fmla="*/ 871537 h 1044591"/>
                <a:gd name="connsiteX19" fmla="*/ 1243013 w 1621329"/>
                <a:gd name="connsiteY19" fmla="*/ 900112 h 1044591"/>
                <a:gd name="connsiteX20" fmla="*/ 1071563 w 1621329"/>
                <a:gd name="connsiteY20" fmla="*/ 942975 h 1044591"/>
                <a:gd name="connsiteX21" fmla="*/ 985838 w 1621329"/>
                <a:gd name="connsiteY21" fmla="*/ 971550 h 1044591"/>
                <a:gd name="connsiteX22" fmla="*/ 942975 w 1621329"/>
                <a:gd name="connsiteY22" fmla="*/ 985837 h 1044591"/>
                <a:gd name="connsiteX23" fmla="*/ 900113 w 1621329"/>
                <a:gd name="connsiteY23" fmla="*/ 1014412 h 1044591"/>
                <a:gd name="connsiteX24" fmla="*/ 571500 w 1621329"/>
                <a:gd name="connsiteY24" fmla="*/ 1014412 h 1044591"/>
                <a:gd name="connsiteX25" fmla="*/ 328613 w 1621329"/>
                <a:gd name="connsiteY25" fmla="*/ 1014412 h 1044591"/>
                <a:gd name="connsiteX26" fmla="*/ 85725 w 1621329"/>
                <a:gd name="connsiteY26" fmla="*/ 1028700 h 1044591"/>
                <a:gd name="connsiteX27" fmla="*/ 0 w 1621329"/>
                <a:gd name="connsiteY27" fmla="*/ 1000125 h 1044591"/>
                <a:gd name="connsiteX28" fmla="*/ 42863 w 1621329"/>
                <a:gd name="connsiteY28" fmla="*/ 857250 h 1044591"/>
                <a:gd name="connsiteX29" fmla="*/ 100013 w 1621329"/>
                <a:gd name="connsiteY29" fmla="*/ 771525 h 1044591"/>
                <a:gd name="connsiteX30" fmla="*/ 157163 w 1621329"/>
                <a:gd name="connsiteY30" fmla="*/ 685800 h 1044591"/>
                <a:gd name="connsiteX31" fmla="*/ 171450 w 1621329"/>
                <a:gd name="connsiteY31" fmla="*/ 628650 h 1044591"/>
                <a:gd name="connsiteX32" fmla="*/ 214313 w 1621329"/>
                <a:gd name="connsiteY32" fmla="*/ 600075 h 1044591"/>
                <a:gd name="connsiteX33" fmla="*/ 257175 w 1621329"/>
                <a:gd name="connsiteY33" fmla="*/ 557212 h 1044591"/>
                <a:gd name="connsiteX34" fmla="*/ 342900 w 1621329"/>
                <a:gd name="connsiteY34" fmla="*/ 514350 h 1044591"/>
                <a:gd name="connsiteX35" fmla="*/ 371475 w 1621329"/>
                <a:gd name="connsiteY35" fmla="*/ 471487 h 1044591"/>
                <a:gd name="connsiteX36" fmla="*/ 414338 w 1621329"/>
                <a:gd name="connsiteY36" fmla="*/ 457200 h 1044591"/>
                <a:gd name="connsiteX37" fmla="*/ 457200 w 1621329"/>
                <a:gd name="connsiteY37" fmla="*/ 428625 h 1044591"/>
                <a:gd name="connsiteX38" fmla="*/ 542925 w 1621329"/>
                <a:gd name="connsiteY38" fmla="*/ 342900 h 1044591"/>
                <a:gd name="connsiteX39" fmla="*/ 671513 w 1621329"/>
                <a:gd name="connsiteY39" fmla="*/ 285750 h 1044591"/>
                <a:gd name="connsiteX40" fmla="*/ 742950 w 1621329"/>
                <a:gd name="connsiteY40" fmla="*/ 271462 h 1044591"/>
                <a:gd name="connsiteX41" fmla="*/ 685800 w 1621329"/>
                <a:gd name="connsiteY41" fmla="*/ 257175 h 104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621329" h="1044591">
                  <a:moveTo>
                    <a:pt x="685800" y="257175"/>
                  </a:moveTo>
                  <a:lnTo>
                    <a:pt x="685800" y="257175"/>
                  </a:lnTo>
                  <a:cubicBezTo>
                    <a:pt x="723900" y="242887"/>
                    <a:pt x="761497" y="227180"/>
                    <a:pt x="800100" y="214312"/>
                  </a:cubicBezTo>
                  <a:cubicBezTo>
                    <a:pt x="818729" y="208102"/>
                    <a:pt x="839201" y="207760"/>
                    <a:pt x="857250" y="200025"/>
                  </a:cubicBezTo>
                  <a:cubicBezTo>
                    <a:pt x="873033" y="193261"/>
                    <a:pt x="883975" y="177318"/>
                    <a:pt x="900113" y="171450"/>
                  </a:cubicBezTo>
                  <a:cubicBezTo>
                    <a:pt x="937021" y="158029"/>
                    <a:pt x="976313" y="152400"/>
                    <a:pt x="1014413" y="142875"/>
                  </a:cubicBezTo>
                  <a:cubicBezTo>
                    <a:pt x="1147174" y="109684"/>
                    <a:pt x="982108" y="149336"/>
                    <a:pt x="1157288" y="114300"/>
                  </a:cubicBezTo>
                  <a:cubicBezTo>
                    <a:pt x="1176543" y="110449"/>
                    <a:pt x="1195183" y="103863"/>
                    <a:pt x="1214438" y="100012"/>
                  </a:cubicBezTo>
                  <a:cubicBezTo>
                    <a:pt x="1242845" y="94331"/>
                    <a:pt x="1271661" y="90907"/>
                    <a:pt x="1300163" y="85725"/>
                  </a:cubicBezTo>
                  <a:cubicBezTo>
                    <a:pt x="1324055" y="81381"/>
                    <a:pt x="1347788" y="76200"/>
                    <a:pt x="1371600" y="71437"/>
                  </a:cubicBezTo>
                  <a:cubicBezTo>
                    <a:pt x="1439604" y="26102"/>
                    <a:pt x="1387738" y="53737"/>
                    <a:pt x="1471613" y="28575"/>
                  </a:cubicBezTo>
                  <a:cubicBezTo>
                    <a:pt x="1500463" y="19920"/>
                    <a:pt x="1557338" y="0"/>
                    <a:pt x="1557338" y="0"/>
                  </a:cubicBezTo>
                  <a:cubicBezTo>
                    <a:pt x="1576388" y="4762"/>
                    <a:pt x="1612052" y="-5198"/>
                    <a:pt x="1614488" y="14287"/>
                  </a:cubicBezTo>
                  <a:cubicBezTo>
                    <a:pt x="1635246" y="180351"/>
                    <a:pt x="1605243" y="328887"/>
                    <a:pt x="1571625" y="485775"/>
                  </a:cubicBezTo>
                  <a:cubicBezTo>
                    <a:pt x="1567511" y="504975"/>
                    <a:pt x="1560851" y="523605"/>
                    <a:pt x="1557338" y="542925"/>
                  </a:cubicBezTo>
                  <a:cubicBezTo>
                    <a:pt x="1554095" y="560762"/>
                    <a:pt x="1539213" y="686508"/>
                    <a:pt x="1528763" y="714375"/>
                  </a:cubicBezTo>
                  <a:cubicBezTo>
                    <a:pt x="1508920" y="767290"/>
                    <a:pt x="1458911" y="784755"/>
                    <a:pt x="1414463" y="814387"/>
                  </a:cubicBezTo>
                  <a:cubicBezTo>
                    <a:pt x="1400175" y="823912"/>
                    <a:pt x="1387890" y="837532"/>
                    <a:pt x="1371600" y="842962"/>
                  </a:cubicBezTo>
                  <a:lnTo>
                    <a:pt x="1285875" y="871537"/>
                  </a:lnTo>
                  <a:cubicBezTo>
                    <a:pt x="1271588" y="881062"/>
                    <a:pt x="1258704" y="893138"/>
                    <a:pt x="1243013" y="900112"/>
                  </a:cubicBezTo>
                  <a:cubicBezTo>
                    <a:pt x="1143059" y="944536"/>
                    <a:pt x="1174252" y="917303"/>
                    <a:pt x="1071563" y="942975"/>
                  </a:cubicBezTo>
                  <a:cubicBezTo>
                    <a:pt x="1042342" y="950280"/>
                    <a:pt x="1014413" y="962025"/>
                    <a:pt x="985838" y="971550"/>
                  </a:cubicBezTo>
                  <a:lnTo>
                    <a:pt x="942975" y="985837"/>
                  </a:lnTo>
                  <a:cubicBezTo>
                    <a:pt x="928688" y="995362"/>
                    <a:pt x="915896" y="1007648"/>
                    <a:pt x="900113" y="1014412"/>
                  </a:cubicBezTo>
                  <a:cubicBezTo>
                    <a:pt x="808884" y="1053511"/>
                    <a:pt x="614178" y="1016658"/>
                    <a:pt x="571500" y="1014412"/>
                  </a:cubicBezTo>
                  <a:cubicBezTo>
                    <a:pt x="464382" y="978707"/>
                    <a:pt x="547395" y="1000297"/>
                    <a:pt x="328613" y="1014412"/>
                  </a:cubicBezTo>
                  <a:lnTo>
                    <a:pt x="85725" y="1028700"/>
                  </a:lnTo>
                  <a:cubicBezTo>
                    <a:pt x="34942" y="1038856"/>
                    <a:pt x="0" y="1070418"/>
                    <a:pt x="0" y="1000125"/>
                  </a:cubicBezTo>
                  <a:cubicBezTo>
                    <a:pt x="0" y="980159"/>
                    <a:pt x="41201" y="859742"/>
                    <a:pt x="42863" y="857250"/>
                  </a:cubicBezTo>
                  <a:lnTo>
                    <a:pt x="100013" y="771525"/>
                  </a:lnTo>
                  <a:cubicBezTo>
                    <a:pt x="144619" y="637702"/>
                    <a:pt x="71546" y="835629"/>
                    <a:pt x="157163" y="685800"/>
                  </a:cubicBezTo>
                  <a:cubicBezTo>
                    <a:pt x="166905" y="668751"/>
                    <a:pt x="160558" y="644988"/>
                    <a:pt x="171450" y="628650"/>
                  </a:cubicBezTo>
                  <a:cubicBezTo>
                    <a:pt x="180975" y="614362"/>
                    <a:pt x="201121" y="611068"/>
                    <a:pt x="214313" y="600075"/>
                  </a:cubicBezTo>
                  <a:cubicBezTo>
                    <a:pt x="229835" y="587140"/>
                    <a:pt x="241653" y="570147"/>
                    <a:pt x="257175" y="557212"/>
                  </a:cubicBezTo>
                  <a:cubicBezTo>
                    <a:pt x="294103" y="526438"/>
                    <a:pt x="299943" y="528669"/>
                    <a:pt x="342900" y="514350"/>
                  </a:cubicBezTo>
                  <a:cubicBezTo>
                    <a:pt x="352425" y="500062"/>
                    <a:pt x="358066" y="482214"/>
                    <a:pt x="371475" y="471487"/>
                  </a:cubicBezTo>
                  <a:cubicBezTo>
                    <a:pt x="383235" y="462079"/>
                    <a:pt x="400867" y="463935"/>
                    <a:pt x="414338" y="457200"/>
                  </a:cubicBezTo>
                  <a:cubicBezTo>
                    <a:pt x="429697" y="449521"/>
                    <a:pt x="444366" y="440033"/>
                    <a:pt x="457200" y="428625"/>
                  </a:cubicBezTo>
                  <a:cubicBezTo>
                    <a:pt x="487404" y="401777"/>
                    <a:pt x="509301" y="365316"/>
                    <a:pt x="542925" y="342900"/>
                  </a:cubicBezTo>
                  <a:cubicBezTo>
                    <a:pt x="610851" y="297617"/>
                    <a:pt x="569496" y="319756"/>
                    <a:pt x="671513" y="285750"/>
                  </a:cubicBezTo>
                  <a:cubicBezTo>
                    <a:pt x="723413" y="268450"/>
                    <a:pt x="699314" y="271462"/>
                    <a:pt x="742950" y="271462"/>
                  </a:cubicBezTo>
                  <a:lnTo>
                    <a:pt x="685800" y="257175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 rot="19388424" flipH="1">
              <a:off x="8962295" y="2025864"/>
              <a:ext cx="695059" cy="409954"/>
            </a:xfrm>
            <a:custGeom>
              <a:avLst/>
              <a:gdLst>
                <a:gd name="connsiteX0" fmla="*/ 685800 w 1621329"/>
                <a:gd name="connsiteY0" fmla="*/ 257175 h 1044591"/>
                <a:gd name="connsiteX1" fmla="*/ 685800 w 1621329"/>
                <a:gd name="connsiteY1" fmla="*/ 257175 h 1044591"/>
                <a:gd name="connsiteX2" fmla="*/ 800100 w 1621329"/>
                <a:gd name="connsiteY2" fmla="*/ 214312 h 1044591"/>
                <a:gd name="connsiteX3" fmla="*/ 857250 w 1621329"/>
                <a:gd name="connsiteY3" fmla="*/ 200025 h 1044591"/>
                <a:gd name="connsiteX4" fmla="*/ 900113 w 1621329"/>
                <a:gd name="connsiteY4" fmla="*/ 171450 h 1044591"/>
                <a:gd name="connsiteX5" fmla="*/ 1014413 w 1621329"/>
                <a:gd name="connsiteY5" fmla="*/ 142875 h 1044591"/>
                <a:gd name="connsiteX6" fmla="*/ 1157288 w 1621329"/>
                <a:gd name="connsiteY6" fmla="*/ 114300 h 1044591"/>
                <a:gd name="connsiteX7" fmla="*/ 1214438 w 1621329"/>
                <a:gd name="connsiteY7" fmla="*/ 100012 h 1044591"/>
                <a:gd name="connsiteX8" fmla="*/ 1300163 w 1621329"/>
                <a:gd name="connsiteY8" fmla="*/ 85725 h 1044591"/>
                <a:gd name="connsiteX9" fmla="*/ 1371600 w 1621329"/>
                <a:gd name="connsiteY9" fmla="*/ 71437 h 1044591"/>
                <a:gd name="connsiteX10" fmla="*/ 1471613 w 1621329"/>
                <a:gd name="connsiteY10" fmla="*/ 28575 h 1044591"/>
                <a:gd name="connsiteX11" fmla="*/ 1557338 w 1621329"/>
                <a:gd name="connsiteY11" fmla="*/ 0 h 1044591"/>
                <a:gd name="connsiteX12" fmla="*/ 1614488 w 1621329"/>
                <a:gd name="connsiteY12" fmla="*/ 14287 h 1044591"/>
                <a:gd name="connsiteX13" fmla="*/ 1571625 w 1621329"/>
                <a:gd name="connsiteY13" fmla="*/ 485775 h 1044591"/>
                <a:gd name="connsiteX14" fmla="*/ 1557338 w 1621329"/>
                <a:gd name="connsiteY14" fmla="*/ 542925 h 1044591"/>
                <a:gd name="connsiteX15" fmla="*/ 1528763 w 1621329"/>
                <a:gd name="connsiteY15" fmla="*/ 714375 h 1044591"/>
                <a:gd name="connsiteX16" fmla="*/ 1414463 w 1621329"/>
                <a:gd name="connsiteY16" fmla="*/ 814387 h 1044591"/>
                <a:gd name="connsiteX17" fmla="*/ 1371600 w 1621329"/>
                <a:gd name="connsiteY17" fmla="*/ 842962 h 1044591"/>
                <a:gd name="connsiteX18" fmla="*/ 1285875 w 1621329"/>
                <a:gd name="connsiteY18" fmla="*/ 871537 h 1044591"/>
                <a:gd name="connsiteX19" fmla="*/ 1243013 w 1621329"/>
                <a:gd name="connsiteY19" fmla="*/ 900112 h 1044591"/>
                <a:gd name="connsiteX20" fmla="*/ 1071563 w 1621329"/>
                <a:gd name="connsiteY20" fmla="*/ 942975 h 1044591"/>
                <a:gd name="connsiteX21" fmla="*/ 985838 w 1621329"/>
                <a:gd name="connsiteY21" fmla="*/ 971550 h 1044591"/>
                <a:gd name="connsiteX22" fmla="*/ 942975 w 1621329"/>
                <a:gd name="connsiteY22" fmla="*/ 985837 h 1044591"/>
                <a:gd name="connsiteX23" fmla="*/ 900113 w 1621329"/>
                <a:gd name="connsiteY23" fmla="*/ 1014412 h 1044591"/>
                <a:gd name="connsiteX24" fmla="*/ 571500 w 1621329"/>
                <a:gd name="connsiteY24" fmla="*/ 1014412 h 1044591"/>
                <a:gd name="connsiteX25" fmla="*/ 328613 w 1621329"/>
                <a:gd name="connsiteY25" fmla="*/ 1014412 h 1044591"/>
                <a:gd name="connsiteX26" fmla="*/ 85725 w 1621329"/>
                <a:gd name="connsiteY26" fmla="*/ 1028700 h 1044591"/>
                <a:gd name="connsiteX27" fmla="*/ 0 w 1621329"/>
                <a:gd name="connsiteY27" fmla="*/ 1000125 h 1044591"/>
                <a:gd name="connsiteX28" fmla="*/ 42863 w 1621329"/>
                <a:gd name="connsiteY28" fmla="*/ 857250 h 1044591"/>
                <a:gd name="connsiteX29" fmla="*/ 100013 w 1621329"/>
                <a:gd name="connsiteY29" fmla="*/ 771525 h 1044591"/>
                <a:gd name="connsiteX30" fmla="*/ 157163 w 1621329"/>
                <a:gd name="connsiteY30" fmla="*/ 685800 h 1044591"/>
                <a:gd name="connsiteX31" fmla="*/ 171450 w 1621329"/>
                <a:gd name="connsiteY31" fmla="*/ 628650 h 1044591"/>
                <a:gd name="connsiteX32" fmla="*/ 214313 w 1621329"/>
                <a:gd name="connsiteY32" fmla="*/ 600075 h 1044591"/>
                <a:gd name="connsiteX33" fmla="*/ 257175 w 1621329"/>
                <a:gd name="connsiteY33" fmla="*/ 557212 h 1044591"/>
                <a:gd name="connsiteX34" fmla="*/ 342900 w 1621329"/>
                <a:gd name="connsiteY34" fmla="*/ 514350 h 1044591"/>
                <a:gd name="connsiteX35" fmla="*/ 371475 w 1621329"/>
                <a:gd name="connsiteY35" fmla="*/ 471487 h 1044591"/>
                <a:gd name="connsiteX36" fmla="*/ 414338 w 1621329"/>
                <a:gd name="connsiteY36" fmla="*/ 457200 h 1044591"/>
                <a:gd name="connsiteX37" fmla="*/ 457200 w 1621329"/>
                <a:gd name="connsiteY37" fmla="*/ 428625 h 1044591"/>
                <a:gd name="connsiteX38" fmla="*/ 542925 w 1621329"/>
                <a:gd name="connsiteY38" fmla="*/ 342900 h 1044591"/>
                <a:gd name="connsiteX39" fmla="*/ 671513 w 1621329"/>
                <a:gd name="connsiteY39" fmla="*/ 285750 h 1044591"/>
                <a:gd name="connsiteX40" fmla="*/ 742950 w 1621329"/>
                <a:gd name="connsiteY40" fmla="*/ 271462 h 1044591"/>
                <a:gd name="connsiteX41" fmla="*/ 685800 w 1621329"/>
                <a:gd name="connsiteY41" fmla="*/ 257175 h 104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621329" h="1044591">
                  <a:moveTo>
                    <a:pt x="685800" y="257175"/>
                  </a:moveTo>
                  <a:lnTo>
                    <a:pt x="685800" y="257175"/>
                  </a:lnTo>
                  <a:cubicBezTo>
                    <a:pt x="723900" y="242887"/>
                    <a:pt x="761497" y="227180"/>
                    <a:pt x="800100" y="214312"/>
                  </a:cubicBezTo>
                  <a:cubicBezTo>
                    <a:pt x="818729" y="208102"/>
                    <a:pt x="839201" y="207760"/>
                    <a:pt x="857250" y="200025"/>
                  </a:cubicBezTo>
                  <a:cubicBezTo>
                    <a:pt x="873033" y="193261"/>
                    <a:pt x="883975" y="177318"/>
                    <a:pt x="900113" y="171450"/>
                  </a:cubicBezTo>
                  <a:cubicBezTo>
                    <a:pt x="937021" y="158029"/>
                    <a:pt x="976313" y="152400"/>
                    <a:pt x="1014413" y="142875"/>
                  </a:cubicBezTo>
                  <a:cubicBezTo>
                    <a:pt x="1147174" y="109684"/>
                    <a:pt x="982108" y="149336"/>
                    <a:pt x="1157288" y="114300"/>
                  </a:cubicBezTo>
                  <a:cubicBezTo>
                    <a:pt x="1176543" y="110449"/>
                    <a:pt x="1195183" y="103863"/>
                    <a:pt x="1214438" y="100012"/>
                  </a:cubicBezTo>
                  <a:cubicBezTo>
                    <a:pt x="1242845" y="94331"/>
                    <a:pt x="1271661" y="90907"/>
                    <a:pt x="1300163" y="85725"/>
                  </a:cubicBezTo>
                  <a:cubicBezTo>
                    <a:pt x="1324055" y="81381"/>
                    <a:pt x="1347788" y="76200"/>
                    <a:pt x="1371600" y="71437"/>
                  </a:cubicBezTo>
                  <a:cubicBezTo>
                    <a:pt x="1439604" y="26102"/>
                    <a:pt x="1387738" y="53737"/>
                    <a:pt x="1471613" y="28575"/>
                  </a:cubicBezTo>
                  <a:cubicBezTo>
                    <a:pt x="1500463" y="19920"/>
                    <a:pt x="1557338" y="0"/>
                    <a:pt x="1557338" y="0"/>
                  </a:cubicBezTo>
                  <a:cubicBezTo>
                    <a:pt x="1576388" y="4762"/>
                    <a:pt x="1612052" y="-5198"/>
                    <a:pt x="1614488" y="14287"/>
                  </a:cubicBezTo>
                  <a:cubicBezTo>
                    <a:pt x="1635246" y="180351"/>
                    <a:pt x="1605243" y="328887"/>
                    <a:pt x="1571625" y="485775"/>
                  </a:cubicBezTo>
                  <a:cubicBezTo>
                    <a:pt x="1567511" y="504975"/>
                    <a:pt x="1560851" y="523605"/>
                    <a:pt x="1557338" y="542925"/>
                  </a:cubicBezTo>
                  <a:cubicBezTo>
                    <a:pt x="1554095" y="560762"/>
                    <a:pt x="1539213" y="686508"/>
                    <a:pt x="1528763" y="714375"/>
                  </a:cubicBezTo>
                  <a:cubicBezTo>
                    <a:pt x="1508920" y="767290"/>
                    <a:pt x="1458911" y="784755"/>
                    <a:pt x="1414463" y="814387"/>
                  </a:cubicBezTo>
                  <a:cubicBezTo>
                    <a:pt x="1400175" y="823912"/>
                    <a:pt x="1387890" y="837532"/>
                    <a:pt x="1371600" y="842962"/>
                  </a:cubicBezTo>
                  <a:lnTo>
                    <a:pt x="1285875" y="871537"/>
                  </a:lnTo>
                  <a:cubicBezTo>
                    <a:pt x="1271588" y="881062"/>
                    <a:pt x="1258704" y="893138"/>
                    <a:pt x="1243013" y="900112"/>
                  </a:cubicBezTo>
                  <a:cubicBezTo>
                    <a:pt x="1143059" y="944536"/>
                    <a:pt x="1174252" y="917303"/>
                    <a:pt x="1071563" y="942975"/>
                  </a:cubicBezTo>
                  <a:cubicBezTo>
                    <a:pt x="1042342" y="950280"/>
                    <a:pt x="1014413" y="962025"/>
                    <a:pt x="985838" y="971550"/>
                  </a:cubicBezTo>
                  <a:lnTo>
                    <a:pt x="942975" y="985837"/>
                  </a:lnTo>
                  <a:cubicBezTo>
                    <a:pt x="928688" y="995362"/>
                    <a:pt x="915896" y="1007648"/>
                    <a:pt x="900113" y="1014412"/>
                  </a:cubicBezTo>
                  <a:cubicBezTo>
                    <a:pt x="808884" y="1053511"/>
                    <a:pt x="614178" y="1016658"/>
                    <a:pt x="571500" y="1014412"/>
                  </a:cubicBezTo>
                  <a:cubicBezTo>
                    <a:pt x="464382" y="978707"/>
                    <a:pt x="547395" y="1000297"/>
                    <a:pt x="328613" y="1014412"/>
                  </a:cubicBezTo>
                  <a:lnTo>
                    <a:pt x="85725" y="1028700"/>
                  </a:lnTo>
                  <a:cubicBezTo>
                    <a:pt x="34942" y="1038856"/>
                    <a:pt x="0" y="1070418"/>
                    <a:pt x="0" y="1000125"/>
                  </a:cubicBezTo>
                  <a:cubicBezTo>
                    <a:pt x="0" y="980159"/>
                    <a:pt x="41201" y="859742"/>
                    <a:pt x="42863" y="857250"/>
                  </a:cubicBezTo>
                  <a:lnTo>
                    <a:pt x="100013" y="771525"/>
                  </a:lnTo>
                  <a:cubicBezTo>
                    <a:pt x="144619" y="637702"/>
                    <a:pt x="71546" y="835629"/>
                    <a:pt x="157163" y="685800"/>
                  </a:cubicBezTo>
                  <a:cubicBezTo>
                    <a:pt x="166905" y="668751"/>
                    <a:pt x="160558" y="644988"/>
                    <a:pt x="171450" y="628650"/>
                  </a:cubicBezTo>
                  <a:cubicBezTo>
                    <a:pt x="180975" y="614362"/>
                    <a:pt x="201121" y="611068"/>
                    <a:pt x="214313" y="600075"/>
                  </a:cubicBezTo>
                  <a:cubicBezTo>
                    <a:pt x="229835" y="587140"/>
                    <a:pt x="241653" y="570147"/>
                    <a:pt x="257175" y="557212"/>
                  </a:cubicBezTo>
                  <a:cubicBezTo>
                    <a:pt x="294103" y="526438"/>
                    <a:pt x="299943" y="528669"/>
                    <a:pt x="342900" y="514350"/>
                  </a:cubicBezTo>
                  <a:cubicBezTo>
                    <a:pt x="352425" y="500062"/>
                    <a:pt x="358066" y="482214"/>
                    <a:pt x="371475" y="471487"/>
                  </a:cubicBezTo>
                  <a:cubicBezTo>
                    <a:pt x="383235" y="462079"/>
                    <a:pt x="400867" y="463935"/>
                    <a:pt x="414338" y="457200"/>
                  </a:cubicBezTo>
                  <a:cubicBezTo>
                    <a:pt x="429697" y="449521"/>
                    <a:pt x="444366" y="440033"/>
                    <a:pt x="457200" y="428625"/>
                  </a:cubicBezTo>
                  <a:cubicBezTo>
                    <a:pt x="487404" y="401777"/>
                    <a:pt x="509301" y="365316"/>
                    <a:pt x="542925" y="342900"/>
                  </a:cubicBezTo>
                  <a:cubicBezTo>
                    <a:pt x="610851" y="297617"/>
                    <a:pt x="569496" y="319756"/>
                    <a:pt x="671513" y="285750"/>
                  </a:cubicBezTo>
                  <a:cubicBezTo>
                    <a:pt x="723413" y="268450"/>
                    <a:pt x="699314" y="271462"/>
                    <a:pt x="742950" y="271462"/>
                  </a:cubicBezTo>
                  <a:lnTo>
                    <a:pt x="685800" y="257175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 rot="19388424" flipH="1">
              <a:off x="8689549" y="2658883"/>
              <a:ext cx="695059" cy="409954"/>
            </a:xfrm>
            <a:custGeom>
              <a:avLst/>
              <a:gdLst>
                <a:gd name="connsiteX0" fmla="*/ 685800 w 1621329"/>
                <a:gd name="connsiteY0" fmla="*/ 257175 h 1044591"/>
                <a:gd name="connsiteX1" fmla="*/ 685800 w 1621329"/>
                <a:gd name="connsiteY1" fmla="*/ 257175 h 1044591"/>
                <a:gd name="connsiteX2" fmla="*/ 800100 w 1621329"/>
                <a:gd name="connsiteY2" fmla="*/ 214312 h 1044591"/>
                <a:gd name="connsiteX3" fmla="*/ 857250 w 1621329"/>
                <a:gd name="connsiteY3" fmla="*/ 200025 h 1044591"/>
                <a:gd name="connsiteX4" fmla="*/ 900113 w 1621329"/>
                <a:gd name="connsiteY4" fmla="*/ 171450 h 1044591"/>
                <a:gd name="connsiteX5" fmla="*/ 1014413 w 1621329"/>
                <a:gd name="connsiteY5" fmla="*/ 142875 h 1044591"/>
                <a:gd name="connsiteX6" fmla="*/ 1157288 w 1621329"/>
                <a:gd name="connsiteY6" fmla="*/ 114300 h 1044591"/>
                <a:gd name="connsiteX7" fmla="*/ 1214438 w 1621329"/>
                <a:gd name="connsiteY7" fmla="*/ 100012 h 1044591"/>
                <a:gd name="connsiteX8" fmla="*/ 1300163 w 1621329"/>
                <a:gd name="connsiteY8" fmla="*/ 85725 h 1044591"/>
                <a:gd name="connsiteX9" fmla="*/ 1371600 w 1621329"/>
                <a:gd name="connsiteY9" fmla="*/ 71437 h 1044591"/>
                <a:gd name="connsiteX10" fmla="*/ 1471613 w 1621329"/>
                <a:gd name="connsiteY10" fmla="*/ 28575 h 1044591"/>
                <a:gd name="connsiteX11" fmla="*/ 1557338 w 1621329"/>
                <a:gd name="connsiteY11" fmla="*/ 0 h 1044591"/>
                <a:gd name="connsiteX12" fmla="*/ 1614488 w 1621329"/>
                <a:gd name="connsiteY12" fmla="*/ 14287 h 1044591"/>
                <a:gd name="connsiteX13" fmla="*/ 1571625 w 1621329"/>
                <a:gd name="connsiteY13" fmla="*/ 485775 h 1044591"/>
                <a:gd name="connsiteX14" fmla="*/ 1557338 w 1621329"/>
                <a:gd name="connsiteY14" fmla="*/ 542925 h 1044591"/>
                <a:gd name="connsiteX15" fmla="*/ 1528763 w 1621329"/>
                <a:gd name="connsiteY15" fmla="*/ 714375 h 1044591"/>
                <a:gd name="connsiteX16" fmla="*/ 1414463 w 1621329"/>
                <a:gd name="connsiteY16" fmla="*/ 814387 h 1044591"/>
                <a:gd name="connsiteX17" fmla="*/ 1371600 w 1621329"/>
                <a:gd name="connsiteY17" fmla="*/ 842962 h 1044591"/>
                <a:gd name="connsiteX18" fmla="*/ 1285875 w 1621329"/>
                <a:gd name="connsiteY18" fmla="*/ 871537 h 1044591"/>
                <a:gd name="connsiteX19" fmla="*/ 1243013 w 1621329"/>
                <a:gd name="connsiteY19" fmla="*/ 900112 h 1044591"/>
                <a:gd name="connsiteX20" fmla="*/ 1071563 w 1621329"/>
                <a:gd name="connsiteY20" fmla="*/ 942975 h 1044591"/>
                <a:gd name="connsiteX21" fmla="*/ 985838 w 1621329"/>
                <a:gd name="connsiteY21" fmla="*/ 971550 h 1044591"/>
                <a:gd name="connsiteX22" fmla="*/ 942975 w 1621329"/>
                <a:gd name="connsiteY22" fmla="*/ 985837 h 1044591"/>
                <a:gd name="connsiteX23" fmla="*/ 900113 w 1621329"/>
                <a:gd name="connsiteY23" fmla="*/ 1014412 h 1044591"/>
                <a:gd name="connsiteX24" fmla="*/ 571500 w 1621329"/>
                <a:gd name="connsiteY24" fmla="*/ 1014412 h 1044591"/>
                <a:gd name="connsiteX25" fmla="*/ 328613 w 1621329"/>
                <a:gd name="connsiteY25" fmla="*/ 1014412 h 1044591"/>
                <a:gd name="connsiteX26" fmla="*/ 85725 w 1621329"/>
                <a:gd name="connsiteY26" fmla="*/ 1028700 h 1044591"/>
                <a:gd name="connsiteX27" fmla="*/ 0 w 1621329"/>
                <a:gd name="connsiteY27" fmla="*/ 1000125 h 1044591"/>
                <a:gd name="connsiteX28" fmla="*/ 42863 w 1621329"/>
                <a:gd name="connsiteY28" fmla="*/ 857250 h 1044591"/>
                <a:gd name="connsiteX29" fmla="*/ 100013 w 1621329"/>
                <a:gd name="connsiteY29" fmla="*/ 771525 h 1044591"/>
                <a:gd name="connsiteX30" fmla="*/ 157163 w 1621329"/>
                <a:gd name="connsiteY30" fmla="*/ 685800 h 1044591"/>
                <a:gd name="connsiteX31" fmla="*/ 171450 w 1621329"/>
                <a:gd name="connsiteY31" fmla="*/ 628650 h 1044591"/>
                <a:gd name="connsiteX32" fmla="*/ 214313 w 1621329"/>
                <a:gd name="connsiteY32" fmla="*/ 600075 h 1044591"/>
                <a:gd name="connsiteX33" fmla="*/ 257175 w 1621329"/>
                <a:gd name="connsiteY33" fmla="*/ 557212 h 1044591"/>
                <a:gd name="connsiteX34" fmla="*/ 342900 w 1621329"/>
                <a:gd name="connsiteY34" fmla="*/ 514350 h 1044591"/>
                <a:gd name="connsiteX35" fmla="*/ 371475 w 1621329"/>
                <a:gd name="connsiteY35" fmla="*/ 471487 h 1044591"/>
                <a:gd name="connsiteX36" fmla="*/ 414338 w 1621329"/>
                <a:gd name="connsiteY36" fmla="*/ 457200 h 1044591"/>
                <a:gd name="connsiteX37" fmla="*/ 457200 w 1621329"/>
                <a:gd name="connsiteY37" fmla="*/ 428625 h 1044591"/>
                <a:gd name="connsiteX38" fmla="*/ 542925 w 1621329"/>
                <a:gd name="connsiteY38" fmla="*/ 342900 h 1044591"/>
                <a:gd name="connsiteX39" fmla="*/ 671513 w 1621329"/>
                <a:gd name="connsiteY39" fmla="*/ 285750 h 1044591"/>
                <a:gd name="connsiteX40" fmla="*/ 742950 w 1621329"/>
                <a:gd name="connsiteY40" fmla="*/ 271462 h 1044591"/>
                <a:gd name="connsiteX41" fmla="*/ 685800 w 1621329"/>
                <a:gd name="connsiteY41" fmla="*/ 257175 h 104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621329" h="1044591">
                  <a:moveTo>
                    <a:pt x="685800" y="257175"/>
                  </a:moveTo>
                  <a:lnTo>
                    <a:pt x="685800" y="257175"/>
                  </a:lnTo>
                  <a:cubicBezTo>
                    <a:pt x="723900" y="242887"/>
                    <a:pt x="761497" y="227180"/>
                    <a:pt x="800100" y="214312"/>
                  </a:cubicBezTo>
                  <a:cubicBezTo>
                    <a:pt x="818729" y="208102"/>
                    <a:pt x="839201" y="207760"/>
                    <a:pt x="857250" y="200025"/>
                  </a:cubicBezTo>
                  <a:cubicBezTo>
                    <a:pt x="873033" y="193261"/>
                    <a:pt x="883975" y="177318"/>
                    <a:pt x="900113" y="171450"/>
                  </a:cubicBezTo>
                  <a:cubicBezTo>
                    <a:pt x="937021" y="158029"/>
                    <a:pt x="976313" y="152400"/>
                    <a:pt x="1014413" y="142875"/>
                  </a:cubicBezTo>
                  <a:cubicBezTo>
                    <a:pt x="1147174" y="109684"/>
                    <a:pt x="982108" y="149336"/>
                    <a:pt x="1157288" y="114300"/>
                  </a:cubicBezTo>
                  <a:cubicBezTo>
                    <a:pt x="1176543" y="110449"/>
                    <a:pt x="1195183" y="103863"/>
                    <a:pt x="1214438" y="100012"/>
                  </a:cubicBezTo>
                  <a:cubicBezTo>
                    <a:pt x="1242845" y="94331"/>
                    <a:pt x="1271661" y="90907"/>
                    <a:pt x="1300163" y="85725"/>
                  </a:cubicBezTo>
                  <a:cubicBezTo>
                    <a:pt x="1324055" y="81381"/>
                    <a:pt x="1347788" y="76200"/>
                    <a:pt x="1371600" y="71437"/>
                  </a:cubicBezTo>
                  <a:cubicBezTo>
                    <a:pt x="1439604" y="26102"/>
                    <a:pt x="1387738" y="53737"/>
                    <a:pt x="1471613" y="28575"/>
                  </a:cubicBezTo>
                  <a:cubicBezTo>
                    <a:pt x="1500463" y="19920"/>
                    <a:pt x="1557338" y="0"/>
                    <a:pt x="1557338" y="0"/>
                  </a:cubicBezTo>
                  <a:cubicBezTo>
                    <a:pt x="1576388" y="4762"/>
                    <a:pt x="1612052" y="-5198"/>
                    <a:pt x="1614488" y="14287"/>
                  </a:cubicBezTo>
                  <a:cubicBezTo>
                    <a:pt x="1635246" y="180351"/>
                    <a:pt x="1605243" y="328887"/>
                    <a:pt x="1571625" y="485775"/>
                  </a:cubicBezTo>
                  <a:cubicBezTo>
                    <a:pt x="1567511" y="504975"/>
                    <a:pt x="1560851" y="523605"/>
                    <a:pt x="1557338" y="542925"/>
                  </a:cubicBezTo>
                  <a:cubicBezTo>
                    <a:pt x="1554095" y="560762"/>
                    <a:pt x="1539213" y="686508"/>
                    <a:pt x="1528763" y="714375"/>
                  </a:cubicBezTo>
                  <a:cubicBezTo>
                    <a:pt x="1508920" y="767290"/>
                    <a:pt x="1458911" y="784755"/>
                    <a:pt x="1414463" y="814387"/>
                  </a:cubicBezTo>
                  <a:cubicBezTo>
                    <a:pt x="1400175" y="823912"/>
                    <a:pt x="1387890" y="837532"/>
                    <a:pt x="1371600" y="842962"/>
                  </a:cubicBezTo>
                  <a:lnTo>
                    <a:pt x="1285875" y="871537"/>
                  </a:lnTo>
                  <a:cubicBezTo>
                    <a:pt x="1271588" y="881062"/>
                    <a:pt x="1258704" y="893138"/>
                    <a:pt x="1243013" y="900112"/>
                  </a:cubicBezTo>
                  <a:cubicBezTo>
                    <a:pt x="1143059" y="944536"/>
                    <a:pt x="1174252" y="917303"/>
                    <a:pt x="1071563" y="942975"/>
                  </a:cubicBezTo>
                  <a:cubicBezTo>
                    <a:pt x="1042342" y="950280"/>
                    <a:pt x="1014413" y="962025"/>
                    <a:pt x="985838" y="971550"/>
                  </a:cubicBezTo>
                  <a:lnTo>
                    <a:pt x="942975" y="985837"/>
                  </a:lnTo>
                  <a:cubicBezTo>
                    <a:pt x="928688" y="995362"/>
                    <a:pt x="915896" y="1007648"/>
                    <a:pt x="900113" y="1014412"/>
                  </a:cubicBezTo>
                  <a:cubicBezTo>
                    <a:pt x="808884" y="1053511"/>
                    <a:pt x="614178" y="1016658"/>
                    <a:pt x="571500" y="1014412"/>
                  </a:cubicBezTo>
                  <a:cubicBezTo>
                    <a:pt x="464382" y="978707"/>
                    <a:pt x="547395" y="1000297"/>
                    <a:pt x="328613" y="1014412"/>
                  </a:cubicBezTo>
                  <a:lnTo>
                    <a:pt x="85725" y="1028700"/>
                  </a:lnTo>
                  <a:cubicBezTo>
                    <a:pt x="34942" y="1038856"/>
                    <a:pt x="0" y="1070418"/>
                    <a:pt x="0" y="1000125"/>
                  </a:cubicBezTo>
                  <a:cubicBezTo>
                    <a:pt x="0" y="980159"/>
                    <a:pt x="41201" y="859742"/>
                    <a:pt x="42863" y="857250"/>
                  </a:cubicBezTo>
                  <a:lnTo>
                    <a:pt x="100013" y="771525"/>
                  </a:lnTo>
                  <a:cubicBezTo>
                    <a:pt x="144619" y="637702"/>
                    <a:pt x="71546" y="835629"/>
                    <a:pt x="157163" y="685800"/>
                  </a:cubicBezTo>
                  <a:cubicBezTo>
                    <a:pt x="166905" y="668751"/>
                    <a:pt x="160558" y="644988"/>
                    <a:pt x="171450" y="628650"/>
                  </a:cubicBezTo>
                  <a:cubicBezTo>
                    <a:pt x="180975" y="614362"/>
                    <a:pt x="201121" y="611068"/>
                    <a:pt x="214313" y="600075"/>
                  </a:cubicBezTo>
                  <a:cubicBezTo>
                    <a:pt x="229835" y="587140"/>
                    <a:pt x="241653" y="570147"/>
                    <a:pt x="257175" y="557212"/>
                  </a:cubicBezTo>
                  <a:cubicBezTo>
                    <a:pt x="294103" y="526438"/>
                    <a:pt x="299943" y="528669"/>
                    <a:pt x="342900" y="514350"/>
                  </a:cubicBezTo>
                  <a:cubicBezTo>
                    <a:pt x="352425" y="500062"/>
                    <a:pt x="358066" y="482214"/>
                    <a:pt x="371475" y="471487"/>
                  </a:cubicBezTo>
                  <a:cubicBezTo>
                    <a:pt x="383235" y="462079"/>
                    <a:pt x="400867" y="463935"/>
                    <a:pt x="414338" y="457200"/>
                  </a:cubicBezTo>
                  <a:cubicBezTo>
                    <a:pt x="429697" y="449521"/>
                    <a:pt x="444366" y="440033"/>
                    <a:pt x="457200" y="428625"/>
                  </a:cubicBezTo>
                  <a:cubicBezTo>
                    <a:pt x="487404" y="401777"/>
                    <a:pt x="509301" y="365316"/>
                    <a:pt x="542925" y="342900"/>
                  </a:cubicBezTo>
                  <a:cubicBezTo>
                    <a:pt x="610851" y="297617"/>
                    <a:pt x="569496" y="319756"/>
                    <a:pt x="671513" y="285750"/>
                  </a:cubicBezTo>
                  <a:cubicBezTo>
                    <a:pt x="723413" y="268450"/>
                    <a:pt x="699314" y="271462"/>
                    <a:pt x="742950" y="271462"/>
                  </a:cubicBezTo>
                  <a:lnTo>
                    <a:pt x="685800" y="257175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 rot="7261660">
              <a:off x="8103356" y="1278123"/>
              <a:ext cx="816011" cy="409954"/>
            </a:xfrm>
            <a:custGeom>
              <a:avLst/>
              <a:gdLst>
                <a:gd name="connsiteX0" fmla="*/ 685800 w 1621329"/>
                <a:gd name="connsiteY0" fmla="*/ 257175 h 1044591"/>
                <a:gd name="connsiteX1" fmla="*/ 685800 w 1621329"/>
                <a:gd name="connsiteY1" fmla="*/ 257175 h 1044591"/>
                <a:gd name="connsiteX2" fmla="*/ 800100 w 1621329"/>
                <a:gd name="connsiteY2" fmla="*/ 214312 h 1044591"/>
                <a:gd name="connsiteX3" fmla="*/ 857250 w 1621329"/>
                <a:gd name="connsiteY3" fmla="*/ 200025 h 1044591"/>
                <a:gd name="connsiteX4" fmla="*/ 900113 w 1621329"/>
                <a:gd name="connsiteY4" fmla="*/ 171450 h 1044591"/>
                <a:gd name="connsiteX5" fmla="*/ 1014413 w 1621329"/>
                <a:gd name="connsiteY5" fmla="*/ 142875 h 1044591"/>
                <a:gd name="connsiteX6" fmla="*/ 1157288 w 1621329"/>
                <a:gd name="connsiteY6" fmla="*/ 114300 h 1044591"/>
                <a:gd name="connsiteX7" fmla="*/ 1214438 w 1621329"/>
                <a:gd name="connsiteY7" fmla="*/ 100012 h 1044591"/>
                <a:gd name="connsiteX8" fmla="*/ 1300163 w 1621329"/>
                <a:gd name="connsiteY8" fmla="*/ 85725 h 1044591"/>
                <a:gd name="connsiteX9" fmla="*/ 1371600 w 1621329"/>
                <a:gd name="connsiteY9" fmla="*/ 71437 h 1044591"/>
                <a:gd name="connsiteX10" fmla="*/ 1471613 w 1621329"/>
                <a:gd name="connsiteY10" fmla="*/ 28575 h 1044591"/>
                <a:gd name="connsiteX11" fmla="*/ 1557338 w 1621329"/>
                <a:gd name="connsiteY11" fmla="*/ 0 h 1044591"/>
                <a:gd name="connsiteX12" fmla="*/ 1614488 w 1621329"/>
                <a:gd name="connsiteY12" fmla="*/ 14287 h 1044591"/>
                <a:gd name="connsiteX13" fmla="*/ 1571625 w 1621329"/>
                <a:gd name="connsiteY13" fmla="*/ 485775 h 1044591"/>
                <a:gd name="connsiteX14" fmla="*/ 1557338 w 1621329"/>
                <a:gd name="connsiteY14" fmla="*/ 542925 h 1044591"/>
                <a:gd name="connsiteX15" fmla="*/ 1528763 w 1621329"/>
                <a:gd name="connsiteY15" fmla="*/ 714375 h 1044591"/>
                <a:gd name="connsiteX16" fmla="*/ 1414463 w 1621329"/>
                <a:gd name="connsiteY16" fmla="*/ 814387 h 1044591"/>
                <a:gd name="connsiteX17" fmla="*/ 1371600 w 1621329"/>
                <a:gd name="connsiteY17" fmla="*/ 842962 h 1044591"/>
                <a:gd name="connsiteX18" fmla="*/ 1285875 w 1621329"/>
                <a:gd name="connsiteY18" fmla="*/ 871537 h 1044591"/>
                <a:gd name="connsiteX19" fmla="*/ 1243013 w 1621329"/>
                <a:gd name="connsiteY19" fmla="*/ 900112 h 1044591"/>
                <a:gd name="connsiteX20" fmla="*/ 1071563 w 1621329"/>
                <a:gd name="connsiteY20" fmla="*/ 942975 h 1044591"/>
                <a:gd name="connsiteX21" fmla="*/ 985838 w 1621329"/>
                <a:gd name="connsiteY21" fmla="*/ 971550 h 1044591"/>
                <a:gd name="connsiteX22" fmla="*/ 942975 w 1621329"/>
                <a:gd name="connsiteY22" fmla="*/ 985837 h 1044591"/>
                <a:gd name="connsiteX23" fmla="*/ 900113 w 1621329"/>
                <a:gd name="connsiteY23" fmla="*/ 1014412 h 1044591"/>
                <a:gd name="connsiteX24" fmla="*/ 571500 w 1621329"/>
                <a:gd name="connsiteY24" fmla="*/ 1014412 h 1044591"/>
                <a:gd name="connsiteX25" fmla="*/ 328613 w 1621329"/>
                <a:gd name="connsiteY25" fmla="*/ 1014412 h 1044591"/>
                <a:gd name="connsiteX26" fmla="*/ 85725 w 1621329"/>
                <a:gd name="connsiteY26" fmla="*/ 1028700 h 1044591"/>
                <a:gd name="connsiteX27" fmla="*/ 0 w 1621329"/>
                <a:gd name="connsiteY27" fmla="*/ 1000125 h 1044591"/>
                <a:gd name="connsiteX28" fmla="*/ 42863 w 1621329"/>
                <a:gd name="connsiteY28" fmla="*/ 857250 h 1044591"/>
                <a:gd name="connsiteX29" fmla="*/ 100013 w 1621329"/>
                <a:gd name="connsiteY29" fmla="*/ 771525 h 1044591"/>
                <a:gd name="connsiteX30" fmla="*/ 157163 w 1621329"/>
                <a:gd name="connsiteY30" fmla="*/ 685800 h 1044591"/>
                <a:gd name="connsiteX31" fmla="*/ 171450 w 1621329"/>
                <a:gd name="connsiteY31" fmla="*/ 628650 h 1044591"/>
                <a:gd name="connsiteX32" fmla="*/ 214313 w 1621329"/>
                <a:gd name="connsiteY32" fmla="*/ 600075 h 1044591"/>
                <a:gd name="connsiteX33" fmla="*/ 257175 w 1621329"/>
                <a:gd name="connsiteY33" fmla="*/ 557212 h 1044591"/>
                <a:gd name="connsiteX34" fmla="*/ 342900 w 1621329"/>
                <a:gd name="connsiteY34" fmla="*/ 514350 h 1044591"/>
                <a:gd name="connsiteX35" fmla="*/ 371475 w 1621329"/>
                <a:gd name="connsiteY35" fmla="*/ 471487 h 1044591"/>
                <a:gd name="connsiteX36" fmla="*/ 414338 w 1621329"/>
                <a:gd name="connsiteY36" fmla="*/ 457200 h 1044591"/>
                <a:gd name="connsiteX37" fmla="*/ 457200 w 1621329"/>
                <a:gd name="connsiteY37" fmla="*/ 428625 h 1044591"/>
                <a:gd name="connsiteX38" fmla="*/ 542925 w 1621329"/>
                <a:gd name="connsiteY38" fmla="*/ 342900 h 1044591"/>
                <a:gd name="connsiteX39" fmla="*/ 671513 w 1621329"/>
                <a:gd name="connsiteY39" fmla="*/ 285750 h 1044591"/>
                <a:gd name="connsiteX40" fmla="*/ 742950 w 1621329"/>
                <a:gd name="connsiteY40" fmla="*/ 271462 h 1044591"/>
                <a:gd name="connsiteX41" fmla="*/ 685800 w 1621329"/>
                <a:gd name="connsiteY41" fmla="*/ 257175 h 104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621329" h="1044591">
                  <a:moveTo>
                    <a:pt x="685800" y="257175"/>
                  </a:moveTo>
                  <a:lnTo>
                    <a:pt x="685800" y="257175"/>
                  </a:lnTo>
                  <a:cubicBezTo>
                    <a:pt x="723900" y="242887"/>
                    <a:pt x="761497" y="227180"/>
                    <a:pt x="800100" y="214312"/>
                  </a:cubicBezTo>
                  <a:cubicBezTo>
                    <a:pt x="818729" y="208102"/>
                    <a:pt x="839201" y="207760"/>
                    <a:pt x="857250" y="200025"/>
                  </a:cubicBezTo>
                  <a:cubicBezTo>
                    <a:pt x="873033" y="193261"/>
                    <a:pt x="883975" y="177318"/>
                    <a:pt x="900113" y="171450"/>
                  </a:cubicBezTo>
                  <a:cubicBezTo>
                    <a:pt x="937021" y="158029"/>
                    <a:pt x="976313" y="152400"/>
                    <a:pt x="1014413" y="142875"/>
                  </a:cubicBezTo>
                  <a:cubicBezTo>
                    <a:pt x="1147174" y="109684"/>
                    <a:pt x="982108" y="149336"/>
                    <a:pt x="1157288" y="114300"/>
                  </a:cubicBezTo>
                  <a:cubicBezTo>
                    <a:pt x="1176543" y="110449"/>
                    <a:pt x="1195183" y="103863"/>
                    <a:pt x="1214438" y="100012"/>
                  </a:cubicBezTo>
                  <a:cubicBezTo>
                    <a:pt x="1242845" y="94331"/>
                    <a:pt x="1271661" y="90907"/>
                    <a:pt x="1300163" y="85725"/>
                  </a:cubicBezTo>
                  <a:cubicBezTo>
                    <a:pt x="1324055" y="81381"/>
                    <a:pt x="1347788" y="76200"/>
                    <a:pt x="1371600" y="71437"/>
                  </a:cubicBezTo>
                  <a:cubicBezTo>
                    <a:pt x="1439604" y="26102"/>
                    <a:pt x="1387738" y="53737"/>
                    <a:pt x="1471613" y="28575"/>
                  </a:cubicBezTo>
                  <a:cubicBezTo>
                    <a:pt x="1500463" y="19920"/>
                    <a:pt x="1557338" y="0"/>
                    <a:pt x="1557338" y="0"/>
                  </a:cubicBezTo>
                  <a:cubicBezTo>
                    <a:pt x="1576388" y="4762"/>
                    <a:pt x="1612052" y="-5198"/>
                    <a:pt x="1614488" y="14287"/>
                  </a:cubicBezTo>
                  <a:cubicBezTo>
                    <a:pt x="1635246" y="180351"/>
                    <a:pt x="1605243" y="328887"/>
                    <a:pt x="1571625" y="485775"/>
                  </a:cubicBezTo>
                  <a:cubicBezTo>
                    <a:pt x="1567511" y="504975"/>
                    <a:pt x="1560851" y="523605"/>
                    <a:pt x="1557338" y="542925"/>
                  </a:cubicBezTo>
                  <a:cubicBezTo>
                    <a:pt x="1554095" y="560762"/>
                    <a:pt x="1539213" y="686508"/>
                    <a:pt x="1528763" y="714375"/>
                  </a:cubicBezTo>
                  <a:cubicBezTo>
                    <a:pt x="1508920" y="767290"/>
                    <a:pt x="1458911" y="784755"/>
                    <a:pt x="1414463" y="814387"/>
                  </a:cubicBezTo>
                  <a:cubicBezTo>
                    <a:pt x="1400175" y="823912"/>
                    <a:pt x="1387890" y="837532"/>
                    <a:pt x="1371600" y="842962"/>
                  </a:cubicBezTo>
                  <a:lnTo>
                    <a:pt x="1285875" y="871537"/>
                  </a:lnTo>
                  <a:cubicBezTo>
                    <a:pt x="1271588" y="881062"/>
                    <a:pt x="1258704" y="893138"/>
                    <a:pt x="1243013" y="900112"/>
                  </a:cubicBezTo>
                  <a:cubicBezTo>
                    <a:pt x="1143059" y="944536"/>
                    <a:pt x="1174252" y="917303"/>
                    <a:pt x="1071563" y="942975"/>
                  </a:cubicBezTo>
                  <a:cubicBezTo>
                    <a:pt x="1042342" y="950280"/>
                    <a:pt x="1014413" y="962025"/>
                    <a:pt x="985838" y="971550"/>
                  </a:cubicBezTo>
                  <a:lnTo>
                    <a:pt x="942975" y="985837"/>
                  </a:lnTo>
                  <a:cubicBezTo>
                    <a:pt x="928688" y="995362"/>
                    <a:pt x="915896" y="1007648"/>
                    <a:pt x="900113" y="1014412"/>
                  </a:cubicBezTo>
                  <a:cubicBezTo>
                    <a:pt x="808884" y="1053511"/>
                    <a:pt x="614178" y="1016658"/>
                    <a:pt x="571500" y="1014412"/>
                  </a:cubicBezTo>
                  <a:cubicBezTo>
                    <a:pt x="464382" y="978707"/>
                    <a:pt x="547395" y="1000297"/>
                    <a:pt x="328613" y="1014412"/>
                  </a:cubicBezTo>
                  <a:lnTo>
                    <a:pt x="85725" y="1028700"/>
                  </a:lnTo>
                  <a:cubicBezTo>
                    <a:pt x="34942" y="1038856"/>
                    <a:pt x="0" y="1070418"/>
                    <a:pt x="0" y="1000125"/>
                  </a:cubicBezTo>
                  <a:cubicBezTo>
                    <a:pt x="0" y="980159"/>
                    <a:pt x="41201" y="859742"/>
                    <a:pt x="42863" y="857250"/>
                  </a:cubicBezTo>
                  <a:lnTo>
                    <a:pt x="100013" y="771525"/>
                  </a:lnTo>
                  <a:cubicBezTo>
                    <a:pt x="144619" y="637702"/>
                    <a:pt x="71546" y="835629"/>
                    <a:pt x="157163" y="685800"/>
                  </a:cubicBezTo>
                  <a:cubicBezTo>
                    <a:pt x="166905" y="668751"/>
                    <a:pt x="160558" y="644988"/>
                    <a:pt x="171450" y="628650"/>
                  </a:cubicBezTo>
                  <a:cubicBezTo>
                    <a:pt x="180975" y="614362"/>
                    <a:pt x="201121" y="611068"/>
                    <a:pt x="214313" y="600075"/>
                  </a:cubicBezTo>
                  <a:cubicBezTo>
                    <a:pt x="229835" y="587140"/>
                    <a:pt x="241653" y="570147"/>
                    <a:pt x="257175" y="557212"/>
                  </a:cubicBezTo>
                  <a:cubicBezTo>
                    <a:pt x="294103" y="526438"/>
                    <a:pt x="299943" y="528669"/>
                    <a:pt x="342900" y="514350"/>
                  </a:cubicBezTo>
                  <a:cubicBezTo>
                    <a:pt x="352425" y="500062"/>
                    <a:pt x="358066" y="482214"/>
                    <a:pt x="371475" y="471487"/>
                  </a:cubicBezTo>
                  <a:cubicBezTo>
                    <a:pt x="383235" y="462079"/>
                    <a:pt x="400867" y="463935"/>
                    <a:pt x="414338" y="457200"/>
                  </a:cubicBezTo>
                  <a:cubicBezTo>
                    <a:pt x="429697" y="449521"/>
                    <a:pt x="444366" y="440033"/>
                    <a:pt x="457200" y="428625"/>
                  </a:cubicBezTo>
                  <a:cubicBezTo>
                    <a:pt x="487404" y="401777"/>
                    <a:pt x="509301" y="365316"/>
                    <a:pt x="542925" y="342900"/>
                  </a:cubicBezTo>
                  <a:cubicBezTo>
                    <a:pt x="610851" y="297617"/>
                    <a:pt x="569496" y="319756"/>
                    <a:pt x="671513" y="285750"/>
                  </a:cubicBezTo>
                  <a:cubicBezTo>
                    <a:pt x="723413" y="268450"/>
                    <a:pt x="699314" y="271462"/>
                    <a:pt x="742950" y="271462"/>
                  </a:cubicBezTo>
                  <a:lnTo>
                    <a:pt x="685800" y="257175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 rot="19388424" flipH="1">
              <a:off x="8432808" y="2132486"/>
              <a:ext cx="695059" cy="409954"/>
            </a:xfrm>
            <a:custGeom>
              <a:avLst/>
              <a:gdLst>
                <a:gd name="connsiteX0" fmla="*/ 685800 w 1621329"/>
                <a:gd name="connsiteY0" fmla="*/ 257175 h 1044591"/>
                <a:gd name="connsiteX1" fmla="*/ 685800 w 1621329"/>
                <a:gd name="connsiteY1" fmla="*/ 257175 h 1044591"/>
                <a:gd name="connsiteX2" fmla="*/ 800100 w 1621329"/>
                <a:gd name="connsiteY2" fmla="*/ 214312 h 1044591"/>
                <a:gd name="connsiteX3" fmla="*/ 857250 w 1621329"/>
                <a:gd name="connsiteY3" fmla="*/ 200025 h 1044591"/>
                <a:gd name="connsiteX4" fmla="*/ 900113 w 1621329"/>
                <a:gd name="connsiteY4" fmla="*/ 171450 h 1044591"/>
                <a:gd name="connsiteX5" fmla="*/ 1014413 w 1621329"/>
                <a:gd name="connsiteY5" fmla="*/ 142875 h 1044591"/>
                <a:gd name="connsiteX6" fmla="*/ 1157288 w 1621329"/>
                <a:gd name="connsiteY6" fmla="*/ 114300 h 1044591"/>
                <a:gd name="connsiteX7" fmla="*/ 1214438 w 1621329"/>
                <a:gd name="connsiteY7" fmla="*/ 100012 h 1044591"/>
                <a:gd name="connsiteX8" fmla="*/ 1300163 w 1621329"/>
                <a:gd name="connsiteY8" fmla="*/ 85725 h 1044591"/>
                <a:gd name="connsiteX9" fmla="*/ 1371600 w 1621329"/>
                <a:gd name="connsiteY9" fmla="*/ 71437 h 1044591"/>
                <a:gd name="connsiteX10" fmla="*/ 1471613 w 1621329"/>
                <a:gd name="connsiteY10" fmla="*/ 28575 h 1044591"/>
                <a:gd name="connsiteX11" fmla="*/ 1557338 w 1621329"/>
                <a:gd name="connsiteY11" fmla="*/ 0 h 1044591"/>
                <a:gd name="connsiteX12" fmla="*/ 1614488 w 1621329"/>
                <a:gd name="connsiteY12" fmla="*/ 14287 h 1044591"/>
                <a:gd name="connsiteX13" fmla="*/ 1571625 w 1621329"/>
                <a:gd name="connsiteY13" fmla="*/ 485775 h 1044591"/>
                <a:gd name="connsiteX14" fmla="*/ 1557338 w 1621329"/>
                <a:gd name="connsiteY14" fmla="*/ 542925 h 1044591"/>
                <a:gd name="connsiteX15" fmla="*/ 1528763 w 1621329"/>
                <a:gd name="connsiteY15" fmla="*/ 714375 h 1044591"/>
                <a:gd name="connsiteX16" fmla="*/ 1414463 w 1621329"/>
                <a:gd name="connsiteY16" fmla="*/ 814387 h 1044591"/>
                <a:gd name="connsiteX17" fmla="*/ 1371600 w 1621329"/>
                <a:gd name="connsiteY17" fmla="*/ 842962 h 1044591"/>
                <a:gd name="connsiteX18" fmla="*/ 1285875 w 1621329"/>
                <a:gd name="connsiteY18" fmla="*/ 871537 h 1044591"/>
                <a:gd name="connsiteX19" fmla="*/ 1243013 w 1621329"/>
                <a:gd name="connsiteY19" fmla="*/ 900112 h 1044591"/>
                <a:gd name="connsiteX20" fmla="*/ 1071563 w 1621329"/>
                <a:gd name="connsiteY20" fmla="*/ 942975 h 1044591"/>
                <a:gd name="connsiteX21" fmla="*/ 985838 w 1621329"/>
                <a:gd name="connsiteY21" fmla="*/ 971550 h 1044591"/>
                <a:gd name="connsiteX22" fmla="*/ 942975 w 1621329"/>
                <a:gd name="connsiteY22" fmla="*/ 985837 h 1044591"/>
                <a:gd name="connsiteX23" fmla="*/ 900113 w 1621329"/>
                <a:gd name="connsiteY23" fmla="*/ 1014412 h 1044591"/>
                <a:gd name="connsiteX24" fmla="*/ 571500 w 1621329"/>
                <a:gd name="connsiteY24" fmla="*/ 1014412 h 1044591"/>
                <a:gd name="connsiteX25" fmla="*/ 328613 w 1621329"/>
                <a:gd name="connsiteY25" fmla="*/ 1014412 h 1044591"/>
                <a:gd name="connsiteX26" fmla="*/ 85725 w 1621329"/>
                <a:gd name="connsiteY26" fmla="*/ 1028700 h 1044591"/>
                <a:gd name="connsiteX27" fmla="*/ 0 w 1621329"/>
                <a:gd name="connsiteY27" fmla="*/ 1000125 h 1044591"/>
                <a:gd name="connsiteX28" fmla="*/ 42863 w 1621329"/>
                <a:gd name="connsiteY28" fmla="*/ 857250 h 1044591"/>
                <a:gd name="connsiteX29" fmla="*/ 100013 w 1621329"/>
                <a:gd name="connsiteY29" fmla="*/ 771525 h 1044591"/>
                <a:gd name="connsiteX30" fmla="*/ 157163 w 1621329"/>
                <a:gd name="connsiteY30" fmla="*/ 685800 h 1044591"/>
                <a:gd name="connsiteX31" fmla="*/ 171450 w 1621329"/>
                <a:gd name="connsiteY31" fmla="*/ 628650 h 1044591"/>
                <a:gd name="connsiteX32" fmla="*/ 214313 w 1621329"/>
                <a:gd name="connsiteY32" fmla="*/ 600075 h 1044591"/>
                <a:gd name="connsiteX33" fmla="*/ 257175 w 1621329"/>
                <a:gd name="connsiteY33" fmla="*/ 557212 h 1044591"/>
                <a:gd name="connsiteX34" fmla="*/ 342900 w 1621329"/>
                <a:gd name="connsiteY34" fmla="*/ 514350 h 1044591"/>
                <a:gd name="connsiteX35" fmla="*/ 371475 w 1621329"/>
                <a:gd name="connsiteY35" fmla="*/ 471487 h 1044591"/>
                <a:gd name="connsiteX36" fmla="*/ 414338 w 1621329"/>
                <a:gd name="connsiteY36" fmla="*/ 457200 h 1044591"/>
                <a:gd name="connsiteX37" fmla="*/ 457200 w 1621329"/>
                <a:gd name="connsiteY37" fmla="*/ 428625 h 1044591"/>
                <a:gd name="connsiteX38" fmla="*/ 542925 w 1621329"/>
                <a:gd name="connsiteY38" fmla="*/ 342900 h 1044591"/>
                <a:gd name="connsiteX39" fmla="*/ 671513 w 1621329"/>
                <a:gd name="connsiteY39" fmla="*/ 285750 h 1044591"/>
                <a:gd name="connsiteX40" fmla="*/ 742950 w 1621329"/>
                <a:gd name="connsiteY40" fmla="*/ 271462 h 1044591"/>
                <a:gd name="connsiteX41" fmla="*/ 685800 w 1621329"/>
                <a:gd name="connsiteY41" fmla="*/ 257175 h 104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621329" h="1044591">
                  <a:moveTo>
                    <a:pt x="685800" y="257175"/>
                  </a:moveTo>
                  <a:lnTo>
                    <a:pt x="685800" y="257175"/>
                  </a:lnTo>
                  <a:cubicBezTo>
                    <a:pt x="723900" y="242887"/>
                    <a:pt x="761497" y="227180"/>
                    <a:pt x="800100" y="214312"/>
                  </a:cubicBezTo>
                  <a:cubicBezTo>
                    <a:pt x="818729" y="208102"/>
                    <a:pt x="839201" y="207760"/>
                    <a:pt x="857250" y="200025"/>
                  </a:cubicBezTo>
                  <a:cubicBezTo>
                    <a:pt x="873033" y="193261"/>
                    <a:pt x="883975" y="177318"/>
                    <a:pt x="900113" y="171450"/>
                  </a:cubicBezTo>
                  <a:cubicBezTo>
                    <a:pt x="937021" y="158029"/>
                    <a:pt x="976313" y="152400"/>
                    <a:pt x="1014413" y="142875"/>
                  </a:cubicBezTo>
                  <a:cubicBezTo>
                    <a:pt x="1147174" y="109684"/>
                    <a:pt x="982108" y="149336"/>
                    <a:pt x="1157288" y="114300"/>
                  </a:cubicBezTo>
                  <a:cubicBezTo>
                    <a:pt x="1176543" y="110449"/>
                    <a:pt x="1195183" y="103863"/>
                    <a:pt x="1214438" y="100012"/>
                  </a:cubicBezTo>
                  <a:cubicBezTo>
                    <a:pt x="1242845" y="94331"/>
                    <a:pt x="1271661" y="90907"/>
                    <a:pt x="1300163" y="85725"/>
                  </a:cubicBezTo>
                  <a:cubicBezTo>
                    <a:pt x="1324055" y="81381"/>
                    <a:pt x="1347788" y="76200"/>
                    <a:pt x="1371600" y="71437"/>
                  </a:cubicBezTo>
                  <a:cubicBezTo>
                    <a:pt x="1439604" y="26102"/>
                    <a:pt x="1387738" y="53737"/>
                    <a:pt x="1471613" y="28575"/>
                  </a:cubicBezTo>
                  <a:cubicBezTo>
                    <a:pt x="1500463" y="19920"/>
                    <a:pt x="1557338" y="0"/>
                    <a:pt x="1557338" y="0"/>
                  </a:cubicBezTo>
                  <a:cubicBezTo>
                    <a:pt x="1576388" y="4762"/>
                    <a:pt x="1612052" y="-5198"/>
                    <a:pt x="1614488" y="14287"/>
                  </a:cubicBezTo>
                  <a:cubicBezTo>
                    <a:pt x="1635246" y="180351"/>
                    <a:pt x="1605243" y="328887"/>
                    <a:pt x="1571625" y="485775"/>
                  </a:cubicBezTo>
                  <a:cubicBezTo>
                    <a:pt x="1567511" y="504975"/>
                    <a:pt x="1560851" y="523605"/>
                    <a:pt x="1557338" y="542925"/>
                  </a:cubicBezTo>
                  <a:cubicBezTo>
                    <a:pt x="1554095" y="560762"/>
                    <a:pt x="1539213" y="686508"/>
                    <a:pt x="1528763" y="714375"/>
                  </a:cubicBezTo>
                  <a:cubicBezTo>
                    <a:pt x="1508920" y="767290"/>
                    <a:pt x="1458911" y="784755"/>
                    <a:pt x="1414463" y="814387"/>
                  </a:cubicBezTo>
                  <a:cubicBezTo>
                    <a:pt x="1400175" y="823912"/>
                    <a:pt x="1387890" y="837532"/>
                    <a:pt x="1371600" y="842962"/>
                  </a:cubicBezTo>
                  <a:lnTo>
                    <a:pt x="1285875" y="871537"/>
                  </a:lnTo>
                  <a:cubicBezTo>
                    <a:pt x="1271588" y="881062"/>
                    <a:pt x="1258704" y="893138"/>
                    <a:pt x="1243013" y="900112"/>
                  </a:cubicBezTo>
                  <a:cubicBezTo>
                    <a:pt x="1143059" y="944536"/>
                    <a:pt x="1174252" y="917303"/>
                    <a:pt x="1071563" y="942975"/>
                  </a:cubicBezTo>
                  <a:cubicBezTo>
                    <a:pt x="1042342" y="950280"/>
                    <a:pt x="1014413" y="962025"/>
                    <a:pt x="985838" y="971550"/>
                  </a:cubicBezTo>
                  <a:lnTo>
                    <a:pt x="942975" y="985837"/>
                  </a:lnTo>
                  <a:cubicBezTo>
                    <a:pt x="928688" y="995362"/>
                    <a:pt x="915896" y="1007648"/>
                    <a:pt x="900113" y="1014412"/>
                  </a:cubicBezTo>
                  <a:cubicBezTo>
                    <a:pt x="808884" y="1053511"/>
                    <a:pt x="614178" y="1016658"/>
                    <a:pt x="571500" y="1014412"/>
                  </a:cubicBezTo>
                  <a:cubicBezTo>
                    <a:pt x="464382" y="978707"/>
                    <a:pt x="547395" y="1000297"/>
                    <a:pt x="328613" y="1014412"/>
                  </a:cubicBezTo>
                  <a:lnTo>
                    <a:pt x="85725" y="1028700"/>
                  </a:lnTo>
                  <a:cubicBezTo>
                    <a:pt x="34942" y="1038856"/>
                    <a:pt x="0" y="1070418"/>
                    <a:pt x="0" y="1000125"/>
                  </a:cubicBezTo>
                  <a:cubicBezTo>
                    <a:pt x="0" y="980159"/>
                    <a:pt x="41201" y="859742"/>
                    <a:pt x="42863" y="857250"/>
                  </a:cubicBezTo>
                  <a:lnTo>
                    <a:pt x="100013" y="771525"/>
                  </a:lnTo>
                  <a:cubicBezTo>
                    <a:pt x="144619" y="637702"/>
                    <a:pt x="71546" y="835629"/>
                    <a:pt x="157163" y="685800"/>
                  </a:cubicBezTo>
                  <a:cubicBezTo>
                    <a:pt x="166905" y="668751"/>
                    <a:pt x="160558" y="644988"/>
                    <a:pt x="171450" y="628650"/>
                  </a:cubicBezTo>
                  <a:cubicBezTo>
                    <a:pt x="180975" y="614362"/>
                    <a:pt x="201121" y="611068"/>
                    <a:pt x="214313" y="600075"/>
                  </a:cubicBezTo>
                  <a:cubicBezTo>
                    <a:pt x="229835" y="587140"/>
                    <a:pt x="241653" y="570147"/>
                    <a:pt x="257175" y="557212"/>
                  </a:cubicBezTo>
                  <a:cubicBezTo>
                    <a:pt x="294103" y="526438"/>
                    <a:pt x="299943" y="528669"/>
                    <a:pt x="342900" y="514350"/>
                  </a:cubicBezTo>
                  <a:cubicBezTo>
                    <a:pt x="352425" y="500062"/>
                    <a:pt x="358066" y="482214"/>
                    <a:pt x="371475" y="471487"/>
                  </a:cubicBezTo>
                  <a:cubicBezTo>
                    <a:pt x="383235" y="462079"/>
                    <a:pt x="400867" y="463935"/>
                    <a:pt x="414338" y="457200"/>
                  </a:cubicBezTo>
                  <a:cubicBezTo>
                    <a:pt x="429697" y="449521"/>
                    <a:pt x="444366" y="440033"/>
                    <a:pt x="457200" y="428625"/>
                  </a:cubicBezTo>
                  <a:cubicBezTo>
                    <a:pt x="487404" y="401777"/>
                    <a:pt x="509301" y="365316"/>
                    <a:pt x="542925" y="342900"/>
                  </a:cubicBezTo>
                  <a:cubicBezTo>
                    <a:pt x="610851" y="297617"/>
                    <a:pt x="569496" y="319756"/>
                    <a:pt x="671513" y="285750"/>
                  </a:cubicBezTo>
                  <a:cubicBezTo>
                    <a:pt x="723413" y="268450"/>
                    <a:pt x="699314" y="271462"/>
                    <a:pt x="742950" y="271462"/>
                  </a:cubicBezTo>
                  <a:lnTo>
                    <a:pt x="685800" y="257175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8179835" y="1538097"/>
              <a:ext cx="816011" cy="409954"/>
            </a:xfrm>
            <a:custGeom>
              <a:avLst/>
              <a:gdLst>
                <a:gd name="connsiteX0" fmla="*/ 685800 w 1621329"/>
                <a:gd name="connsiteY0" fmla="*/ 257175 h 1044591"/>
                <a:gd name="connsiteX1" fmla="*/ 685800 w 1621329"/>
                <a:gd name="connsiteY1" fmla="*/ 257175 h 1044591"/>
                <a:gd name="connsiteX2" fmla="*/ 800100 w 1621329"/>
                <a:gd name="connsiteY2" fmla="*/ 214312 h 1044591"/>
                <a:gd name="connsiteX3" fmla="*/ 857250 w 1621329"/>
                <a:gd name="connsiteY3" fmla="*/ 200025 h 1044591"/>
                <a:gd name="connsiteX4" fmla="*/ 900113 w 1621329"/>
                <a:gd name="connsiteY4" fmla="*/ 171450 h 1044591"/>
                <a:gd name="connsiteX5" fmla="*/ 1014413 w 1621329"/>
                <a:gd name="connsiteY5" fmla="*/ 142875 h 1044591"/>
                <a:gd name="connsiteX6" fmla="*/ 1157288 w 1621329"/>
                <a:gd name="connsiteY6" fmla="*/ 114300 h 1044591"/>
                <a:gd name="connsiteX7" fmla="*/ 1214438 w 1621329"/>
                <a:gd name="connsiteY7" fmla="*/ 100012 h 1044591"/>
                <a:gd name="connsiteX8" fmla="*/ 1300163 w 1621329"/>
                <a:gd name="connsiteY8" fmla="*/ 85725 h 1044591"/>
                <a:gd name="connsiteX9" fmla="*/ 1371600 w 1621329"/>
                <a:gd name="connsiteY9" fmla="*/ 71437 h 1044591"/>
                <a:gd name="connsiteX10" fmla="*/ 1471613 w 1621329"/>
                <a:gd name="connsiteY10" fmla="*/ 28575 h 1044591"/>
                <a:gd name="connsiteX11" fmla="*/ 1557338 w 1621329"/>
                <a:gd name="connsiteY11" fmla="*/ 0 h 1044591"/>
                <a:gd name="connsiteX12" fmla="*/ 1614488 w 1621329"/>
                <a:gd name="connsiteY12" fmla="*/ 14287 h 1044591"/>
                <a:gd name="connsiteX13" fmla="*/ 1571625 w 1621329"/>
                <a:gd name="connsiteY13" fmla="*/ 485775 h 1044591"/>
                <a:gd name="connsiteX14" fmla="*/ 1557338 w 1621329"/>
                <a:gd name="connsiteY14" fmla="*/ 542925 h 1044591"/>
                <a:gd name="connsiteX15" fmla="*/ 1528763 w 1621329"/>
                <a:gd name="connsiteY15" fmla="*/ 714375 h 1044591"/>
                <a:gd name="connsiteX16" fmla="*/ 1414463 w 1621329"/>
                <a:gd name="connsiteY16" fmla="*/ 814387 h 1044591"/>
                <a:gd name="connsiteX17" fmla="*/ 1371600 w 1621329"/>
                <a:gd name="connsiteY17" fmla="*/ 842962 h 1044591"/>
                <a:gd name="connsiteX18" fmla="*/ 1285875 w 1621329"/>
                <a:gd name="connsiteY18" fmla="*/ 871537 h 1044591"/>
                <a:gd name="connsiteX19" fmla="*/ 1243013 w 1621329"/>
                <a:gd name="connsiteY19" fmla="*/ 900112 h 1044591"/>
                <a:gd name="connsiteX20" fmla="*/ 1071563 w 1621329"/>
                <a:gd name="connsiteY20" fmla="*/ 942975 h 1044591"/>
                <a:gd name="connsiteX21" fmla="*/ 985838 w 1621329"/>
                <a:gd name="connsiteY21" fmla="*/ 971550 h 1044591"/>
                <a:gd name="connsiteX22" fmla="*/ 942975 w 1621329"/>
                <a:gd name="connsiteY22" fmla="*/ 985837 h 1044591"/>
                <a:gd name="connsiteX23" fmla="*/ 900113 w 1621329"/>
                <a:gd name="connsiteY23" fmla="*/ 1014412 h 1044591"/>
                <a:gd name="connsiteX24" fmla="*/ 571500 w 1621329"/>
                <a:gd name="connsiteY24" fmla="*/ 1014412 h 1044591"/>
                <a:gd name="connsiteX25" fmla="*/ 328613 w 1621329"/>
                <a:gd name="connsiteY25" fmla="*/ 1014412 h 1044591"/>
                <a:gd name="connsiteX26" fmla="*/ 85725 w 1621329"/>
                <a:gd name="connsiteY26" fmla="*/ 1028700 h 1044591"/>
                <a:gd name="connsiteX27" fmla="*/ 0 w 1621329"/>
                <a:gd name="connsiteY27" fmla="*/ 1000125 h 1044591"/>
                <a:gd name="connsiteX28" fmla="*/ 42863 w 1621329"/>
                <a:gd name="connsiteY28" fmla="*/ 857250 h 1044591"/>
                <a:gd name="connsiteX29" fmla="*/ 100013 w 1621329"/>
                <a:gd name="connsiteY29" fmla="*/ 771525 h 1044591"/>
                <a:gd name="connsiteX30" fmla="*/ 157163 w 1621329"/>
                <a:gd name="connsiteY30" fmla="*/ 685800 h 1044591"/>
                <a:gd name="connsiteX31" fmla="*/ 171450 w 1621329"/>
                <a:gd name="connsiteY31" fmla="*/ 628650 h 1044591"/>
                <a:gd name="connsiteX32" fmla="*/ 214313 w 1621329"/>
                <a:gd name="connsiteY32" fmla="*/ 600075 h 1044591"/>
                <a:gd name="connsiteX33" fmla="*/ 257175 w 1621329"/>
                <a:gd name="connsiteY33" fmla="*/ 557212 h 1044591"/>
                <a:gd name="connsiteX34" fmla="*/ 342900 w 1621329"/>
                <a:gd name="connsiteY34" fmla="*/ 514350 h 1044591"/>
                <a:gd name="connsiteX35" fmla="*/ 371475 w 1621329"/>
                <a:gd name="connsiteY35" fmla="*/ 471487 h 1044591"/>
                <a:gd name="connsiteX36" fmla="*/ 414338 w 1621329"/>
                <a:gd name="connsiteY36" fmla="*/ 457200 h 1044591"/>
                <a:gd name="connsiteX37" fmla="*/ 457200 w 1621329"/>
                <a:gd name="connsiteY37" fmla="*/ 428625 h 1044591"/>
                <a:gd name="connsiteX38" fmla="*/ 542925 w 1621329"/>
                <a:gd name="connsiteY38" fmla="*/ 342900 h 1044591"/>
                <a:gd name="connsiteX39" fmla="*/ 671513 w 1621329"/>
                <a:gd name="connsiteY39" fmla="*/ 285750 h 1044591"/>
                <a:gd name="connsiteX40" fmla="*/ 742950 w 1621329"/>
                <a:gd name="connsiteY40" fmla="*/ 271462 h 1044591"/>
                <a:gd name="connsiteX41" fmla="*/ 685800 w 1621329"/>
                <a:gd name="connsiteY41" fmla="*/ 257175 h 104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621329" h="1044591">
                  <a:moveTo>
                    <a:pt x="685800" y="257175"/>
                  </a:moveTo>
                  <a:lnTo>
                    <a:pt x="685800" y="257175"/>
                  </a:lnTo>
                  <a:cubicBezTo>
                    <a:pt x="723900" y="242887"/>
                    <a:pt x="761497" y="227180"/>
                    <a:pt x="800100" y="214312"/>
                  </a:cubicBezTo>
                  <a:cubicBezTo>
                    <a:pt x="818729" y="208102"/>
                    <a:pt x="839201" y="207760"/>
                    <a:pt x="857250" y="200025"/>
                  </a:cubicBezTo>
                  <a:cubicBezTo>
                    <a:pt x="873033" y="193261"/>
                    <a:pt x="883975" y="177318"/>
                    <a:pt x="900113" y="171450"/>
                  </a:cubicBezTo>
                  <a:cubicBezTo>
                    <a:pt x="937021" y="158029"/>
                    <a:pt x="976313" y="152400"/>
                    <a:pt x="1014413" y="142875"/>
                  </a:cubicBezTo>
                  <a:cubicBezTo>
                    <a:pt x="1147174" y="109684"/>
                    <a:pt x="982108" y="149336"/>
                    <a:pt x="1157288" y="114300"/>
                  </a:cubicBezTo>
                  <a:cubicBezTo>
                    <a:pt x="1176543" y="110449"/>
                    <a:pt x="1195183" y="103863"/>
                    <a:pt x="1214438" y="100012"/>
                  </a:cubicBezTo>
                  <a:cubicBezTo>
                    <a:pt x="1242845" y="94331"/>
                    <a:pt x="1271661" y="90907"/>
                    <a:pt x="1300163" y="85725"/>
                  </a:cubicBezTo>
                  <a:cubicBezTo>
                    <a:pt x="1324055" y="81381"/>
                    <a:pt x="1347788" y="76200"/>
                    <a:pt x="1371600" y="71437"/>
                  </a:cubicBezTo>
                  <a:cubicBezTo>
                    <a:pt x="1439604" y="26102"/>
                    <a:pt x="1387738" y="53737"/>
                    <a:pt x="1471613" y="28575"/>
                  </a:cubicBezTo>
                  <a:cubicBezTo>
                    <a:pt x="1500463" y="19920"/>
                    <a:pt x="1557338" y="0"/>
                    <a:pt x="1557338" y="0"/>
                  </a:cubicBezTo>
                  <a:cubicBezTo>
                    <a:pt x="1576388" y="4762"/>
                    <a:pt x="1612052" y="-5198"/>
                    <a:pt x="1614488" y="14287"/>
                  </a:cubicBezTo>
                  <a:cubicBezTo>
                    <a:pt x="1635246" y="180351"/>
                    <a:pt x="1605243" y="328887"/>
                    <a:pt x="1571625" y="485775"/>
                  </a:cubicBezTo>
                  <a:cubicBezTo>
                    <a:pt x="1567511" y="504975"/>
                    <a:pt x="1560851" y="523605"/>
                    <a:pt x="1557338" y="542925"/>
                  </a:cubicBezTo>
                  <a:cubicBezTo>
                    <a:pt x="1554095" y="560762"/>
                    <a:pt x="1539213" y="686508"/>
                    <a:pt x="1528763" y="714375"/>
                  </a:cubicBezTo>
                  <a:cubicBezTo>
                    <a:pt x="1508920" y="767290"/>
                    <a:pt x="1458911" y="784755"/>
                    <a:pt x="1414463" y="814387"/>
                  </a:cubicBezTo>
                  <a:cubicBezTo>
                    <a:pt x="1400175" y="823912"/>
                    <a:pt x="1387890" y="837532"/>
                    <a:pt x="1371600" y="842962"/>
                  </a:cubicBezTo>
                  <a:lnTo>
                    <a:pt x="1285875" y="871537"/>
                  </a:lnTo>
                  <a:cubicBezTo>
                    <a:pt x="1271588" y="881062"/>
                    <a:pt x="1258704" y="893138"/>
                    <a:pt x="1243013" y="900112"/>
                  </a:cubicBezTo>
                  <a:cubicBezTo>
                    <a:pt x="1143059" y="944536"/>
                    <a:pt x="1174252" y="917303"/>
                    <a:pt x="1071563" y="942975"/>
                  </a:cubicBezTo>
                  <a:cubicBezTo>
                    <a:pt x="1042342" y="950280"/>
                    <a:pt x="1014413" y="962025"/>
                    <a:pt x="985838" y="971550"/>
                  </a:cubicBezTo>
                  <a:lnTo>
                    <a:pt x="942975" y="985837"/>
                  </a:lnTo>
                  <a:cubicBezTo>
                    <a:pt x="928688" y="995362"/>
                    <a:pt x="915896" y="1007648"/>
                    <a:pt x="900113" y="1014412"/>
                  </a:cubicBezTo>
                  <a:cubicBezTo>
                    <a:pt x="808884" y="1053511"/>
                    <a:pt x="614178" y="1016658"/>
                    <a:pt x="571500" y="1014412"/>
                  </a:cubicBezTo>
                  <a:cubicBezTo>
                    <a:pt x="464382" y="978707"/>
                    <a:pt x="547395" y="1000297"/>
                    <a:pt x="328613" y="1014412"/>
                  </a:cubicBezTo>
                  <a:lnTo>
                    <a:pt x="85725" y="1028700"/>
                  </a:lnTo>
                  <a:cubicBezTo>
                    <a:pt x="34942" y="1038856"/>
                    <a:pt x="0" y="1070418"/>
                    <a:pt x="0" y="1000125"/>
                  </a:cubicBezTo>
                  <a:cubicBezTo>
                    <a:pt x="0" y="980159"/>
                    <a:pt x="41201" y="859742"/>
                    <a:pt x="42863" y="857250"/>
                  </a:cubicBezTo>
                  <a:lnTo>
                    <a:pt x="100013" y="771525"/>
                  </a:lnTo>
                  <a:cubicBezTo>
                    <a:pt x="144619" y="637702"/>
                    <a:pt x="71546" y="835629"/>
                    <a:pt x="157163" y="685800"/>
                  </a:cubicBezTo>
                  <a:cubicBezTo>
                    <a:pt x="166905" y="668751"/>
                    <a:pt x="160558" y="644988"/>
                    <a:pt x="171450" y="628650"/>
                  </a:cubicBezTo>
                  <a:cubicBezTo>
                    <a:pt x="180975" y="614362"/>
                    <a:pt x="201121" y="611068"/>
                    <a:pt x="214313" y="600075"/>
                  </a:cubicBezTo>
                  <a:cubicBezTo>
                    <a:pt x="229835" y="587140"/>
                    <a:pt x="241653" y="570147"/>
                    <a:pt x="257175" y="557212"/>
                  </a:cubicBezTo>
                  <a:cubicBezTo>
                    <a:pt x="294103" y="526438"/>
                    <a:pt x="299943" y="528669"/>
                    <a:pt x="342900" y="514350"/>
                  </a:cubicBezTo>
                  <a:cubicBezTo>
                    <a:pt x="352425" y="500062"/>
                    <a:pt x="358066" y="482214"/>
                    <a:pt x="371475" y="471487"/>
                  </a:cubicBezTo>
                  <a:cubicBezTo>
                    <a:pt x="383235" y="462079"/>
                    <a:pt x="400867" y="463935"/>
                    <a:pt x="414338" y="457200"/>
                  </a:cubicBezTo>
                  <a:cubicBezTo>
                    <a:pt x="429697" y="449521"/>
                    <a:pt x="444366" y="440033"/>
                    <a:pt x="457200" y="428625"/>
                  </a:cubicBezTo>
                  <a:cubicBezTo>
                    <a:pt x="487404" y="401777"/>
                    <a:pt x="509301" y="365316"/>
                    <a:pt x="542925" y="342900"/>
                  </a:cubicBezTo>
                  <a:cubicBezTo>
                    <a:pt x="610851" y="297617"/>
                    <a:pt x="569496" y="319756"/>
                    <a:pt x="671513" y="285750"/>
                  </a:cubicBezTo>
                  <a:cubicBezTo>
                    <a:pt x="723413" y="268450"/>
                    <a:pt x="699314" y="271462"/>
                    <a:pt x="742950" y="271462"/>
                  </a:cubicBezTo>
                  <a:lnTo>
                    <a:pt x="685800" y="257175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2D050"/>
                </a:solidFill>
              </a:endParaRPr>
            </a:p>
          </p:txBody>
        </p:sp>
        <p:sp>
          <p:nvSpPr>
            <p:cNvPr id="50" name="Flowchart: Manual Operation 49"/>
            <p:cNvSpPr/>
            <p:nvPr/>
          </p:nvSpPr>
          <p:spPr>
            <a:xfrm>
              <a:off x="6999654" y="4429126"/>
              <a:ext cx="1988406" cy="1571625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983002" y="4162035"/>
              <a:ext cx="2014547" cy="436829"/>
            </a:xfrm>
            <a:prstGeom prst="ellipse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Curved Connector 29"/>
            <p:cNvCxnSpPr/>
            <p:nvPr/>
          </p:nvCxnSpPr>
          <p:spPr>
            <a:xfrm rot="5400000" flipH="1" flipV="1">
              <a:off x="7026286" y="2478882"/>
              <a:ext cx="2886075" cy="1014412"/>
            </a:xfrm>
            <a:prstGeom prst="curvedConnector3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1576344" y="5863027"/>
            <a:ext cx="19062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944518" y="5810642"/>
            <a:ext cx="2281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97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24437" y="416242"/>
            <a:ext cx="23050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64957" y="1544002"/>
            <a:ext cx="90116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40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প্রক্রিয়ার</a:t>
            </a:r>
            <a:r>
              <a:rPr lang="en-US" sz="40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0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ধাপের</a:t>
            </a:r>
            <a:r>
              <a:rPr lang="en-US" sz="40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61558870"/>
              </p:ext>
            </p:extLst>
          </p:nvPr>
        </p:nvGraphicFramePr>
        <p:xfrm>
          <a:off x="350520" y="3429000"/>
          <a:ext cx="11521440" cy="332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726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7700" y="701992"/>
            <a:ext cx="305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08551" y="2087880"/>
            <a:ext cx="8698215" cy="4216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বেঁচে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আনুমানিক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44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74451" y="701040"/>
            <a:ext cx="1991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131" y="2712720"/>
            <a:ext cx="86709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পরিক্ষণ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/>
          </a:p>
          <a:p>
            <a:pPr marL="342900" indent="-342900">
              <a:buFont typeface="+mj-lt"/>
              <a:buAutoNum type="arabicPeriod" startAt="2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ধাপসমূহের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ধারাবাহিকভাবে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9264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430</TotalTime>
  <Words>229</Words>
  <Application>Microsoft Office PowerPoint</Application>
  <PresentationFormat>Widescreen</PresentationFormat>
  <Paragraphs>78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NikoshBAN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54</cp:revision>
  <dcterms:created xsi:type="dcterms:W3CDTF">2020-03-25T13:24:28Z</dcterms:created>
  <dcterms:modified xsi:type="dcterms:W3CDTF">2020-03-30T15:16:14Z</dcterms:modified>
</cp:coreProperties>
</file>