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media/image10.jpg" ContentType="image/png"/>
  <Override PartName="/ppt/media/image11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97" r:id="rId3"/>
    <p:sldId id="258" r:id="rId4"/>
    <p:sldId id="279" r:id="rId5"/>
    <p:sldId id="280" r:id="rId6"/>
    <p:sldId id="278" r:id="rId7"/>
    <p:sldId id="307" r:id="rId8"/>
    <p:sldId id="308" r:id="rId9"/>
    <p:sldId id="277" r:id="rId10"/>
    <p:sldId id="317" r:id="rId11"/>
    <p:sldId id="275" r:id="rId12"/>
    <p:sldId id="300" r:id="rId13"/>
    <p:sldId id="274" r:id="rId14"/>
    <p:sldId id="318" r:id="rId15"/>
    <p:sldId id="319" r:id="rId16"/>
    <p:sldId id="284" r:id="rId17"/>
    <p:sldId id="281" r:id="rId18"/>
    <p:sldId id="287" r:id="rId19"/>
    <p:sldId id="320" r:id="rId20"/>
    <p:sldId id="296" r:id="rId21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 snapToGrid="0">
      <p:cViewPr varScale="1">
        <p:scale>
          <a:sx n="64" d="100"/>
          <a:sy n="64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image" Target="../media/image32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image" Target="../media/image2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image" Target="../media/image32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020C3-6E00-4D5E-A07C-076A0C3E57C7}" type="doc">
      <dgm:prSet loTypeId="urn:microsoft.com/office/officeart/2005/8/layout/pList2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5429C1A-CAFE-4BE3-9CBF-8531B8A5A2D3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একের সঙ্গে অপরের মিলন বা একত্রিত হওয়ার বা তাদের একত্রিত করাকে যোগ বলা হয়। </a:t>
          </a:r>
          <a:endParaRPr lang="en-US" sz="3200" dirty="0"/>
        </a:p>
      </dgm:t>
    </dgm:pt>
    <dgm:pt modelId="{8B8F6E33-8181-412A-B11B-CB15687209EC}" type="parTrans" cxnId="{3C161AB1-6813-4372-B3B7-E37274E03B85}">
      <dgm:prSet/>
      <dgm:spPr/>
      <dgm:t>
        <a:bodyPr/>
        <a:lstStyle/>
        <a:p>
          <a:endParaRPr lang="en-US"/>
        </a:p>
      </dgm:t>
    </dgm:pt>
    <dgm:pt modelId="{0883B6AF-61B1-4644-B816-EF9B0F520319}" type="sibTrans" cxnId="{3C161AB1-6813-4372-B3B7-E37274E03B85}">
      <dgm:prSet/>
      <dgm:spPr/>
      <dgm:t>
        <a:bodyPr/>
        <a:lstStyle/>
        <a:p>
          <a:endParaRPr lang="en-US"/>
        </a:p>
      </dgm:t>
    </dgm:pt>
    <dgm:pt modelId="{9D7F5A53-7568-4A4D-8092-EE07BC97EDE9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‘যোগ’ শব্দটি সাধারণভাবে মিলনের অর্থই ব্যাক্ত করে। </a:t>
          </a:r>
          <a:endParaRPr lang="en-US" sz="4000" dirty="0"/>
        </a:p>
      </dgm:t>
    </dgm:pt>
    <dgm:pt modelId="{4FC0472D-AE32-428E-9A08-615F9C5EA9BA}" type="sibTrans" cxnId="{C0260C34-E280-4860-8FFE-455A866950E0}">
      <dgm:prSet/>
      <dgm:spPr/>
      <dgm:t>
        <a:bodyPr/>
        <a:lstStyle/>
        <a:p>
          <a:endParaRPr lang="en-US"/>
        </a:p>
      </dgm:t>
    </dgm:pt>
    <dgm:pt modelId="{B14DC453-E6EB-4C6D-B55B-F82AC553A4A6}" type="parTrans" cxnId="{C0260C34-E280-4860-8FFE-455A866950E0}">
      <dgm:prSet/>
      <dgm:spPr/>
      <dgm:t>
        <a:bodyPr/>
        <a:lstStyle/>
        <a:p>
          <a:endParaRPr lang="en-US"/>
        </a:p>
      </dgm:t>
    </dgm:pt>
    <dgm:pt modelId="{A252BDC3-5FEB-44B1-9D91-144A39D5261E}">
      <dgm:prSet phldrT="[Text]" custT="1"/>
      <dgm:spPr/>
      <dgm:t>
        <a:bodyPr/>
        <a:lstStyle/>
        <a:p>
          <a:pPr algn="ctr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জীবাত্নার সঙ্গে পরমাত্নার সংযোগই যোগসাধনা। </a:t>
          </a:r>
          <a:endParaRPr lang="en-US" sz="3200" dirty="0"/>
        </a:p>
      </dgm:t>
    </dgm:pt>
    <dgm:pt modelId="{5ACEF9E1-829C-4B24-9437-ED37C2EC5D72}" type="sibTrans" cxnId="{F934931C-E80C-48B1-ABF9-A323FBCDDD4F}">
      <dgm:prSet/>
      <dgm:spPr/>
      <dgm:t>
        <a:bodyPr/>
        <a:lstStyle/>
        <a:p>
          <a:endParaRPr lang="en-US"/>
        </a:p>
      </dgm:t>
    </dgm:pt>
    <dgm:pt modelId="{E7EC73EC-FBDF-4132-BF8D-9902BD7F312C}" type="parTrans" cxnId="{F934931C-E80C-48B1-ABF9-A323FBCDDD4F}">
      <dgm:prSet/>
      <dgm:spPr/>
      <dgm:t>
        <a:bodyPr/>
        <a:lstStyle/>
        <a:p>
          <a:endParaRPr lang="en-US"/>
        </a:p>
      </dgm:t>
    </dgm:pt>
    <dgm:pt modelId="{4D71C267-E77A-4595-A471-AC1DF9CC7C97}" type="pres">
      <dgm:prSet presAssocID="{767020C3-6E00-4D5E-A07C-076A0C3E57C7}" presName="Name0" presStyleCnt="0">
        <dgm:presLayoutVars>
          <dgm:dir/>
          <dgm:resizeHandles val="exact"/>
        </dgm:presLayoutVars>
      </dgm:prSet>
      <dgm:spPr/>
    </dgm:pt>
    <dgm:pt modelId="{3E9435E8-B54D-4540-9B03-715E00CCFCA9}" type="pres">
      <dgm:prSet presAssocID="{767020C3-6E00-4D5E-A07C-076A0C3E57C7}" presName="bkgdShp" presStyleLbl="alignAccFollowNode1" presStyleIdx="0" presStyleCnt="1"/>
      <dgm:spPr>
        <a:ln>
          <a:solidFill>
            <a:schemeClr val="bg1">
              <a:alpha val="90000"/>
            </a:schemeClr>
          </a:solidFill>
        </a:ln>
      </dgm:spPr>
    </dgm:pt>
    <dgm:pt modelId="{B4B34129-DA9E-476C-A5DF-47774160D22B}" type="pres">
      <dgm:prSet presAssocID="{767020C3-6E00-4D5E-A07C-076A0C3E57C7}" presName="linComp" presStyleCnt="0"/>
      <dgm:spPr/>
    </dgm:pt>
    <dgm:pt modelId="{A8051685-9218-48EE-9098-2275E2F5BF69}" type="pres">
      <dgm:prSet presAssocID="{9D7F5A53-7568-4A4D-8092-EE07BC97EDE9}" presName="compNode" presStyleCnt="0"/>
      <dgm:spPr/>
    </dgm:pt>
    <dgm:pt modelId="{2BDC164A-5C18-4701-B575-EDCFA198A397}" type="pres">
      <dgm:prSet presAssocID="{9D7F5A53-7568-4A4D-8092-EE07BC97EDE9}" presName="node" presStyleLbl="node1" presStyleIdx="0" presStyleCnt="3">
        <dgm:presLayoutVars>
          <dgm:bulletEnabled val="1"/>
        </dgm:presLayoutVars>
      </dgm:prSet>
      <dgm:spPr/>
    </dgm:pt>
    <dgm:pt modelId="{ED5E880B-A2B6-42C3-B430-41FC57452E14}" type="pres">
      <dgm:prSet presAssocID="{9D7F5A53-7568-4A4D-8092-EE07BC97EDE9}" presName="invisiNode" presStyleLbl="node1" presStyleIdx="0" presStyleCnt="3"/>
      <dgm:spPr/>
    </dgm:pt>
    <dgm:pt modelId="{07A71674-C14E-4B6D-B922-66AF8348BB51}" type="pres">
      <dgm:prSet presAssocID="{9D7F5A53-7568-4A4D-8092-EE07BC97EDE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2841C11-E28E-4189-9CF2-920CF4D7DF64}" type="pres">
      <dgm:prSet presAssocID="{4FC0472D-AE32-428E-9A08-615F9C5EA9BA}" presName="sibTrans" presStyleLbl="sibTrans2D1" presStyleIdx="0" presStyleCnt="0"/>
      <dgm:spPr/>
    </dgm:pt>
    <dgm:pt modelId="{F95309E0-4FA8-41AF-A8E1-3240253D1212}" type="pres">
      <dgm:prSet presAssocID="{A252BDC3-5FEB-44B1-9D91-144A39D5261E}" presName="compNode" presStyleCnt="0"/>
      <dgm:spPr/>
    </dgm:pt>
    <dgm:pt modelId="{687D73BB-59BE-44F6-B794-4E99DC44057A}" type="pres">
      <dgm:prSet presAssocID="{A252BDC3-5FEB-44B1-9D91-144A39D5261E}" presName="node" presStyleLbl="node1" presStyleIdx="1" presStyleCnt="3">
        <dgm:presLayoutVars>
          <dgm:bulletEnabled val="1"/>
        </dgm:presLayoutVars>
      </dgm:prSet>
      <dgm:spPr/>
    </dgm:pt>
    <dgm:pt modelId="{333DB772-0F10-4EF4-977C-9DEF53113703}" type="pres">
      <dgm:prSet presAssocID="{A252BDC3-5FEB-44B1-9D91-144A39D5261E}" presName="invisiNode" presStyleLbl="node1" presStyleIdx="1" presStyleCnt="3"/>
      <dgm:spPr/>
    </dgm:pt>
    <dgm:pt modelId="{3B94749D-702D-4B31-A9A9-018A880530C4}" type="pres">
      <dgm:prSet presAssocID="{A252BDC3-5FEB-44B1-9D91-144A39D5261E}" presName="imagNode" presStyleLbl="fgImgPlace1" presStyleIdx="1" presStyleCnt="3" custLinFactNeighborY="85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</dgm:spPr>
    </dgm:pt>
    <dgm:pt modelId="{721DF8DD-3049-430D-8A5C-03A16B24999B}" type="pres">
      <dgm:prSet presAssocID="{5ACEF9E1-829C-4B24-9437-ED37C2EC5D72}" presName="sibTrans" presStyleLbl="sibTrans2D1" presStyleIdx="0" presStyleCnt="0"/>
      <dgm:spPr/>
    </dgm:pt>
    <dgm:pt modelId="{235B3180-A5F9-4E1F-AE7A-932BFB10AB9E}" type="pres">
      <dgm:prSet presAssocID="{25429C1A-CAFE-4BE3-9CBF-8531B8A5A2D3}" presName="compNode" presStyleCnt="0"/>
      <dgm:spPr/>
    </dgm:pt>
    <dgm:pt modelId="{9FC60A08-61C9-4611-A29F-55864973CBCF}" type="pres">
      <dgm:prSet presAssocID="{25429C1A-CAFE-4BE3-9CBF-8531B8A5A2D3}" presName="node" presStyleLbl="node1" presStyleIdx="2" presStyleCnt="3">
        <dgm:presLayoutVars>
          <dgm:bulletEnabled val="1"/>
        </dgm:presLayoutVars>
      </dgm:prSet>
      <dgm:spPr/>
    </dgm:pt>
    <dgm:pt modelId="{6DD7A4EA-EF8B-4B20-8E51-44F701E08484}" type="pres">
      <dgm:prSet presAssocID="{25429C1A-CAFE-4BE3-9CBF-8531B8A5A2D3}" presName="invisiNode" presStyleLbl="node1" presStyleIdx="2" presStyleCnt="3"/>
      <dgm:spPr/>
    </dgm:pt>
    <dgm:pt modelId="{46FF5182-D12C-4666-90DD-D50DE8440486}" type="pres">
      <dgm:prSet presAssocID="{25429C1A-CAFE-4BE3-9CBF-8531B8A5A2D3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F934931C-E80C-48B1-ABF9-A323FBCDDD4F}" srcId="{767020C3-6E00-4D5E-A07C-076A0C3E57C7}" destId="{A252BDC3-5FEB-44B1-9D91-144A39D5261E}" srcOrd="1" destOrd="0" parTransId="{E7EC73EC-FBDF-4132-BF8D-9902BD7F312C}" sibTransId="{5ACEF9E1-829C-4B24-9437-ED37C2EC5D72}"/>
    <dgm:cxn modelId="{C0260C34-E280-4860-8FFE-455A866950E0}" srcId="{767020C3-6E00-4D5E-A07C-076A0C3E57C7}" destId="{9D7F5A53-7568-4A4D-8092-EE07BC97EDE9}" srcOrd="0" destOrd="0" parTransId="{B14DC453-E6EB-4C6D-B55B-F82AC553A4A6}" sibTransId="{4FC0472D-AE32-428E-9A08-615F9C5EA9BA}"/>
    <dgm:cxn modelId="{86678E4B-DE65-4B4E-B279-91852DE2032F}" type="presOf" srcId="{767020C3-6E00-4D5E-A07C-076A0C3E57C7}" destId="{4D71C267-E77A-4595-A471-AC1DF9CC7C97}" srcOrd="0" destOrd="0" presId="urn:microsoft.com/office/officeart/2005/8/layout/pList2"/>
    <dgm:cxn modelId="{12C43A70-0FC4-42EF-AF37-702CE37149E2}" type="presOf" srcId="{5ACEF9E1-829C-4B24-9437-ED37C2EC5D72}" destId="{721DF8DD-3049-430D-8A5C-03A16B24999B}" srcOrd="0" destOrd="0" presId="urn:microsoft.com/office/officeart/2005/8/layout/pList2"/>
    <dgm:cxn modelId="{5EC37286-1988-4999-B0FB-DCC5F564B900}" type="presOf" srcId="{9D7F5A53-7568-4A4D-8092-EE07BC97EDE9}" destId="{2BDC164A-5C18-4701-B575-EDCFA198A397}" srcOrd="0" destOrd="0" presId="urn:microsoft.com/office/officeart/2005/8/layout/pList2"/>
    <dgm:cxn modelId="{B9420E9A-FBD5-49D6-8F6C-0DF5DADFE0E4}" type="presOf" srcId="{4FC0472D-AE32-428E-9A08-615F9C5EA9BA}" destId="{02841C11-E28E-4189-9CF2-920CF4D7DF64}" srcOrd="0" destOrd="0" presId="urn:microsoft.com/office/officeart/2005/8/layout/pList2"/>
    <dgm:cxn modelId="{05E2A8A9-B841-45A4-B622-32DEF1E9F872}" type="presOf" srcId="{25429C1A-CAFE-4BE3-9CBF-8531B8A5A2D3}" destId="{9FC60A08-61C9-4611-A29F-55864973CBCF}" srcOrd="0" destOrd="0" presId="urn:microsoft.com/office/officeart/2005/8/layout/pList2"/>
    <dgm:cxn modelId="{3C161AB1-6813-4372-B3B7-E37274E03B85}" srcId="{767020C3-6E00-4D5E-A07C-076A0C3E57C7}" destId="{25429C1A-CAFE-4BE3-9CBF-8531B8A5A2D3}" srcOrd="2" destOrd="0" parTransId="{8B8F6E33-8181-412A-B11B-CB15687209EC}" sibTransId="{0883B6AF-61B1-4644-B816-EF9B0F520319}"/>
    <dgm:cxn modelId="{FCE135B7-EECF-4612-81C6-9293F10F6678}" type="presOf" srcId="{A252BDC3-5FEB-44B1-9D91-144A39D5261E}" destId="{687D73BB-59BE-44F6-B794-4E99DC44057A}" srcOrd="0" destOrd="0" presId="urn:microsoft.com/office/officeart/2005/8/layout/pList2"/>
    <dgm:cxn modelId="{10FE7BE6-94CD-4007-918B-89B6A2555304}" type="presParOf" srcId="{4D71C267-E77A-4595-A471-AC1DF9CC7C97}" destId="{3E9435E8-B54D-4540-9B03-715E00CCFCA9}" srcOrd="0" destOrd="0" presId="urn:microsoft.com/office/officeart/2005/8/layout/pList2"/>
    <dgm:cxn modelId="{8A1B710C-5B9A-4932-BF73-DFABDA66F9E7}" type="presParOf" srcId="{4D71C267-E77A-4595-A471-AC1DF9CC7C97}" destId="{B4B34129-DA9E-476C-A5DF-47774160D22B}" srcOrd="1" destOrd="0" presId="urn:microsoft.com/office/officeart/2005/8/layout/pList2"/>
    <dgm:cxn modelId="{61EFBF38-5582-42EC-A4B3-82973EF4F9FC}" type="presParOf" srcId="{B4B34129-DA9E-476C-A5DF-47774160D22B}" destId="{A8051685-9218-48EE-9098-2275E2F5BF69}" srcOrd="0" destOrd="0" presId="urn:microsoft.com/office/officeart/2005/8/layout/pList2"/>
    <dgm:cxn modelId="{BADFF288-6093-433F-AEA9-700A79C6CE04}" type="presParOf" srcId="{A8051685-9218-48EE-9098-2275E2F5BF69}" destId="{2BDC164A-5C18-4701-B575-EDCFA198A397}" srcOrd="0" destOrd="0" presId="urn:microsoft.com/office/officeart/2005/8/layout/pList2"/>
    <dgm:cxn modelId="{F489A308-3F62-4E39-ADC4-C4661E1FE724}" type="presParOf" srcId="{A8051685-9218-48EE-9098-2275E2F5BF69}" destId="{ED5E880B-A2B6-42C3-B430-41FC57452E14}" srcOrd="1" destOrd="0" presId="urn:microsoft.com/office/officeart/2005/8/layout/pList2"/>
    <dgm:cxn modelId="{DC382834-786C-494E-9C6F-86D5C2D428C3}" type="presParOf" srcId="{A8051685-9218-48EE-9098-2275E2F5BF69}" destId="{07A71674-C14E-4B6D-B922-66AF8348BB51}" srcOrd="2" destOrd="0" presId="urn:microsoft.com/office/officeart/2005/8/layout/pList2"/>
    <dgm:cxn modelId="{20CC0260-E2C2-4D93-8E05-0136F14B5F5A}" type="presParOf" srcId="{B4B34129-DA9E-476C-A5DF-47774160D22B}" destId="{02841C11-E28E-4189-9CF2-920CF4D7DF64}" srcOrd="1" destOrd="0" presId="urn:microsoft.com/office/officeart/2005/8/layout/pList2"/>
    <dgm:cxn modelId="{2D827559-8AD2-4420-97B1-C29308E840D4}" type="presParOf" srcId="{B4B34129-DA9E-476C-A5DF-47774160D22B}" destId="{F95309E0-4FA8-41AF-A8E1-3240253D1212}" srcOrd="2" destOrd="0" presId="urn:microsoft.com/office/officeart/2005/8/layout/pList2"/>
    <dgm:cxn modelId="{BF002691-D0A6-4D0B-8932-FD6696D86AAA}" type="presParOf" srcId="{F95309E0-4FA8-41AF-A8E1-3240253D1212}" destId="{687D73BB-59BE-44F6-B794-4E99DC44057A}" srcOrd="0" destOrd="0" presId="urn:microsoft.com/office/officeart/2005/8/layout/pList2"/>
    <dgm:cxn modelId="{E89ADD38-F38B-4093-8356-2F05EC62D10D}" type="presParOf" srcId="{F95309E0-4FA8-41AF-A8E1-3240253D1212}" destId="{333DB772-0F10-4EF4-977C-9DEF53113703}" srcOrd="1" destOrd="0" presId="urn:microsoft.com/office/officeart/2005/8/layout/pList2"/>
    <dgm:cxn modelId="{C4CE73F9-C60D-4294-BF74-72BAC11F59EA}" type="presParOf" srcId="{F95309E0-4FA8-41AF-A8E1-3240253D1212}" destId="{3B94749D-702D-4B31-A9A9-018A880530C4}" srcOrd="2" destOrd="0" presId="urn:microsoft.com/office/officeart/2005/8/layout/pList2"/>
    <dgm:cxn modelId="{557C8148-01EA-471D-8717-B5FFAA243E3E}" type="presParOf" srcId="{B4B34129-DA9E-476C-A5DF-47774160D22B}" destId="{721DF8DD-3049-430D-8A5C-03A16B24999B}" srcOrd="3" destOrd="0" presId="urn:microsoft.com/office/officeart/2005/8/layout/pList2"/>
    <dgm:cxn modelId="{F81946D2-E5B7-4EB8-907D-C6870CCEC394}" type="presParOf" srcId="{B4B34129-DA9E-476C-A5DF-47774160D22B}" destId="{235B3180-A5F9-4E1F-AE7A-932BFB10AB9E}" srcOrd="4" destOrd="0" presId="urn:microsoft.com/office/officeart/2005/8/layout/pList2"/>
    <dgm:cxn modelId="{83B9AA7E-AFF9-4FBD-885C-B8A14CCAA0E2}" type="presParOf" srcId="{235B3180-A5F9-4E1F-AE7A-932BFB10AB9E}" destId="{9FC60A08-61C9-4611-A29F-55864973CBCF}" srcOrd="0" destOrd="0" presId="urn:microsoft.com/office/officeart/2005/8/layout/pList2"/>
    <dgm:cxn modelId="{E54EAC69-F2DE-47F0-AA17-F83FB08F79FF}" type="presParOf" srcId="{235B3180-A5F9-4E1F-AE7A-932BFB10AB9E}" destId="{6DD7A4EA-EF8B-4B20-8E51-44F701E08484}" srcOrd="1" destOrd="0" presId="urn:microsoft.com/office/officeart/2005/8/layout/pList2"/>
    <dgm:cxn modelId="{A9C18AFA-3527-4BCE-BB2D-DAC3E4978FDC}" type="presParOf" srcId="{235B3180-A5F9-4E1F-AE7A-932BFB10AB9E}" destId="{46FF5182-D12C-4666-90DD-D50DE844048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358D7-8CD1-441C-871C-D3AA0B3A9FE0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BA482A4-3451-4910-8F40-2A8584D99500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pPr algn="l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ব্রহ্ম এক হয়েও বহু, নির্গুণ হয়েও সগুন, অরুপ হয়েও রুপময়, নৈর্ব্যত্তিক হয়েও ব্যক্তিস্বরুপ, অব্যক্ত হয়েও চরাচরে ব্যক্ত। </a:t>
          </a:r>
          <a:endParaRPr lang="en-US" sz="3200" dirty="0">
            <a:solidFill>
              <a:schemeClr val="bg1"/>
            </a:solidFill>
          </a:endParaRPr>
        </a:p>
      </dgm:t>
    </dgm:pt>
    <dgm:pt modelId="{96D46497-012B-4896-B6E0-26CB73921372}" type="parTrans" cxnId="{254013FD-2E52-499C-AF8C-659AB7AA705E}">
      <dgm:prSet/>
      <dgm:spPr/>
      <dgm:t>
        <a:bodyPr/>
        <a:lstStyle/>
        <a:p>
          <a:endParaRPr lang="en-US"/>
        </a:p>
      </dgm:t>
    </dgm:pt>
    <dgm:pt modelId="{EA41CB53-88FC-4144-9863-2215D15B8B1A}" type="sibTrans" cxnId="{254013FD-2E52-499C-AF8C-659AB7AA705E}">
      <dgm:prSet/>
      <dgm:spPr/>
      <dgm:t>
        <a:bodyPr/>
        <a:lstStyle/>
        <a:p>
          <a:endParaRPr lang="en-US"/>
        </a:p>
      </dgm:t>
    </dgm:pt>
    <dgm:pt modelId="{8648223E-44FA-41C1-8681-929A9E3EE078}">
      <dgm:prSet phldrT="[Text]" custT="1"/>
      <dgm:spPr>
        <a:ln>
          <a:solidFill>
            <a:schemeClr val="bg1"/>
          </a:solidFill>
        </a:ln>
      </dgm:spPr>
      <dgm:t>
        <a:bodyPr/>
        <a:lstStyle/>
        <a:p>
          <a:pPr algn="l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ব্রহ্মের সঙ্গে সংযোগের প্রচেষ্টার নাম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যোগসাধনা। যোগের মাধ্যমে ব্রহ্ম বা 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ঈশ্বরের আরাধনার প্রক্রিয়া কে যোগসাধনা বলে। </a:t>
          </a:r>
          <a:endParaRPr lang="en-US" sz="3200" dirty="0">
            <a:solidFill>
              <a:schemeClr val="bg1"/>
            </a:solidFill>
          </a:endParaRPr>
        </a:p>
      </dgm:t>
    </dgm:pt>
    <dgm:pt modelId="{78BE224C-EA12-464F-83A4-133B7EE0BA72}" type="parTrans" cxnId="{21A0C63E-E2DE-4BD0-8E2F-3FA7F81089DA}">
      <dgm:prSet/>
      <dgm:spPr/>
      <dgm:t>
        <a:bodyPr/>
        <a:lstStyle/>
        <a:p>
          <a:endParaRPr lang="en-US"/>
        </a:p>
      </dgm:t>
    </dgm:pt>
    <dgm:pt modelId="{CB739FF0-1C43-4FFA-91E7-90335C93151F}" type="sibTrans" cxnId="{21A0C63E-E2DE-4BD0-8E2F-3FA7F81089DA}">
      <dgm:prSet/>
      <dgm:spPr/>
      <dgm:t>
        <a:bodyPr/>
        <a:lstStyle/>
        <a:p>
          <a:endParaRPr lang="en-US"/>
        </a:p>
      </dgm:t>
    </dgm:pt>
    <dgm:pt modelId="{67B2EB2F-480A-41E9-AF50-6D62A71D59B8}" type="pres">
      <dgm:prSet presAssocID="{17D358D7-8CD1-441C-871C-D3AA0B3A9FE0}" presName="Name0" presStyleCnt="0">
        <dgm:presLayoutVars>
          <dgm:dir/>
          <dgm:resizeHandles val="exact"/>
        </dgm:presLayoutVars>
      </dgm:prSet>
      <dgm:spPr/>
    </dgm:pt>
    <dgm:pt modelId="{516410E1-6356-4BFB-A6AB-306ED66B0478}" type="pres">
      <dgm:prSet presAssocID="{17D358D7-8CD1-441C-871C-D3AA0B3A9FE0}" presName="fgShape" presStyleLbl="fgShp" presStyleIdx="0" presStyleCnt="1" custFlipHor="1" custScaleX="15162" custLinFactNeighborX="-15177" custLinFactNeighborY="1790"/>
      <dgm:spPr>
        <a:solidFill>
          <a:schemeClr val="bg1"/>
        </a:solidFill>
      </dgm:spPr>
    </dgm:pt>
    <dgm:pt modelId="{BCD52C97-270B-4B84-9A3A-EBB1F4829A54}" type="pres">
      <dgm:prSet presAssocID="{17D358D7-8CD1-441C-871C-D3AA0B3A9FE0}" presName="linComp" presStyleCnt="0"/>
      <dgm:spPr/>
    </dgm:pt>
    <dgm:pt modelId="{3CBFD36A-5A06-4825-BCF3-93BC898BD683}" type="pres">
      <dgm:prSet presAssocID="{5BA482A4-3451-4910-8F40-2A8584D99500}" presName="compNode" presStyleCnt="0"/>
      <dgm:spPr/>
    </dgm:pt>
    <dgm:pt modelId="{120B4B95-E7E3-4CAF-B040-3F327DF9BF14}" type="pres">
      <dgm:prSet presAssocID="{5BA482A4-3451-4910-8F40-2A8584D99500}" presName="bkgdShape" presStyleLbl="node1" presStyleIdx="0" presStyleCnt="2"/>
      <dgm:spPr/>
    </dgm:pt>
    <dgm:pt modelId="{6215B309-6887-465C-A27A-A2B032C28E6B}" type="pres">
      <dgm:prSet presAssocID="{5BA482A4-3451-4910-8F40-2A8584D99500}" presName="nodeTx" presStyleLbl="node1" presStyleIdx="0" presStyleCnt="2">
        <dgm:presLayoutVars>
          <dgm:bulletEnabled val="1"/>
        </dgm:presLayoutVars>
      </dgm:prSet>
      <dgm:spPr/>
    </dgm:pt>
    <dgm:pt modelId="{D6ABDCDA-2255-41B1-8C02-D8E81863D0FE}" type="pres">
      <dgm:prSet presAssocID="{5BA482A4-3451-4910-8F40-2A8584D99500}" presName="invisiNode" presStyleLbl="node1" presStyleIdx="0" presStyleCnt="2"/>
      <dgm:spPr/>
    </dgm:pt>
    <dgm:pt modelId="{012FE386-594A-4727-B4E2-A654F27A9F9F}" type="pres">
      <dgm:prSet presAssocID="{5BA482A4-3451-4910-8F40-2A8584D99500}" presName="imagNode" presStyleLbl="fgImgPlace1" presStyleIdx="0" presStyleCnt="2" custScaleX="132914" custScaleY="127725" custLinFactNeighborX="-75949" custLinFactNeighborY="-120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solidFill>
            <a:srgbClr val="FF0000"/>
          </a:solidFill>
        </a:ln>
      </dgm:spPr>
    </dgm:pt>
    <dgm:pt modelId="{590015CC-7576-4F5F-82BA-63571F69972E}" type="pres">
      <dgm:prSet presAssocID="{EA41CB53-88FC-4144-9863-2215D15B8B1A}" presName="sibTrans" presStyleLbl="sibTrans2D1" presStyleIdx="0" presStyleCnt="0"/>
      <dgm:spPr/>
    </dgm:pt>
    <dgm:pt modelId="{ECC097D8-B3F8-490A-A437-517879BAAE01}" type="pres">
      <dgm:prSet presAssocID="{8648223E-44FA-41C1-8681-929A9E3EE078}" presName="compNode" presStyleCnt="0"/>
      <dgm:spPr/>
    </dgm:pt>
    <dgm:pt modelId="{DC0463E6-5B8D-4B46-B156-F9076153ABC8}" type="pres">
      <dgm:prSet presAssocID="{8648223E-44FA-41C1-8681-929A9E3EE078}" presName="bkgdShape" presStyleLbl="node1" presStyleIdx="1" presStyleCnt="2"/>
      <dgm:spPr/>
    </dgm:pt>
    <dgm:pt modelId="{836E90F1-7135-4DD3-846C-AD35A81A1359}" type="pres">
      <dgm:prSet presAssocID="{8648223E-44FA-41C1-8681-929A9E3EE078}" presName="nodeTx" presStyleLbl="node1" presStyleIdx="1" presStyleCnt="2">
        <dgm:presLayoutVars>
          <dgm:bulletEnabled val="1"/>
        </dgm:presLayoutVars>
      </dgm:prSet>
      <dgm:spPr/>
    </dgm:pt>
    <dgm:pt modelId="{908308E7-1B64-412D-B6F6-D0B4C8569612}" type="pres">
      <dgm:prSet presAssocID="{8648223E-44FA-41C1-8681-929A9E3EE078}" presName="invisiNode" presStyleLbl="node1" presStyleIdx="1" presStyleCnt="2"/>
      <dgm:spPr/>
    </dgm:pt>
    <dgm:pt modelId="{C1F549EA-C4C8-42F2-8CF8-05CF0BE3FAC6}" type="pres">
      <dgm:prSet presAssocID="{8648223E-44FA-41C1-8681-929A9E3EE078}" presName="imagNode" presStyleLbl="fgImgPlace1" presStyleIdx="1" presStyleCnt="2" custScaleX="130133" custScaleY="124450" custLinFactNeighborX="-74440" custLinFactNeighborY="-579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solidFill>
            <a:srgbClr val="FF0000"/>
          </a:solidFill>
        </a:ln>
      </dgm:spPr>
    </dgm:pt>
  </dgm:ptLst>
  <dgm:cxnLst>
    <dgm:cxn modelId="{A428EF22-9FA2-414B-8F36-276C0E92E2A6}" type="presOf" srcId="{5BA482A4-3451-4910-8F40-2A8584D99500}" destId="{6215B309-6887-465C-A27A-A2B032C28E6B}" srcOrd="1" destOrd="0" presId="urn:microsoft.com/office/officeart/2005/8/layout/hList7"/>
    <dgm:cxn modelId="{141E742B-8C5D-4985-B5BA-19B34E4026C9}" type="presOf" srcId="{5BA482A4-3451-4910-8F40-2A8584D99500}" destId="{120B4B95-E7E3-4CAF-B040-3F327DF9BF14}" srcOrd="0" destOrd="0" presId="urn:microsoft.com/office/officeart/2005/8/layout/hList7"/>
    <dgm:cxn modelId="{B389C03B-588E-47A6-860A-5A19D0928D10}" type="presOf" srcId="{EA41CB53-88FC-4144-9863-2215D15B8B1A}" destId="{590015CC-7576-4F5F-82BA-63571F69972E}" srcOrd="0" destOrd="0" presId="urn:microsoft.com/office/officeart/2005/8/layout/hList7"/>
    <dgm:cxn modelId="{21A0C63E-E2DE-4BD0-8E2F-3FA7F81089DA}" srcId="{17D358D7-8CD1-441C-871C-D3AA0B3A9FE0}" destId="{8648223E-44FA-41C1-8681-929A9E3EE078}" srcOrd="1" destOrd="0" parTransId="{78BE224C-EA12-464F-83A4-133B7EE0BA72}" sibTransId="{CB739FF0-1C43-4FFA-91E7-90335C93151F}"/>
    <dgm:cxn modelId="{8925947E-2A6F-480B-9FF1-1ECE02A407F8}" type="presOf" srcId="{8648223E-44FA-41C1-8681-929A9E3EE078}" destId="{DC0463E6-5B8D-4B46-B156-F9076153ABC8}" srcOrd="0" destOrd="0" presId="urn:microsoft.com/office/officeart/2005/8/layout/hList7"/>
    <dgm:cxn modelId="{6B58F490-2BAC-4ADE-B5C2-DE2196E5639A}" type="presOf" srcId="{8648223E-44FA-41C1-8681-929A9E3EE078}" destId="{836E90F1-7135-4DD3-846C-AD35A81A1359}" srcOrd="1" destOrd="0" presId="urn:microsoft.com/office/officeart/2005/8/layout/hList7"/>
    <dgm:cxn modelId="{570EF6E7-95B0-4369-91B2-20945FE1193D}" type="presOf" srcId="{17D358D7-8CD1-441C-871C-D3AA0B3A9FE0}" destId="{67B2EB2F-480A-41E9-AF50-6D62A71D59B8}" srcOrd="0" destOrd="0" presId="urn:microsoft.com/office/officeart/2005/8/layout/hList7"/>
    <dgm:cxn modelId="{254013FD-2E52-499C-AF8C-659AB7AA705E}" srcId="{17D358D7-8CD1-441C-871C-D3AA0B3A9FE0}" destId="{5BA482A4-3451-4910-8F40-2A8584D99500}" srcOrd="0" destOrd="0" parTransId="{96D46497-012B-4896-B6E0-26CB73921372}" sibTransId="{EA41CB53-88FC-4144-9863-2215D15B8B1A}"/>
    <dgm:cxn modelId="{64BF2D6D-41D8-4648-B763-41216AADD219}" type="presParOf" srcId="{67B2EB2F-480A-41E9-AF50-6D62A71D59B8}" destId="{516410E1-6356-4BFB-A6AB-306ED66B0478}" srcOrd="0" destOrd="0" presId="urn:microsoft.com/office/officeart/2005/8/layout/hList7"/>
    <dgm:cxn modelId="{033C53E5-FBFF-4357-AE47-1FAAAB84F785}" type="presParOf" srcId="{67B2EB2F-480A-41E9-AF50-6D62A71D59B8}" destId="{BCD52C97-270B-4B84-9A3A-EBB1F4829A54}" srcOrd="1" destOrd="0" presId="urn:microsoft.com/office/officeart/2005/8/layout/hList7"/>
    <dgm:cxn modelId="{63B6B373-7698-4239-9D77-D5993A070873}" type="presParOf" srcId="{BCD52C97-270B-4B84-9A3A-EBB1F4829A54}" destId="{3CBFD36A-5A06-4825-BCF3-93BC898BD683}" srcOrd="0" destOrd="0" presId="urn:microsoft.com/office/officeart/2005/8/layout/hList7"/>
    <dgm:cxn modelId="{2076D0CA-DFD0-4B27-8235-30E764B561F9}" type="presParOf" srcId="{3CBFD36A-5A06-4825-BCF3-93BC898BD683}" destId="{120B4B95-E7E3-4CAF-B040-3F327DF9BF14}" srcOrd="0" destOrd="0" presId="urn:microsoft.com/office/officeart/2005/8/layout/hList7"/>
    <dgm:cxn modelId="{3C506EBF-1A2C-4291-9025-83EDC507D426}" type="presParOf" srcId="{3CBFD36A-5A06-4825-BCF3-93BC898BD683}" destId="{6215B309-6887-465C-A27A-A2B032C28E6B}" srcOrd="1" destOrd="0" presId="urn:microsoft.com/office/officeart/2005/8/layout/hList7"/>
    <dgm:cxn modelId="{A14FDEE9-AA53-41DD-B3A9-640B2A8CC1FA}" type="presParOf" srcId="{3CBFD36A-5A06-4825-BCF3-93BC898BD683}" destId="{D6ABDCDA-2255-41B1-8C02-D8E81863D0FE}" srcOrd="2" destOrd="0" presId="urn:microsoft.com/office/officeart/2005/8/layout/hList7"/>
    <dgm:cxn modelId="{FF8EB0E8-7E48-4051-9C1A-86982995444C}" type="presParOf" srcId="{3CBFD36A-5A06-4825-BCF3-93BC898BD683}" destId="{012FE386-594A-4727-B4E2-A654F27A9F9F}" srcOrd="3" destOrd="0" presId="urn:microsoft.com/office/officeart/2005/8/layout/hList7"/>
    <dgm:cxn modelId="{D48551A5-764D-4DB2-AF77-A4840E1224F9}" type="presParOf" srcId="{BCD52C97-270B-4B84-9A3A-EBB1F4829A54}" destId="{590015CC-7576-4F5F-82BA-63571F69972E}" srcOrd="1" destOrd="0" presId="urn:microsoft.com/office/officeart/2005/8/layout/hList7"/>
    <dgm:cxn modelId="{E20CBEC9-5FDF-4E48-A470-0672ADEAD8D0}" type="presParOf" srcId="{BCD52C97-270B-4B84-9A3A-EBB1F4829A54}" destId="{ECC097D8-B3F8-490A-A437-517879BAAE01}" srcOrd="2" destOrd="0" presId="urn:microsoft.com/office/officeart/2005/8/layout/hList7"/>
    <dgm:cxn modelId="{46698DEA-A8C0-4939-95EC-216A6456B874}" type="presParOf" srcId="{ECC097D8-B3F8-490A-A437-517879BAAE01}" destId="{DC0463E6-5B8D-4B46-B156-F9076153ABC8}" srcOrd="0" destOrd="0" presId="urn:microsoft.com/office/officeart/2005/8/layout/hList7"/>
    <dgm:cxn modelId="{7CE2FB5B-0D3F-4292-B47C-427206117E17}" type="presParOf" srcId="{ECC097D8-B3F8-490A-A437-517879BAAE01}" destId="{836E90F1-7135-4DD3-846C-AD35A81A1359}" srcOrd="1" destOrd="0" presId="urn:microsoft.com/office/officeart/2005/8/layout/hList7"/>
    <dgm:cxn modelId="{C2727499-18D1-40F0-B944-B60D6D026CA0}" type="presParOf" srcId="{ECC097D8-B3F8-490A-A437-517879BAAE01}" destId="{908308E7-1B64-412D-B6F6-D0B4C8569612}" srcOrd="2" destOrd="0" presId="urn:microsoft.com/office/officeart/2005/8/layout/hList7"/>
    <dgm:cxn modelId="{D046392A-B979-429C-82EF-6D5D1D5A040C}" type="presParOf" srcId="{ECC097D8-B3F8-490A-A437-517879BAAE01}" destId="{C1F549EA-C4C8-42F2-8CF8-05CF0BE3FAC6}" srcOrd="3" destOrd="0" presId="urn:microsoft.com/office/officeart/2005/8/layout/hList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A8359-7EDD-438E-B0BC-74C824A56F32}" type="doc">
      <dgm:prSet loTypeId="urn:microsoft.com/office/officeart/2005/8/layout/v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043076-10F1-44AE-A693-18FF81DE996A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যোগসাধনা মুক্তি লাভের একটি বিশেষ উপায়। </a:t>
          </a:r>
          <a:endParaRPr lang="en-US" sz="3200" dirty="0"/>
        </a:p>
      </dgm:t>
    </dgm:pt>
    <dgm:pt modelId="{0A288905-A062-45CA-AAC8-C89BEC5179FA}" type="parTrans" cxnId="{5AB6AF38-C0CF-4144-B3DF-33FDBCF69D7D}">
      <dgm:prSet/>
      <dgm:spPr/>
      <dgm:t>
        <a:bodyPr/>
        <a:lstStyle/>
        <a:p>
          <a:endParaRPr lang="en-US"/>
        </a:p>
      </dgm:t>
    </dgm:pt>
    <dgm:pt modelId="{A59BC285-5100-44E1-8D9D-3CA8AD27091D}" type="sibTrans" cxnId="{5AB6AF38-C0CF-4144-B3DF-33FDBCF69D7D}">
      <dgm:prSet/>
      <dgm:spPr/>
      <dgm:t>
        <a:bodyPr/>
        <a:lstStyle/>
        <a:p>
          <a:endParaRPr lang="en-US"/>
        </a:p>
      </dgm:t>
    </dgm:pt>
    <dgm:pt modelId="{024EE4A6-DF67-46E9-ACC4-A4C4E77E5ECF}">
      <dgm:prSet phldrT="[Text]" custT="1"/>
      <dgm:spPr/>
      <dgm:t>
        <a:bodyPr/>
        <a:lstStyle/>
        <a:p>
          <a:r>
            <a:rPr lang="bn-IN" sz="3200">
              <a:latin typeface="NikoshBAN" panose="02000000000000000000" pitchFamily="2" charset="0"/>
              <a:cs typeface="NikoshBAN" panose="02000000000000000000" pitchFamily="2" charset="0"/>
            </a:rPr>
            <a:t>মুক্তি লাভের জন্য প্রথমে প্রয়োজন আত্নোপলব্ধির । </a:t>
          </a:r>
          <a:endParaRPr lang="en-US" sz="3200" dirty="0"/>
        </a:p>
      </dgm:t>
    </dgm:pt>
    <dgm:pt modelId="{B6103B2D-ADC0-4D5D-8ED7-E61666C0CD35}" type="parTrans" cxnId="{CDAA9C83-D83C-468D-BE38-A8B4273A67DA}">
      <dgm:prSet/>
      <dgm:spPr/>
      <dgm:t>
        <a:bodyPr/>
        <a:lstStyle/>
        <a:p>
          <a:endParaRPr lang="en-US"/>
        </a:p>
      </dgm:t>
    </dgm:pt>
    <dgm:pt modelId="{44B2D8D2-8812-444A-8B02-3237267447BE}" type="sibTrans" cxnId="{CDAA9C83-D83C-468D-BE38-A8B4273A67DA}">
      <dgm:prSet/>
      <dgm:spPr/>
      <dgm:t>
        <a:bodyPr/>
        <a:lstStyle/>
        <a:p>
          <a:endParaRPr lang="en-US"/>
        </a:p>
      </dgm:t>
    </dgm:pt>
    <dgm:pt modelId="{72BCCC0C-E992-425A-9578-6A15D0BE5B8C}">
      <dgm:prSet phldrT="[Text]" custT="1"/>
      <dgm:spPr/>
      <dgm:t>
        <a:bodyPr/>
        <a:lstStyle/>
        <a:p>
          <a:r>
            <a:rPr lang="bn-IN" sz="3200">
              <a:latin typeface="NikoshBAN" panose="02000000000000000000" pitchFamily="2" charset="0"/>
              <a:cs typeface="NikoshBAN" panose="02000000000000000000" pitchFamily="2" charset="0"/>
            </a:rPr>
            <a:t>আর এই আত্নপলব্ধির জন্য প্রয়োজন শুদ্ধ, স্থির ও প্রশান্ত মন। </a:t>
          </a:r>
          <a:endParaRPr lang="en-US" sz="3200" dirty="0"/>
        </a:p>
      </dgm:t>
    </dgm:pt>
    <dgm:pt modelId="{FC54AB6D-C32A-48AC-8BE9-A1BB34333890}" type="parTrans" cxnId="{181776F1-6489-47C7-A142-11D1BC113D33}">
      <dgm:prSet/>
      <dgm:spPr/>
      <dgm:t>
        <a:bodyPr/>
        <a:lstStyle/>
        <a:p>
          <a:endParaRPr lang="en-US"/>
        </a:p>
      </dgm:t>
    </dgm:pt>
    <dgm:pt modelId="{B7C82439-17D8-4B9C-A8C8-86B3A2B33392}" type="sibTrans" cxnId="{181776F1-6489-47C7-A142-11D1BC113D33}">
      <dgm:prSet/>
      <dgm:spPr/>
      <dgm:t>
        <a:bodyPr/>
        <a:lstStyle/>
        <a:p>
          <a:endParaRPr lang="en-US"/>
        </a:p>
      </dgm:t>
    </dgm:pt>
    <dgm:pt modelId="{7BBD7BD7-A564-4640-99E3-4EFE333023EC}" type="pres">
      <dgm:prSet presAssocID="{6B1A8359-7EDD-438E-B0BC-74C824A56F32}" presName="linearFlow" presStyleCnt="0">
        <dgm:presLayoutVars>
          <dgm:dir/>
          <dgm:resizeHandles val="exact"/>
        </dgm:presLayoutVars>
      </dgm:prSet>
      <dgm:spPr/>
    </dgm:pt>
    <dgm:pt modelId="{FDD92AE2-8A58-4793-8B2A-19F08A2DCFDC}" type="pres">
      <dgm:prSet presAssocID="{AE043076-10F1-44AE-A693-18FF81DE996A}" presName="composite" presStyleCnt="0"/>
      <dgm:spPr/>
    </dgm:pt>
    <dgm:pt modelId="{234E219E-9F23-438E-8DA0-FB9E76D86301}" type="pres">
      <dgm:prSet presAssocID="{AE043076-10F1-44AE-A693-18FF81DE996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598D4E-0486-4A1A-8EAE-61D2328F1E40}" type="pres">
      <dgm:prSet presAssocID="{AE043076-10F1-44AE-A693-18FF81DE996A}" presName="txShp" presStyleLbl="node1" presStyleIdx="0" presStyleCnt="3">
        <dgm:presLayoutVars>
          <dgm:bulletEnabled val="1"/>
        </dgm:presLayoutVars>
      </dgm:prSet>
      <dgm:spPr/>
    </dgm:pt>
    <dgm:pt modelId="{24D5BB27-6754-4700-A03C-BD42A89A1A7C}" type="pres">
      <dgm:prSet presAssocID="{A59BC285-5100-44E1-8D9D-3CA8AD27091D}" presName="spacing" presStyleCnt="0"/>
      <dgm:spPr/>
    </dgm:pt>
    <dgm:pt modelId="{5CFA6ECE-2ECF-4380-A6FE-E6E7589D05A6}" type="pres">
      <dgm:prSet presAssocID="{024EE4A6-DF67-46E9-ACC4-A4C4E77E5ECF}" presName="composite" presStyleCnt="0"/>
      <dgm:spPr/>
    </dgm:pt>
    <dgm:pt modelId="{B53055E1-8B22-497F-9A19-DE004A6A8076}" type="pres">
      <dgm:prSet presAssocID="{024EE4A6-DF67-46E9-ACC4-A4C4E77E5ECF}" presName="imgShp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77" t="627" r="2177" b="-10024"/>
          </a:stretch>
        </a:blipFill>
      </dgm:spPr>
    </dgm:pt>
    <dgm:pt modelId="{D3F0529F-EC05-4909-8F14-1B7B74BA49DA}" type="pres">
      <dgm:prSet presAssocID="{024EE4A6-DF67-46E9-ACC4-A4C4E77E5ECF}" presName="txShp" presStyleLbl="node1" presStyleIdx="1" presStyleCnt="3">
        <dgm:presLayoutVars>
          <dgm:bulletEnabled val="1"/>
        </dgm:presLayoutVars>
      </dgm:prSet>
      <dgm:spPr/>
    </dgm:pt>
    <dgm:pt modelId="{7F59F5B9-2A9A-4822-A5CB-CDAA4A7488B8}" type="pres">
      <dgm:prSet presAssocID="{44B2D8D2-8812-444A-8B02-3237267447BE}" presName="spacing" presStyleCnt="0"/>
      <dgm:spPr/>
    </dgm:pt>
    <dgm:pt modelId="{166EE818-5BC3-4189-BE33-73B54F29EEBF}" type="pres">
      <dgm:prSet presAssocID="{72BCCC0C-E992-425A-9578-6A15D0BE5B8C}" presName="composite" presStyleCnt="0"/>
      <dgm:spPr/>
    </dgm:pt>
    <dgm:pt modelId="{4E3C395E-1E67-4E50-84C3-142A0068C999}" type="pres">
      <dgm:prSet presAssocID="{72BCCC0C-E992-425A-9578-6A15D0BE5B8C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DF0D4587-C82B-4EDB-B1EE-5F832005DE56}" type="pres">
      <dgm:prSet presAssocID="{72BCCC0C-E992-425A-9578-6A15D0BE5B8C}" presName="txShp" presStyleLbl="node1" presStyleIdx="2" presStyleCnt="3" custScaleX="109094">
        <dgm:presLayoutVars>
          <dgm:bulletEnabled val="1"/>
        </dgm:presLayoutVars>
      </dgm:prSet>
      <dgm:spPr/>
    </dgm:pt>
  </dgm:ptLst>
  <dgm:cxnLst>
    <dgm:cxn modelId="{1553FF29-478E-4678-825C-E80F0F02F401}" type="presOf" srcId="{6B1A8359-7EDD-438E-B0BC-74C824A56F32}" destId="{7BBD7BD7-A564-4640-99E3-4EFE333023EC}" srcOrd="0" destOrd="0" presId="urn:microsoft.com/office/officeart/2005/8/layout/vList3"/>
    <dgm:cxn modelId="{76017D2D-EF40-4677-AA66-F2CC5DFBA992}" type="presOf" srcId="{AE043076-10F1-44AE-A693-18FF81DE996A}" destId="{6F598D4E-0486-4A1A-8EAE-61D2328F1E40}" srcOrd="0" destOrd="0" presId="urn:microsoft.com/office/officeart/2005/8/layout/vList3"/>
    <dgm:cxn modelId="{5AB6AF38-C0CF-4144-B3DF-33FDBCF69D7D}" srcId="{6B1A8359-7EDD-438E-B0BC-74C824A56F32}" destId="{AE043076-10F1-44AE-A693-18FF81DE996A}" srcOrd="0" destOrd="0" parTransId="{0A288905-A062-45CA-AAC8-C89BEC5179FA}" sibTransId="{A59BC285-5100-44E1-8D9D-3CA8AD27091D}"/>
    <dgm:cxn modelId="{CDAA9C83-D83C-468D-BE38-A8B4273A67DA}" srcId="{6B1A8359-7EDD-438E-B0BC-74C824A56F32}" destId="{024EE4A6-DF67-46E9-ACC4-A4C4E77E5ECF}" srcOrd="1" destOrd="0" parTransId="{B6103B2D-ADC0-4D5D-8ED7-E61666C0CD35}" sibTransId="{44B2D8D2-8812-444A-8B02-3237267447BE}"/>
    <dgm:cxn modelId="{CCA475A3-2FE2-4E47-AAEA-75228CC32337}" type="presOf" srcId="{72BCCC0C-E992-425A-9578-6A15D0BE5B8C}" destId="{DF0D4587-C82B-4EDB-B1EE-5F832005DE56}" srcOrd="0" destOrd="0" presId="urn:microsoft.com/office/officeart/2005/8/layout/vList3"/>
    <dgm:cxn modelId="{67E7B1D7-5D30-43A0-82B7-CD3F285FE85A}" type="presOf" srcId="{024EE4A6-DF67-46E9-ACC4-A4C4E77E5ECF}" destId="{D3F0529F-EC05-4909-8F14-1B7B74BA49DA}" srcOrd="0" destOrd="0" presId="urn:microsoft.com/office/officeart/2005/8/layout/vList3"/>
    <dgm:cxn modelId="{181776F1-6489-47C7-A142-11D1BC113D33}" srcId="{6B1A8359-7EDD-438E-B0BC-74C824A56F32}" destId="{72BCCC0C-E992-425A-9578-6A15D0BE5B8C}" srcOrd="2" destOrd="0" parTransId="{FC54AB6D-C32A-48AC-8BE9-A1BB34333890}" sibTransId="{B7C82439-17D8-4B9C-A8C8-86B3A2B33392}"/>
    <dgm:cxn modelId="{97C37B73-5EE6-4D15-847E-D4332402449C}" type="presParOf" srcId="{7BBD7BD7-A564-4640-99E3-4EFE333023EC}" destId="{FDD92AE2-8A58-4793-8B2A-19F08A2DCFDC}" srcOrd="0" destOrd="0" presId="urn:microsoft.com/office/officeart/2005/8/layout/vList3"/>
    <dgm:cxn modelId="{C655A9E1-A52C-4D86-9DCF-BE5C9FF5960B}" type="presParOf" srcId="{FDD92AE2-8A58-4793-8B2A-19F08A2DCFDC}" destId="{234E219E-9F23-438E-8DA0-FB9E76D86301}" srcOrd="0" destOrd="0" presId="urn:microsoft.com/office/officeart/2005/8/layout/vList3"/>
    <dgm:cxn modelId="{CAAED70F-C677-42FF-9589-23EBC36DD486}" type="presParOf" srcId="{FDD92AE2-8A58-4793-8B2A-19F08A2DCFDC}" destId="{6F598D4E-0486-4A1A-8EAE-61D2328F1E40}" srcOrd="1" destOrd="0" presId="urn:microsoft.com/office/officeart/2005/8/layout/vList3"/>
    <dgm:cxn modelId="{91AAED08-07DD-4E43-835C-CC789C547C30}" type="presParOf" srcId="{7BBD7BD7-A564-4640-99E3-4EFE333023EC}" destId="{24D5BB27-6754-4700-A03C-BD42A89A1A7C}" srcOrd="1" destOrd="0" presId="urn:microsoft.com/office/officeart/2005/8/layout/vList3"/>
    <dgm:cxn modelId="{FCA90418-D817-4D94-84A5-E0DC6F3F0624}" type="presParOf" srcId="{7BBD7BD7-A564-4640-99E3-4EFE333023EC}" destId="{5CFA6ECE-2ECF-4380-A6FE-E6E7589D05A6}" srcOrd="2" destOrd="0" presId="urn:microsoft.com/office/officeart/2005/8/layout/vList3"/>
    <dgm:cxn modelId="{A958A611-DFF0-4379-A922-7FCF0D90B6E0}" type="presParOf" srcId="{5CFA6ECE-2ECF-4380-A6FE-E6E7589D05A6}" destId="{B53055E1-8B22-497F-9A19-DE004A6A8076}" srcOrd="0" destOrd="0" presId="urn:microsoft.com/office/officeart/2005/8/layout/vList3"/>
    <dgm:cxn modelId="{00C005CD-1B67-428B-B472-665577DADA56}" type="presParOf" srcId="{5CFA6ECE-2ECF-4380-A6FE-E6E7589D05A6}" destId="{D3F0529F-EC05-4909-8F14-1B7B74BA49DA}" srcOrd="1" destOrd="0" presId="urn:microsoft.com/office/officeart/2005/8/layout/vList3"/>
    <dgm:cxn modelId="{0C3E5154-B174-4323-815E-EB8385DA13AC}" type="presParOf" srcId="{7BBD7BD7-A564-4640-99E3-4EFE333023EC}" destId="{7F59F5B9-2A9A-4822-A5CB-CDAA4A7488B8}" srcOrd="3" destOrd="0" presId="urn:microsoft.com/office/officeart/2005/8/layout/vList3"/>
    <dgm:cxn modelId="{8D5E443A-5F9B-4C0C-96C3-26BB97027510}" type="presParOf" srcId="{7BBD7BD7-A564-4640-99E3-4EFE333023EC}" destId="{166EE818-5BC3-4189-BE33-73B54F29EEBF}" srcOrd="4" destOrd="0" presId="urn:microsoft.com/office/officeart/2005/8/layout/vList3"/>
    <dgm:cxn modelId="{546E11FF-D2D7-4321-A0B8-F9659EBE4AF2}" type="presParOf" srcId="{166EE818-5BC3-4189-BE33-73B54F29EEBF}" destId="{4E3C395E-1E67-4E50-84C3-142A0068C999}" srcOrd="0" destOrd="0" presId="urn:microsoft.com/office/officeart/2005/8/layout/vList3"/>
    <dgm:cxn modelId="{FFFA3D74-F90B-4E4F-A701-77820DCBBAFA}" type="presParOf" srcId="{166EE818-5BC3-4189-BE33-73B54F29EEBF}" destId="{DF0D4587-C82B-4EDB-B1EE-5F832005DE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133E8E-9FE0-44D1-A980-2C38FC6BB04D}" type="doc">
      <dgm:prSet loTypeId="urn:microsoft.com/office/officeart/2005/8/layout/hList9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BD48CCD-6E3D-47C3-865F-F8CD101B7422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EF1559B4-4011-4FBF-84D3-C6170AC04264}" type="parTrans" cxnId="{3191808F-F1BC-42A8-AF26-D668D67B7983}">
      <dgm:prSet/>
      <dgm:spPr/>
      <dgm:t>
        <a:bodyPr/>
        <a:lstStyle/>
        <a:p>
          <a:endParaRPr lang="en-US"/>
        </a:p>
      </dgm:t>
    </dgm:pt>
    <dgm:pt modelId="{78D13A48-0BC4-438D-8AA1-6A3C606A473D}" type="sibTrans" cxnId="{3191808F-F1BC-42A8-AF26-D668D67B7983}">
      <dgm:prSet/>
      <dgm:spPr/>
      <dgm:t>
        <a:bodyPr/>
        <a:lstStyle/>
        <a:p>
          <a:endParaRPr lang="en-US"/>
        </a:p>
      </dgm:t>
    </dgm:pt>
    <dgm:pt modelId="{53FC3345-415C-43CF-82FB-41C88B95D64A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1C6221D6-02CB-49CD-9015-14249E8CF82F}" type="parTrans" cxnId="{40592233-F718-458F-96C3-51CEAA4550BB}">
      <dgm:prSet/>
      <dgm:spPr/>
      <dgm:t>
        <a:bodyPr/>
        <a:lstStyle/>
        <a:p>
          <a:endParaRPr lang="en-US"/>
        </a:p>
      </dgm:t>
    </dgm:pt>
    <dgm:pt modelId="{064D4F83-4B26-4357-B72E-CF33BB14C403}" type="sibTrans" cxnId="{40592233-F718-458F-96C3-51CEAA4550BB}">
      <dgm:prSet/>
      <dgm:spPr/>
      <dgm:t>
        <a:bodyPr/>
        <a:lstStyle/>
        <a:p>
          <a:endParaRPr lang="en-US"/>
        </a:p>
      </dgm:t>
    </dgm:pt>
    <dgm:pt modelId="{713ECE50-CC93-4D08-898C-4A27D4FF5E2C}">
      <dgm:prSet phldrT="[Text]" custT="1"/>
      <dgm:spPr/>
      <dgm:t>
        <a:bodyPr/>
        <a:lstStyle/>
        <a:p>
          <a:pPr algn="l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একে হঠযোগ বলে। হঠযোগ হচ্ছে পরমাত্মার সঙ্গে সংযোগের প্রথম সোপান। </a:t>
          </a:r>
          <a:endParaRPr lang="en-US" sz="3200" dirty="0"/>
        </a:p>
      </dgm:t>
    </dgm:pt>
    <dgm:pt modelId="{DE6CAD7B-E7AF-407E-9A00-1F9D8F6E7A3C}" type="parTrans" cxnId="{F26234D0-881B-4670-8DB7-DC2DCA895E5F}">
      <dgm:prSet/>
      <dgm:spPr/>
      <dgm:t>
        <a:bodyPr/>
        <a:lstStyle/>
        <a:p>
          <a:endParaRPr lang="en-US"/>
        </a:p>
      </dgm:t>
    </dgm:pt>
    <dgm:pt modelId="{4837AE31-6BDB-4758-A56F-5E1673D00EA2}" type="sibTrans" cxnId="{F26234D0-881B-4670-8DB7-DC2DCA895E5F}">
      <dgm:prSet/>
      <dgm:spPr/>
      <dgm:t>
        <a:bodyPr/>
        <a:lstStyle/>
        <a:p>
          <a:endParaRPr lang="en-US"/>
        </a:p>
      </dgm:t>
    </dgm:pt>
    <dgm:pt modelId="{A7932E77-6695-46FA-BB4D-9B63E3B4520C}">
      <dgm:prSet phldrT="[Text]" custT="1"/>
      <dgm:spPr/>
      <dgm:t>
        <a:bodyPr/>
        <a:lstStyle/>
        <a:p>
          <a:pPr algn="l"/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শরীর সুগঠিত, সুস্থ ও মনকে নিরুদ্বেগ রাখার জন্য যে, কৌশল অবলম্বন করা হয় তার নামো যোগ। </a:t>
          </a:r>
          <a:endParaRPr lang="en-US" sz="3200" dirty="0"/>
        </a:p>
      </dgm:t>
    </dgm:pt>
    <dgm:pt modelId="{C77668A8-7DD2-40A6-8DD2-1E72D23566A4}" type="sibTrans" cxnId="{A70F2F50-4B8F-4FD1-9683-5082238D60C2}">
      <dgm:prSet/>
      <dgm:spPr/>
      <dgm:t>
        <a:bodyPr/>
        <a:lstStyle/>
        <a:p>
          <a:endParaRPr lang="en-US"/>
        </a:p>
      </dgm:t>
    </dgm:pt>
    <dgm:pt modelId="{97CB2ED4-4532-493B-9759-8C57E8FE0237}" type="parTrans" cxnId="{A70F2F50-4B8F-4FD1-9683-5082238D60C2}">
      <dgm:prSet/>
      <dgm:spPr/>
      <dgm:t>
        <a:bodyPr/>
        <a:lstStyle/>
        <a:p>
          <a:endParaRPr lang="en-US"/>
        </a:p>
      </dgm:t>
    </dgm:pt>
    <dgm:pt modelId="{424E8277-4078-49D6-8B84-5C29AA7065E1}" type="pres">
      <dgm:prSet presAssocID="{6A133E8E-9FE0-44D1-A980-2C38FC6BB04D}" presName="list" presStyleCnt="0">
        <dgm:presLayoutVars>
          <dgm:dir/>
          <dgm:animLvl val="lvl"/>
        </dgm:presLayoutVars>
      </dgm:prSet>
      <dgm:spPr/>
    </dgm:pt>
    <dgm:pt modelId="{B0EF6906-A1F8-4965-97C5-2E75E4F7115C}" type="pres">
      <dgm:prSet presAssocID="{5BD48CCD-6E3D-47C3-865F-F8CD101B7422}" presName="posSpace" presStyleCnt="0"/>
      <dgm:spPr/>
    </dgm:pt>
    <dgm:pt modelId="{2DC1B3DE-2C56-457D-AD16-C2A4AA42ABC6}" type="pres">
      <dgm:prSet presAssocID="{5BD48CCD-6E3D-47C3-865F-F8CD101B7422}" presName="vertFlow" presStyleCnt="0"/>
      <dgm:spPr/>
    </dgm:pt>
    <dgm:pt modelId="{9E783393-E779-4DC1-B030-ABD17AB366AF}" type="pres">
      <dgm:prSet presAssocID="{5BD48CCD-6E3D-47C3-865F-F8CD101B7422}" presName="topSpace" presStyleCnt="0"/>
      <dgm:spPr/>
    </dgm:pt>
    <dgm:pt modelId="{C01C4CBF-7927-4698-AFC5-374AA289CBDF}" type="pres">
      <dgm:prSet presAssocID="{5BD48CCD-6E3D-47C3-865F-F8CD101B7422}" presName="firstComp" presStyleCnt="0"/>
      <dgm:spPr/>
    </dgm:pt>
    <dgm:pt modelId="{30B37A0A-F726-46AD-9F6A-BAA6071B1756}" type="pres">
      <dgm:prSet presAssocID="{5BD48CCD-6E3D-47C3-865F-F8CD101B7422}" presName="firstChild" presStyleLbl="bgAccFollowNode1" presStyleIdx="0" presStyleCnt="2"/>
      <dgm:spPr/>
    </dgm:pt>
    <dgm:pt modelId="{08FB22BD-5F12-456A-9C99-EF8720462B9A}" type="pres">
      <dgm:prSet presAssocID="{5BD48CCD-6E3D-47C3-865F-F8CD101B7422}" presName="firstChildTx" presStyleLbl="bgAccFollowNode1" presStyleIdx="0" presStyleCnt="2">
        <dgm:presLayoutVars>
          <dgm:bulletEnabled val="1"/>
        </dgm:presLayoutVars>
      </dgm:prSet>
      <dgm:spPr/>
    </dgm:pt>
    <dgm:pt modelId="{00BEED6F-1985-40A6-BA16-47F24CECEED8}" type="pres">
      <dgm:prSet presAssocID="{5BD48CCD-6E3D-47C3-865F-F8CD101B7422}" presName="negSpace" presStyleCnt="0"/>
      <dgm:spPr/>
    </dgm:pt>
    <dgm:pt modelId="{574F9CCC-3230-4637-B5DA-5A1290542B7F}" type="pres">
      <dgm:prSet presAssocID="{5BD48CCD-6E3D-47C3-865F-F8CD101B7422}" presName="circle" presStyleLbl="node1" presStyleIdx="0" presStyleCnt="2"/>
      <dgm:spPr/>
    </dgm:pt>
    <dgm:pt modelId="{3C6E920D-0C5D-4EBD-9BD8-3B28C36FCE29}" type="pres">
      <dgm:prSet presAssocID="{78D13A48-0BC4-438D-8AA1-6A3C606A473D}" presName="transSpace" presStyleCnt="0"/>
      <dgm:spPr/>
    </dgm:pt>
    <dgm:pt modelId="{0991C412-9BBF-4D8B-94FF-C399C07BD452}" type="pres">
      <dgm:prSet presAssocID="{53FC3345-415C-43CF-82FB-41C88B95D64A}" presName="posSpace" presStyleCnt="0"/>
      <dgm:spPr/>
    </dgm:pt>
    <dgm:pt modelId="{4BDBC33A-8D1E-4337-A201-6287B91ABBE8}" type="pres">
      <dgm:prSet presAssocID="{53FC3345-415C-43CF-82FB-41C88B95D64A}" presName="vertFlow" presStyleCnt="0"/>
      <dgm:spPr/>
    </dgm:pt>
    <dgm:pt modelId="{745F35BF-74BD-4A28-8342-6D49AA9A567C}" type="pres">
      <dgm:prSet presAssocID="{53FC3345-415C-43CF-82FB-41C88B95D64A}" presName="topSpace" presStyleCnt="0"/>
      <dgm:spPr/>
    </dgm:pt>
    <dgm:pt modelId="{ED1349F9-9639-4090-B271-997A3A797B83}" type="pres">
      <dgm:prSet presAssocID="{53FC3345-415C-43CF-82FB-41C88B95D64A}" presName="firstComp" presStyleCnt="0"/>
      <dgm:spPr/>
    </dgm:pt>
    <dgm:pt modelId="{E48EA88C-DF0B-486D-A1FF-44452BB32640}" type="pres">
      <dgm:prSet presAssocID="{53FC3345-415C-43CF-82FB-41C88B95D64A}" presName="firstChild" presStyleLbl="bgAccFollowNode1" presStyleIdx="1" presStyleCnt="2"/>
      <dgm:spPr/>
    </dgm:pt>
    <dgm:pt modelId="{8A2F4A40-2C24-4731-857F-D995936E0D8B}" type="pres">
      <dgm:prSet presAssocID="{53FC3345-415C-43CF-82FB-41C88B95D64A}" presName="firstChildTx" presStyleLbl="bgAccFollowNode1" presStyleIdx="1" presStyleCnt="2">
        <dgm:presLayoutVars>
          <dgm:bulletEnabled val="1"/>
        </dgm:presLayoutVars>
      </dgm:prSet>
      <dgm:spPr/>
    </dgm:pt>
    <dgm:pt modelId="{0C3FDDCB-5ED5-401D-8552-89968A6A92D1}" type="pres">
      <dgm:prSet presAssocID="{53FC3345-415C-43CF-82FB-41C88B95D64A}" presName="negSpace" presStyleCnt="0"/>
      <dgm:spPr/>
    </dgm:pt>
    <dgm:pt modelId="{452EE5BE-BB9C-46F0-80FF-3280EFC085E6}" type="pres">
      <dgm:prSet presAssocID="{53FC3345-415C-43CF-82FB-41C88B95D64A}" presName="circle" presStyleLbl="node1" presStyleIdx="1" presStyleCnt="2"/>
      <dgm:spPr/>
    </dgm:pt>
  </dgm:ptLst>
  <dgm:cxnLst>
    <dgm:cxn modelId="{560F7431-AA16-4CE0-BE8A-89FFCBFF6755}" type="presOf" srcId="{5BD48CCD-6E3D-47C3-865F-F8CD101B7422}" destId="{574F9CCC-3230-4637-B5DA-5A1290542B7F}" srcOrd="0" destOrd="0" presId="urn:microsoft.com/office/officeart/2005/8/layout/hList9"/>
    <dgm:cxn modelId="{40592233-F718-458F-96C3-51CEAA4550BB}" srcId="{6A133E8E-9FE0-44D1-A980-2C38FC6BB04D}" destId="{53FC3345-415C-43CF-82FB-41C88B95D64A}" srcOrd="1" destOrd="0" parTransId="{1C6221D6-02CB-49CD-9015-14249E8CF82F}" sibTransId="{064D4F83-4B26-4357-B72E-CF33BB14C403}"/>
    <dgm:cxn modelId="{F4A7635D-4321-4639-9F73-CD4A150CC633}" type="presOf" srcId="{713ECE50-CC93-4D08-898C-4A27D4FF5E2C}" destId="{8A2F4A40-2C24-4731-857F-D995936E0D8B}" srcOrd="1" destOrd="0" presId="urn:microsoft.com/office/officeart/2005/8/layout/hList9"/>
    <dgm:cxn modelId="{A70F2F50-4B8F-4FD1-9683-5082238D60C2}" srcId="{5BD48CCD-6E3D-47C3-865F-F8CD101B7422}" destId="{A7932E77-6695-46FA-BB4D-9B63E3B4520C}" srcOrd="0" destOrd="0" parTransId="{97CB2ED4-4532-493B-9759-8C57E8FE0237}" sibTransId="{C77668A8-7DD2-40A6-8DD2-1E72D23566A4}"/>
    <dgm:cxn modelId="{7C4E0886-724A-45F9-9007-6F745801CD18}" type="presOf" srcId="{A7932E77-6695-46FA-BB4D-9B63E3B4520C}" destId="{30B37A0A-F726-46AD-9F6A-BAA6071B1756}" srcOrd="0" destOrd="0" presId="urn:microsoft.com/office/officeart/2005/8/layout/hList9"/>
    <dgm:cxn modelId="{3191808F-F1BC-42A8-AF26-D668D67B7983}" srcId="{6A133E8E-9FE0-44D1-A980-2C38FC6BB04D}" destId="{5BD48CCD-6E3D-47C3-865F-F8CD101B7422}" srcOrd="0" destOrd="0" parTransId="{EF1559B4-4011-4FBF-84D3-C6170AC04264}" sibTransId="{78D13A48-0BC4-438D-8AA1-6A3C606A473D}"/>
    <dgm:cxn modelId="{F6A46D94-4D51-439A-9F37-1E290C57F652}" type="presOf" srcId="{6A133E8E-9FE0-44D1-A980-2C38FC6BB04D}" destId="{424E8277-4078-49D6-8B84-5C29AA7065E1}" srcOrd="0" destOrd="0" presId="urn:microsoft.com/office/officeart/2005/8/layout/hList9"/>
    <dgm:cxn modelId="{A8B393B1-D744-44C8-B566-833F7859E046}" type="presOf" srcId="{53FC3345-415C-43CF-82FB-41C88B95D64A}" destId="{452EE5BE-BB9C-46F0-80FF-3280EFC085E6}" srcOrd="0" destOrd="0" presId="urn:microsoft.com/office/officeart/2005/8/layout/hList9"/>
    <dgm:cxn modelId="{6D4B78BA-361E-4FE4-B5C2-3DE12713E88C}" type="presOf" srcId="{A7932E77-6695-46FA-BB4D-9B63E3B4520C}" destId="{08FB22BD-5F12-456A-9C99-EF8720462B9A}" srcOrd="1" destOrd="0" presId="urn:microsoft.com/office/officeart/2005/8/layout/hList9"/>
    <dgm:cxn modelId="{F26234D0-881B-4670-8DB7-DC2DCA895E5F}" srcId="{53FC3345-415C-43CF-82FB-41C88B95D64A}" destId="{713ECE50-CC93-4D08-898C-4A27D4FF5E2C}" srcOrd="0" destOrd="0" parTransId="{DE6CAD7B-E7AF-407E-9A00-1F9D8F6E7A3C}" sibTransId="{4837AE31-6BDB-4758-A56F-5E1673D00EA2}"/>
    <dgm:cxn modelId="{B49BB5E3-BE59-4ECF-94DF-FAB071563130}" type="presOf" srcId="{713ECE50-CC93-4D08-898C-4A27D4FF5E2C}" destId="{E48EA88C-DF0B-486D-A1FF-44452BB32640}" srcOrd="0" destOrd="0" presId="urn:microsoft.com/office/officeart/2005/8/layout/hList9"/>
    <dgm:cxn modelId="{DACE5806-6BBF-4391-A1A0-37B1ACAC05CF}" type="presParOf" srcId="{424E8277-4078-49D6-8B84-5C29AA7065E1}" destId="{B0EF6906-A1F8-4965-97C5-2E75E4F7115C}" srcOrd="0" destOrd="0" presId="urn:microsoft.com/office/officeart/2005/8/layout/hList9"/>
    <dgm:cxn modelId="{220A8A4D-F496-45D4-ACC4-CE570D02E1B9}" type="presParOf" srcId="{424E8277-4078-49D6-8B84-5C29AA7065E1}" destId="{2DC1B3DE-2C56-457D-AD16-C2A4AA42ABC6}" srcOrd="1" destOrd="0" presId="urn:microsoft.com/office/officeart/2005/8/layout/hList9"/>
    <dgm:cxn modelId="{D26980F8-A4CA-48F5-AA5B-F7528744EDE0}" type="presParOf" srcId="{2DC1B3DE-2C56-457D-AD16-C2A4AA42ABC6}" destId="{9E783393-E779-4DC1-B030-ABD17AB366AF}" srcOrd="0" destOrd="0" presId="urn:microsoft.com/office/officeart/2005/8/layout/hList9"/>
    <dgm:cxn modelId="{CBCA05A1-1E67-4F9C-85F7-9F5DC03A0B5E}" type="presParOf" srcId="{2DC1B3DE-2C56-457D-AD16-C2A4AA42ABC6}" destId="{C01C4CBF-7927-4698-AFC5-374AA289CBDF}" srcOrd="1" destOrd="0" presId="urn:microsoft.com/office/officeart/2005/8/layout/hList9"/>
    <dgm:cxn modelId="{A7DD6527-B6D0-4C82-B67B-8275A8A11BDC}" type="presParOf" srcId="{C01C4CBF-7927-4698-AFC5-374AA289CBDF}" destId="{30B37A0A-F726-46AD-9F6A-BAA6071B1756}" srcOrd="0" destOrd="0" presId="urn:microsoft.com/office/officeart/2005/8/layout/hList9"/>
    <dgm:cxn modelId="{DC6A256F-1948-45AC-AA40-722512FD88D3}" type="presParOf" srcId="{C01C4CBF-7927-4698-AFC5-374AA289CBDF}" destId="{08FB22BD-5F12-456A-9C99-EF8720462B9A}" srcOrd="1" destOrd="0" presId="urn:microsoft.com/office/officeart/2005/8/layout/hList9"/>
    <dgm:cxn modelId="{E5F41188-934E-48E6-BB70-4D0D63E01051}" type="presParOf" srcId="{424E8277-4078-49D6-8B84-5C29AA7065E1}" destId="{00BEED6F-1985-40A6-BA16-47F24CECEED8}" srcOrd="2" destOrd="0" presId="urn:microsoft.com/office/officeart/2005/8/layout/hList9"/>
    <dgm:cxn modelId="{2A16120C-BEE8-49A2-AFB3-52CD7F5038D4}" type="presParOf" srcId="{424E8277-4078-49D6-8B84-5C29AA7065E1}" destId="{574F9CCC-3230-4637-B5DA-5A1290542B7F}" srcOrd="3" destOrd="0" presId="urn:microsoft.com/office/officeart/2005/8/layout/hList9"/>
    <dgm:cxn modelId="{944577DD-3DC3-4E92-87F3-75B24B0E9B5D}" type="presParOf" srcId="{424E8277-4078-49D6-8B84-5C29AA7065E1}" destId="{3C6E920D-0C5D-4EBD-9BD8-3B28C36FCE29}" srcOrd="4" destOrd="0" presId="urn:microsoft.com/office/officeart/2005/8/layout/hList9"/>
    <dgm:cxn modelId="{80D76FF9-2931-47DA-B37D-07368EE06485}" type="presParOf" srcId="{424E8277-4078-49D6-8B84-5C29AA7065E1}" destId="{0991C412-9BBF-4D8B-94FF-C399C07BD452}" srcOrd="5" destOrd="0" presId="urn:microsoft.com/office/officeart/2005/8/layout/hList9"/>
    <dgm:cxn modelId="{A251ABC8-96D6-4BC3-A021-3EC3CEAB4DBA}" type="presParOf" srcId="{424E8277-4078-49D6-8B84-5C29AA7065E1}" destId="{4BDBC33A-8D1E-4337-A201-6287B91ABBE8}" srcOrd="6" destOrd="0" presId="urn:microsoft.com/office/officeart/2005/8/layout/hList9"/>
    <dgm:cxn modelId="{81D04970-C943-4306-8235-076790C2B977}" type="presParOf" srcId="{4BDBC33A-8D1E-4337-A201-6287B91ABBE8}" destId="{745F35BF-74BD-4A28-8342-6D49AA9A567C}" srcOrd="0" destOrd="0" presId="urn:microsoft.com/office/officeart/2005/8/layout/hList9"/>
    <dgm:cxn modelId="{6FF54250-2D0C-454F-83E5-EC3A289CC7C4}" type="presParOf" srcId="{4BDBC33A-8D1E-4337-A201-6287B91ABBE8}" destId="{ED1349F9-9639-4090-B271-997A3A797B83}" srcOrd="1" destOrd="0" presId="urn:microsoft.com/office/officeart/2005/8/layout/hList9"/>
    <dgm:cxn modelId="{6BCC50AD-9B34-4D02-B252-04C2206E33EC}" type="presParOf" srcId="{ED1349F9-9639-4090-B271-997A3A797B83}" destId="{E48EA88C-DF0B-486D-A1FF-44452BB32640}" srcOrd="0" destOrd="0" presId="urn:microsoft.com/office/officeart/2005/8/layout/hList9"/>
    <dgm:cxn modelId="{FB64F45F-4C36-43BF-8F2E-980D6B68A3B8}" type="presParOf" srcId="{ED1349F9-9639-4090-B271-997A3A797B83}" destId="{8A2F4A40-2C24-4731-857F-D995936E0D8B}" srcOrd="1" destOrd="0" presId="urn:microsoft.com/office/officeart/2005/8/layout/hList9"/>
    <dgm:cxn modelId="{A4F7F6AC-26CD-40B8-A4D1-6FB756B33EF0}" type="presParOf" srcId="{424E8277-4078-49D6-8B84-5C29AA7065E1}" destId="{0C3FDDCB-5ED5-401D-8552-89968A6A92D1}" srcOrd="7" destOrd="0" presId="urn:microsoft.com/office/officeart/2005/8/layout/hList9"/>
    <dgm:cxn modelId="{9BA8BBEF-A9A1-42B3-A504-FDA257919AF5}" type="presParOf" srcId="{424E8277-4078-49D6-8B84-5C29AA7065E1}" destId="{452EE5BE-BB9C-46F0-80FF-3280EFC085E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E8F7CC-BC33-48B8-89B2-3FE77B4AA2F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</dgm:pt>
    <dgm:pt modelId="{43AF1D6D-9590-4B74-943A-AB94CAA452FB}">
      <dgm:prSet phldrT="[Text]" custT="1"/>
      <dgm:spPr/>
      <dgm:t>
        <a:bodyPr/>
        <a:lstStyle/>
        <a:p>
          <a:pPr algn="l"/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যোগের মাধ্যমে পাচনতন্ত্র সম্পূর্ণরুপে সুস্থ হয়ে ওঠে। </a:t>
          </a:r>
          <a:endParaRPr lang="en-US" sz="4000" dirty="0"/>
        </a:p>
      </dgm:t>
    </dgm:pt>
    <dgm:pt modelId="{3BA0A021-F139-48D9-A239-32BDCCE439E0}" type="parTrans" cxnId="{401339E5-66EB-412B-9799-F6C1BEEE859A}">
      <dgm:prSet/>
      <dgm:spPr/>
      <dgm:t>
        <a:bodyPr/>
        <a:lstStyle/>
        <a:p>
          <a:endParaRPr lang="en-US"/>
        </a:p>
      </dgm:t>
    </dgm:pt>
    <dgm:pt modelId="{85252726-C1D0-4EC5-8A30-D6779574629F}" type="sibTrans" cxnId="{401339E5-66EB-412B-9799-F6C1BEEE859A}">
      <dgm:prSet/>
      <dgm:spPr/>
      <dgm:t>
        <a:bodyPr/>
        <a:lstStyle/>
        <a:p>
          <a:endParaRPr lang="en-US"/>
        </a:p>
      </dgm:t>
    </dgm:pt>
    <dgm:pt modelId="{E7E9CFA5-C5BE-42D1-BDE9-0F90EEBB646B}">
      <dgm:prSet phldrT="[Text]" custT="1"/>
      <dgm:spPr/>
      <dgm:t>
        <a:bodyPr/>
        <a:lstStyle/>
        <a:p>
          <a:pPr algn="l"/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যোগসাধনার দ্বারা হৃদরোগ, হাপানি, শ্বাসকষ্ট, এ্যলার্জি ইত্যাদির হাত থেকে মুক্তি পাওয়া যায়। </a:t>
          </a:r>
          <a:endParaRPr lang="en-US" sz="4000" dirty="0"/>
        </a:p>
      </dgm:t>
    </dgm:pt>
    <dgm:pt modelId="{09D69E9E-398F-4972-8D8D-DCF501EB5462}" type="parTrans" cxnId="{87F89B07-83C5-48A1-8EBD-D6CB30AE52A0}">
      <dgm:prSet/>
      <dgm:spPr/>
      <dgm:t>
        <a:bodyPr/>
        <a:lstStyle/>
        <a:p>
          <a:endParaRPr lang="en-US"/>
        </a:p>
      </dgm:t>
    </dgm:pt>
    <dgm:pt modelId="{46130136-1DBA-442D-B0FA-20353DE66847}" type="sibTrans" cxnId="{87F89B07-83C5-48A1-8EBD-D6CB30AE52A0}">
      <dgm:prSet/>
      <dgm:spPr/>
      <dgm:t>
        <a:bodyPr/>
        <a:lstStyle/>
        <a:p>
          <a:endParaRPr lang="en-US"/>
        </a:p>
      </dgm:t>
    </dgm:pt>
    <dgm:pt modelId="{A8B1F117-14A4-45AB-A63E-498B15DF4671}" type="pres">
      <dgm:prSet presAssocID="{F6E8F7CC-BC33-48B8-89B2-3FE77B4AA2FA}" presName="linearFlow" presStyleCnt="0">
        <dgm:presLayoutVars>
          <dgm:dir/>
          <dgm:resizeHandles val="exact"/>
        </dgm:presLayoutVars>
      </dgm:prSet>
      <dgm:spPr/>
    </dgm:pt>
    <dgm:pt modelId="{DD449344-B965-4C5A-B970-FFE763E007B3}" type="pres">
      <dgm:prSet presAssocID="{43AF1D6D-9590-4B74-943A-AB94CAA452FB}" presName="comp" presStyleCnt="0"/>
      <dgm:spPr/>
    </dgm:pt>
    <dgm:pt modelId="{DE7D6AA2-E8B6-4D75-8006-9FA4D316B696}" type="pres">
      <dgm:prSet presAssocID="{43AF1D6D-9590-4B74-943A-AB94CAA452FB}" presName="rect2" presStyleLbl="node1" presStyleIdx="0" presStyleCnt="2" custScaleX="147419" custScaleY="52593" custLinFactNeighborX="11328" custLinFactNeighborY="-611">
        <dgm:presLayoutVars>
          <dgm:bulletEnabled val="1"/>
        </dgm:presLayoutVars>
      </dgm:prSet>
      <dgm:spPr/>
    </dgm:pt>
    <dgm:pt modelId="{E6354A86-6913-4321-A335-D809916AE94F}" type="pres">
      <dgm:prSet presAssocID="{43AF1D6D-9590-4B74-943A-AB94CAA452FB}" presName="rect1" presStyleLbl="lnNode1" presStyleIdx="0" presStyleCnt="2" custLinFactNeighborX="-20980" custLinFactNeighborY="-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41CFD6D-3C8C-499E-9EA9-BE67DA49A058}" type="pres">
      <dgm:prSet presAssocID="{85252726-C1D0-4EC5-8A30-D6779574629F}" presName="sibTrans" presStyleCnt="0"/>
      <dgm:spPr/>
    </dgm:pt>
    <dgm:pt modelId="{1C54B9F6-DE8A-4D5E-B00E-EDFA741D7926}" type="pres">
      <dgm:prSet presAssocID="{E7E9CFA5-C5BE-42D1-BDE9-0F90EEBB646B}" presName="comp" presStyleCnt="0"/>
      <dgm:spPr/>
    </dgm:pt>
    <dgm:pt modelId="{DDD757F6-5005-4B74-83B7-F3E55556423A}" type="pres">
      <dgm:prSet presAssocID="{E7E9CFA5-C5BE-42D1-BDE9-0F90EEBB646B}" presName="rect2" presStyleLbl="node1" presStyleIdx="1" presStyleCnt="2" custScaleX="137780" custScaleY="68172" custLinFactNeighborX="-18710" custLinFactNeighborY="-5408">
        <dgm:presLayoutVars>
          <dgm:bulletEnabled val="1"/>
        </dgm:presLayoutVars>
      </dgm:prSet>
      <dgm:spPr/>
    </dgm:pt>
    <dgm:pt modelId="{3134BFDA-A651-4935-AFB0-21BC3588C7AD}" type="pres">
      <dgm:prSet presAssocID="{E7E9CFA5-C5BE-42D1-BDE9-0F90EEBB646B}" presName="rect1" presStyleLbl="lnNode1" presStyleIdx="1" presStyleCnt="2" custLinFactNeighborX="-617" custLinFactNeighborY="-4887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7989"/>
          </a:stretch>
        </a:blipFill>
      </dgm:spPr>
    </dgm:pt>
  </dgm:ptLst>
  <dgm:cxnLst>
    <dgm:cxn modelId="{87F89B07-83C5-48A1-8EBD-D6CB30AE52A0}" srcId="{F6E8F7CC-BC33-48B8-89B2-3FE77B4AA2FA}" destId="{E7E9CFA5-C5BE-42D1-BDE9-0F90EEBB646B}" srcOrd="1" destOrd="0" parTransId="{09D69E9E-398F-4972-8D8D-DCF501EB5462}" sibTransId="{46130136-1DBA-442D-B0FA-20353DE66847}"/>
    <dgm:cxn modelId="{BC7B3214-11CD-4604-945C-441CBF59E77E}" type="presOf" srcId="{E7E9CFA5-C5BE-42D1-BDE9-0F90EEBB646B}" destId="{DDD757F6-5005-4B74-83B7-F3E55556423A}" srcOrd="0" destOrd="0" presId="urn:microsoft.com/office/officeart/2008/layout/AlternatingPictureBlocks"/>
    <dgm:cxn modelId="{2A130952-8CF0-4AE1-90B6-7BCA175522BD}" type="presOf" srcId="{F6E8F7CC-BC33-48B8-89B2-3FE77B4AA2FA}" destId="{A8B1F117-14A4-45AB-A63E-498B15DF4671}" srcOrd="0" destOrd="0" presId="urn:microsoft.com/office/officeart/2008/layout/AlternatingPictureBlocks"/>
    <dgm:cxn modelId="{C07DD192-C85C-4569-B8D9-59D24C7CB74F}" type="presOf" srcId="{43AF1D6D-9590-4B74-943A-AB94CAA452FB}" destId="{DE7D6AA2-E8B6-4D75-8006-9FA4D316B696}" srcOrd="0" destOrd="0" presId="urn:microsoft.com/office/officeart/2008/layout/AlternatingPictureBlocks"/>
    <dgm:cxn modelId="{401339E5-66EB-412B-9799-F6C1BEEE859A}" srcId="{F6E8F7CC-BC33-48B8-89B2-3FE77B4AA2FA}" destId="{43AF1D6D-9590-4B74-943A-AB94CAA452FB}" srcOrd="0" destOrd="0" parTransId="{3BA0A021-F139-48D9-A239-32BDCCE439E0}" sibTransId="{85252726-C1D0-4EC5-8A30-D6779574629F}"/>
    <dgm:cxn modelId="{478C6B9B-0B53-4608-8964-35315BBFCA6B}" type="presParOf" srcId="{A8B1F117-14A4-45AB-A63E-498B15DF4671}" destId="{DD449344-B965-4C5A-B970-FFE763E007B3}" srcOrd="0" destOrd="0" presId="urn:microsoft.com/office/officeart/2008/layout/AlternatingPictureBlocks"/>
    <dgm:cxn modelId="{CDF85C80-19AB-492D-AA0E-B596531BEE29}" type="presParOf" srcId="{DD449344-B965-4C5A-B970-FFE763E007B3}" destId="{DE7D6AA2-E8B6-4D75-8006-9FA4D316B696}" srcOrd="0" destOrd="0" presId="urn:microsoft.com/office/officeart/2008/layout/AlternatingPictureBlocks"/>
    <dgm:cxn modelId="{F241E4EB-E48C-448C-812D-AF1E9FF46E5E}" type="presParOf" srcId="{DD449344-B965-4C5A-B970-FFE763E007B3}" destId="{E6354A86-6913-4321-A335-D809916AE94F}" srcOrd="1" destOrd="0" presId="urn:microsoft.com/office/officeart/2008/layout/AlternatingPictureBlocks"/>
    <dgm:cxn modelId="{1A279B37-8EC1-435A-8E78-3CE023318A49}" type="presParOf" srcId="{A8B1F117-14A4-45AB-A63E-498B15DF4671}" destId="{641CFD6D-3C8C-499E-9EA9-BE67DA49A058}" srcOrd="1" destOrd="0" presId="urn:microsoft.com/office/officeart/2008/layout/AlternatingPictureBlocks"/>
    <dgm:cxn modelId="{C35EAAD6-7838-4D61-89F0-05248705397D}" type="presParOf" srcId="{A8B1F117-14A4-45AB-A63E-498B15DF4671}" destId="{1C54B9F6-DE8A-4D5E-B00E-EDFA741D7926}" srcOrd="2" destOrd="0" presId="urn:microsoft.com/office/officeart/2008/layout/AlternatingPictureBlocks"/>
    <dgm:cxn modelId="{86600B28-D273-4A70-9470-6258742A459F}" type="presParOf" srcId="{1C54B9F6-DE8A-4D5E-B00E-EDFA741D7926}" destId="{DDD757F6-5005-4B74-83B7-F3E55556423A}" srcOrd="0" destOrd="0" presId="urn:microsoft.com/office/officeart/2008/layout/AlternatingPictureBlocks"/>
    <dgm:cxn modelId="{9105372B-C3E3-462B-BECA-FF234150A1BC}" type="presParOf" srcId="{1C54B9F6-DE8A-4D5E-B00E-EDFA741D7926}" destId="{3134BFDA-A651-4935-AFB0-21BC3588C7A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8C347C2-2C51-46BA-BC80-8614BCE1A6AF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</dgm:pt>
    <dgm:pt modelId="{7F563A89-BB87-4D65-96DC-E258434AE4F6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যৌগিক ক্রিয়ার দ্বারা মেদের পাচন হয়ে শরীরের ওজন কমে এবং শরীর সুস্থ ও সুন্দর হয়। </a:t>
          </a:r>
          <a:endParaRPr lang="en-US" dirty="0"/>
        </a:p>
      </dgm:t>
    </dgm:pt>
    <dgm:pt modelId="{A69F4EF3-78FB-44A1-8835-76BB52108184}" type="parTrans" cxnId="{7A382CDE-BCE3-4C22-A3EB-68C28F7D9D88}">
      <dgm:prSet/>
      <dgm:spPr/>
      <dgm:t>
        <a:bodyPr/>
        <a:lstStyle/>
        <a:p>
          <a:endParaRPr lang="en-US"/>
        </a:p>
      </dgm:t>
    </dgm:pt>
    <dgm:pt modelId="{FDF6E241-0AD6-48C6-983C-4407BD3DE51F}" type="sibTrans" cxnId="{7A382CDE-BCE3-4C22-A3EB-68C28F7D9D88}">
      <dgm:prSet/>
      <dgm:spPr/>
      <dgm:t>
        <a:bodyPr/>
        <a:lstStyle/>
        <a:p>
          <a:endParaRPr lang="en-US"/>
        </a:p>
      </dgm:t>
    </dgm:pt>
    <dgm:pt modelId="{8031EBB5-745E-4F15-9B2D-288EEB77A2A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ব্যাসদেব বলেছেন- ‘যোগই হলো এক অর্থে সমাধান’ </a:t>
          </a:r>
          <a:endParaRPr lang="en-US" dirty="0"/>
        </a:p>
      </dgm:t>
    </dgm:pt>
    <dgm:pt modelId="{18D7B06B-713F-4389-B214-7F6EBAC6BCB7}" type="parTrans" cxnId="{E670CADB-5026-42D2-96A2-1A64CA3127F2}">
      <dgm:prSet/>
      <dgm:spPr/>
      <dgm:t>
        <a:bodyPr/>
        <a:lstStyle/>
        <a:p>
          <a:endParaRPr lang="en-US"/>
        </a:p>
      </dgm:t>
    </dgm:pt>
    <dgm:pt modelId="{032B3FE4-98E0-4413-8F7F-CD3F23ED875C}" type="sibTrans" cxnId="{E670CADB-5026-42D2-96A2-1A64CA3127F2}">
      <dgm:prSet/>
      <dgm:spPr/>
      <dgm:t>
        <a:bodyPr/>
        <a:lstStyle/>
        <a:p>
          <a:endParaRPr lang="en-US"/>
        </a:p>
      </dgm:t>
    </dgm:pt>
    <dgm:pt modelId="{879C1E87-20FB-4384-AAA7-D51D76BE07F4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পুরাকালে মুনিঋষিগণ যোগসাধনার বলেই শরীরকে সুস্থ রাখতেন। </a:t>
          </a:r>
          <a:endParaRPr lang="en-US" dirty="0"/>
        </a:p>
      </dgm:t>
    </dgm:pt>
    <dgm:pt modelId="{1B191D51-53DB-4497-81D7-C9B032CA3988}" type="parTrans" cxnId="{B7D9432A-8883-495D-95D5-BB28803C5543}">
      <dgm:prSet/>
      <dgm:spPr/>
      <dgm:t>
        <a:bodyPr/>
        <a:lstStyle/>
        <a:p>
          <a:endParaRPr lang="en-US"/>
        </a:p>
      </dgm:t>
    </dgm:pt>
    <dgm:pt modelId="{B45EFDCA-2421-4FAD-9F16-EF654BB644A8}" type="sibTrans" cxnId="{B7D9432A-8883-495D-95D5-BB28803C5543}">
      <dgm:prSet/>
      <dgm:spPr/>
      <dgm:t>
        <a:bodyPr/>
        <a:lstStyle/>
        <a:p>
          <a:endParaRPr lang="en-US"/>
        </a:p>
      </dgm:t>
    </dgm:pt>
    <dgm:pt modelId="{7E975E52-6A64-46E8-99EE-B6F7C89E19E7}" type="pres">
      <dgm:prSet presAssocID="{28C347C2-2C51-46BA-BC80-8614BCE1A6AF}" presName="linear" presStyleCnt="0">
        <dgm:presLayoutVars>
          <dgm:dir/>
          <dgm:resizeHandles val="exact"/>
        </dgm:presLayoutVars>
      </dgm:prSet>
      <dgm:spPr/>
    </dgm:pt>
    <dgm:pt modelId="{97D1BCAF-6F8A-4D7B-9E17-B2B511C6E95D}" type="pres">
      <dgm:prSet presAssocID="{7F563A89-BB87-4D65-96DC-E258434AE4F6}" presName="comp" presStyleCnt="0"/>
      <dgm:spPr/>
    </dgm:pt>
    <dgm:pt modelId="{3F3C6F35-0EB8-4546-B53B-31192FE8ECA5}" type="pres">
      <dgm:prSet presAssocID="{7F563A89-BB87-4D65-96DC-E258434AE4F6}" presName="box" presStyleLbl="node1" presStyleIdx="0" presStyleCnt="3"/>
      <dgm:spPr/>
    </dgm:pt>
    <dgm:pt modelId="{2CB6E706-0F4F-4025-82F7-F16BED038A3B}" type="pres">
      <dgm:prSet presAssocID="{7F563A89-BB87-4D65-96DC-E258434AE4F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ABEA488-DA45-437F-86F0-C947A0FDE383}" type="pres">
      <dgm:prSet presAssocID="{7F563A89-BB87-4D65-96DC-E258434AE4F6}" presName="text" presStyleLbl="node1" presStyleIdx="0" presStyleCnt="3">
        <dgm:presLayoutVars>
          <dgm:bulletEnabled val="1"/>
        </dgm:presLayoutVars>
      </dgm:prSet>
      <dgm:spPr/>
    </dgm:pt>
    <dgm:pt modelId="{E41545C4-7EE3-4A2C-B879-BB65739D751F}" type="pres">
      <dgm:prSet presAssocID="{FDF6E241-0AD6-48C6-983C-4407BD3DE51F}" presName="spacer" presStyleCnt="0"/>
      <dgm:spPr/>
    </dgm:pt>
    <dgm:pt modelId="{ABEAEBE8-852C-4408-BBD6-9EC555DB8769}" type="pres">
      <dgm:prSet presAssocID="{8031EBB5-745E-4F15-9B2D-288EEB77A2AB}" presName="comp" presStyleCnt="0"/>
      <dgm:spPr/>
    </dgm:pt>
    <dgm:pt modelId="{2DF18C45-E649-46E8-8090-67D98E10A83A}" type="pres">
      <dgm:prSet presAssocID="{8031EBB5-745E-4F15-9B2D-288EEB77A2AB}" presName="box" presStyleLbl="node1" presStyleIdx="1" presStyleCnt="3"/>
      <dgm:spPr/>
    </dgm:pt>
    <dgm:pt modelId="{C570352A-4E5E-4865-BF8B-2B2CA6CC1918}" type="pres">
      <dgm:prSet presAssocID="{8031EBB5-745E-4F15-9B2D-288EEB77A2A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BAD46300-152F-4440-81C1-7EE9AEE33FFB}" type="pres">
      <dgm:prSet presAssocID="{8031EBB5-745E-4F15-9B2D-288EEB77A2AB}" presName="text" presStyleLbl="node1" presStyleIdx="1" presStyleCnt="3">
        <dgm:presLayoutVars>
          <dgm:bulletEnabled val="1"/>
        </dgm:presLayoutVars>
      </dgm:prSet>
      <dgm:spPr/>
    </dgm:pt>
    <dgm:pt modelId="{50F299B4-20F8-4CD0-94F3-B84C4C807EF6}" type="pres">
      <dgm:prSet presAssocID="{032B3FE4-98E0-4413-8F7F-CD3F23ED875C}" presName="spacer" presStyleCnt="0"/>
      <dgm:spPr/>
    </dgm:pt>
    <dgm:pt modelId="{4C23E248-5ACC-4AF5-BFB6-5F71DD7F7080}" type="pres">
      <dgm:prSet presAssocID="{879C1E87-20FB-4384-AAA7-D51D76BE07F4}" presName="comp" presStyleCnt="0"/>
      <dgm:spPr/>
    </dgm:pt>
    <dgm:pt modelId="{88D567C9-6F75-489A-BB40-8D54557020E1}" type="pres">
      <dgm:prSet presAssocID="{879C1E87-20FB-4384-AAA7-D51D76BE07F4}" presName="box" presStyleLbl="node1" presStyleIdx="2" presStyleCnt="3"/>
      <dgm:spPr/>
    </dgm:pt>
    <dgm:pt modelId="{38664297-B713-4F54-9802-2DE41BC3996E}" type="pres">
      <dgm:prSet presAssocID="{879C1E87-20FB-4384-AAA7-D51D76BE07F4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47D7EE2D-4E3E-45EA-97DC-01666CCD2A1B}" type="pres">
      <dgm:prSet presAssocID="{879C1E87-20FB-4384-AAA7-D51D76BE07F4}" presName="text" presStyleLbl="node1" presStyleIdx="2" presStyleCnt="3">
        <dgm:presLayoutVars>
          <dgm:bulletEnabled val="1"/>
        </dgm:presLayoutVars>
      </dgm:prSet>
      <dgm:spPr/>
    </dgm:pt>
  </dgm:ptLst>
  <dgm:cxnLst>
    <dgm:cxn modelId="{39ABCE0A-4175-4C75-A6A4-EA46B990942E}" type="presOf" srcId="{28C347C2-2C51-46BA-BC80-8614BCE1A6AF}" destId="{7E975E52-6A64-46E8-99EE-B6F7C89E19E7}" srcOrd="0" destOrd="0" presId="urn:microsoft.com/office/officeart/2005/8/layout/vList4"/>
    <dgm:cxn modelId="{83D88911-68C0-4DB6-AD5C-49B5A3803126}" type="presOf" srcId="{8031EBB5-745E-4F15-9B2D-288EEB77A2AB}" destId="{2DF18C45-E649-46E8-8090-67D98E10A83A}" srcOrd="0" destOrd="0" presId="urn:microsoft.com/office/officeart/2005/8/layout/vList4"/>
    <dgm:cxn modelId="{B7D9432A-8883-495D-95D5-BB28803C5543}" srcId="{28C347C2-2C51-46BA-BC80-8614BCE1A6AF}" destId="{879C1E87-20FB-4384-AAA7-D51D76BE07F4}" srcOrd="2" destOrd="0" parTransId="{1B191D51-53DB-4497-81D7-C9B032CA3988}" sibTransId="{B45EFDCA-2421-4FAD-9F16-EF654BB644A8}"/>
    <dgm:cxn modelId="{FF51B739-0DA0-4884-87E7-B2530FCF1763}" type="presOf" srcId="{879C1E87-20FB-4384-AAA7-D51D76BE07F4}" destId="{88D567C9-6F75-489A-BB40-8D54557020E1}" srcOrd="0" destOrd="0" presId="urn:microsoft.com/office/officeart/2005/8/layout/vList4"/>
    <dgm:cxn modelId="{97BF013C-CD64-432E-8FDD-ABC7D126DC3B}" type="presOf" srcId="{879C1E87-20FB-4384-AAA7-D51D76BE07F4}" destId="{47D7EE2D-4E3E-45EA-97DC-01666CCD2A1B}" srcOrd="1" destOrd="0" presId="urn:microsoft.com/office/officeart/2005/8/layout/vList4"/>
    <dgm:cxn modelId="{D012E26B-1B0F-4EB8-878A-3E6D0F204F0A}" type="presOf" srcId="{8031EBB5-745E-4F15-9B2D-288EEB77A2AB}" destId="{BAD46300-152F-4440-81C1-7EE9AEE33FFB}" srcOrd="1" destOrd="0" presId="urn:microsoft.com/office/officeart/2005/8/layout/vList4"/>
    <dgm:cxn modelId="{827EB077-9766-46DD-A851-FE326D998669}" type="presOf" srcId="{7F563A89-BB87-4D65-96DC-E258434AE4F6}" destId="{3F3C6F35-0EB8-4546-B53B-31192FE8ECA5}" srcOrd="0" destOrd="0" presId="urn:microsoft.com/office/officeart/2005/8/layout/vList4"/>
    <dgm:cxn modelId="{E670CADB-5026-42D2-96A2-1A64CA3127F2}" srcId="{28C347C2-2C51-46BA-BC80-8614BCE1A6AF}" destId="{8031EBB5-745E-4F15-9B2D-288EEB77A2AB}" srcOrd="1" destOrd="0" parTransId="{18D7B06B-713F-4389-B214-7F6EBAC6BCB7}" sibTransId="{032B3FE4-98E0-4413-8F7F-CD3F23ED875C}"/>
    <dgm:cxn modelId="{7A382CDE-BCE3-4C22-A3EB-68C28F7D9D88}" srcId="{28C347C2-2C51-46BA-BC80-8614BCE1A6AF}" destId="{7F563A89-BB87-4D65-96DC-E258434AE4F6}" srcOrd="0" destOrd="0" parTransId="{A69F4EF3-78FB-44A1-8835-76BB52108184}" sibTransId="{FDF6E241-0AD6-48C6-983C-4407BD3DE51F}"/>
    <dgm:cxn modelId="{03C994F1-CA03-4274-ABA0-1EE8883319D7}" type="presOf" srcId="{7F563A89-BB87-4D65-96DC-E258434AE4F6}" destId="{FABEA488-DA45-437F-86F0-C947A0FDE383}" srcOrd="1" destOrd="0" presId="urn:microsoft.com/office/officeart/2005/8/layout/vList4"/>
    <dgm:cxn modelId="{ADEBFEBA-6085-4607-914B-F1FDF2D80554}" type="presParOf" srcId="{7E975E52-6A64-46E8-99EE-B6F7C89E19E7}" destId="{97D1BCAF-6F8A-4D7B-9E17-B2B511C6E95D}" srcOrd="0" destOrd="0" presId="urn:microsoft.com/office/officeart/2005/8/layout/vList4"/>
    <dgm:cxn modelId="{A205BD7D-ED78-4CAD-A86A-2C45889F21F9}" type="presParOf" srcId="{97D1BCAF-6F8A-4D7B-9E17-B2B511C6E95D}" destId="{3F3C6F35-0EB8-4546-B53B-31192FE8ECA5}" srcOrd="0" destOrd="0" presId="urn:microsoft.com/office/officeart/2005/8/layout/vList4"/>
    <dgm:cxn modelId="{E156290A-24DB-44E1-8FB2-BF5EEBABDDC5}" type="presParOf" srcId="{97D1BCAF-6F8A-4D7B-9E17-B2B511C6E95D}" destId="{2CB6E706-0F4F-4025-82F7-F16BED038A3B}" srcOrd="1" destOrd="0" presId="urn:microsoft.com/office/officeart/2005/8/layout/vList4"/>
    <dgm:cxn modelId="{25FD53A1-9447-444C-8416-5622A8976207}" type="presParOf" srcId="{97D1BCAF-6F8A-4D7B-9E17-B2B511C6E95D}" destId="{FABEA488-DA45-437F-86F0-C947A0FDE383}" srcOrd="2" destOrd="0" presId="urn:microsoft.com/office/officeart/2005/8/layout/vList4"/>
    <dgm:cxn modelId="{3FDBB082-EA0F-4B40-BDD7-524CC09FCA41}" type="presParOf" srcId="{7E975E52-6A64-46E8-99EE-B6F7C89E19E7}" destId="{E41545C4-7EE3-4A2C-B879-BB65739D751F}" srcOrd="1" destOrd="0" presId="urn:microsoft.com/office/officeart/2005/8/layout/vList4"/>
    <dgm:cxn modelId="{B466EBF5-A5D7-440E-BBA3-FBAF03514028}" type="presParOf" srcId="{7E975E52-6A64-46E8-99EE-B6F7C89E19E7}" destId="{ABEAEBE8-852C-4408-BBD6-9EC555DB8769}" srcOrd="2" destOrd="0" presId="urn:microsoft.com/office/officeart/2005/8/layout/vList4"/>
    <dgm:cxn modelId="{4902EA9C-DFBF-4BF8-8818-AA7F916DE5F5}" type="presParOf" srcId="{ABEAEBE8-852C-4408-BBD6-9EC555DB8769}" destId="{2DF18C45-E649-46E8-8090-67D98E10A83A}" srcOrd="0" destOrd="0" presId="urn:microsoft.com/office/officeart/2005/8/layout/vList4"/>
    <dgm:cxn modelId="{4811FB7A-9D89-48A5-8B15-3CB60AB75305}" type="presParOf" srcId="{ABEAEBE8-852C-4408-BBD6-9EC555DB8769}" destId="{C570352A-4E5E-4865-BF8B-2B2CA6CC1918}" srcOrd="1" destOrd="0" presId="urn:microsoft.com/office/officeart/2005/8/layout/vList4"/>
    <dgm:cxn modelId="{829EBCB4-9CDD-46FA-869E-B326033C2B0E}" type="presParOf" srcId="{ABEAEBE8-852C-4408-BBD6-9EC555DB8769}" destId="{BAD46300-152F-4440-81C1-7EE9AEE33FFB}" srcOrd="2" destOrd="0" presId="urn:microsoft.com/office/officeart/2005/8/layout/vList4"/>
    <dgm:cxn modelId="{0154113D-BA86-4A58-A9B3-B690FB0D49A8}" type="presParOf" srcId="{7E975E52-6A64-46E8-99EE-B6F7C89E19E7}" destId="{50F299B4-20F8-4CD0-94F3-B84C4C807EF6}" srcOrd="3" destOrd="0" presId="urn:microsoft.com/office/officeart/2005/8/layout/vList4"/>
    <dgm:cxn modelId="{DCB8A3C3-A070-4566-B209-5987DC52B940}" type="presParOf" srcId="{7E975E52-6A64-46E8-99EE-B6F7C89E19E7}" destId="{4C23E248-5ACC-4AF5-BFB6-5F71DD7F7080}" srcOrd="4" destOrd="0" presId="urn:microsoft.com/office/officeart/2005/8/layout/vList4"/>
    <dgm:cxn modelId="{EB929A8B-AF77-42A4-ADF8-C848DB1ED2F2}" type="presParOf" srcId="{4C23E248-5ACC-4AF5-BFB6-5F71DD7F7080}" destId="{88D567C9-6F75-489A-BB40-8D54557020E1}" srcOrd="0" destOrd="0" presId="urn:microsoft.com/office/officeart/2005/8/layout/vList4"/>
    <dgm:cxn modelId="{09B3F4BB-9518-4B58-B97A-C75E01F6340B}" type="presParOf" srcId="{4C23E248-5ACC-4AF5-BFB6-5F71DD7F7080}" destId="{38664297-B713-4F54-9802-2DE41BC3996E}" srcOrd="1" destOrd="0" presId="urn:microsoft.com/office/officeart/2005/8/layout/vList4"/>
    <dgm:cxn modelId="{94F40624-B214-4382-A8CB-B8F658A7881A}" type="presParOf" srcId="{4C23E248-5ACC-4AF5-BFB6-5F71DD7F7080}" destId="{47D7EE2D-4E3E-45EA-97DC-01666CCD2A1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101D9D-94D4-421B-B4DA-81E61E5769E3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1" csCatId="mainScheme" phldr="1"/>
      <dgm:spPr/>
    </dgm:pt>
    <dgm:pt modelId="{E89C3C2A-6514-4D5D-A2D3-3974D0B9FA7F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যোগতত্ত্ববিদ মহাত্নারা একাগ্রচিত্তে সংসারের মায়াতরঙ্গ উত্তীর্ণ হয়ে জীবাত্নাকে পরমাত্মার সঙ্গে এক করে দুর্লব ব্রহ্মপদ লাভ করে।</a:t>
          </a:r>
          <a:endParaRPr lang="en-US" dirty="0"/>
        </a:p>
      </dgm:t>
    </dgm:pt>
    <dgm:pt modelId="{7E676F6E-6500-4046-BAD0-1D0F1DCC5C0D}" type="parTrans" cxnId="{B0863330-E027-4F30-AC40-C3D76316C371}">
      <dgm:prSet/>
      <dgm:spPr/>
      <dgm:t>
        <a:bodyPr/>
        <a:lstStyle/>
        <a:p>
          <a:endParaRPr lang="en-US"/>
        </a:p>
      </dgm:t>
    </dgm:pt>
    <dgm:pt modelId="{A51972B2-303C-4705-8A68-F82ED0C1CEBE}" type="sibTrans" cxnId="{B0863330-E027-4F30-AC40-C3D76316C371}">
      <dgm:prSet/>
      <dgm:spPr/>
      <dgm:t>
        <a:bodyPr/>
        <a:lstStyle/>
        <a:p>
          <a:endParaRPr lang="en-US"/>
        </a:p>
      </dgm:t>
    </dgm:pt>
    <dgm:pt modelId="{F967740E-ADEF-490D-9E7C-08069475D86D}">
      <dgm:prSet phldrT="[Text]"/>
      <dgm:spPr/>
      <dgm:t>
        <a:bodyPr/>
        <a:lstStyle/>
        <a:p>
          <a:pPr algn="ctr"/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যে যোগী অহিংসাব্রত পরায়ণ হয়ে জীবাত্মার সঙ্গে পরমাত্মার সংযোগ করতে পারেন তিনি যোগবলে মুক্তিলাভ করতে পারেন। </a:t>
          </a:r>
          <a:endParaRPr lang="en-US" dirty="0"/>
        </a:p>
      </dgm:t>
    </dgm:pt>
    <dgm:pt modelId="{7C9F6021-1E6D-4459-81BB-8B120E9BB60A}" type="parTrans" cxnId="{769E8AF8-6452-40F5-A0DE-D23C688E3F42}">
      <dgm:prSet/>
      <dgm:spPr/>
      <dgm:t>
        <a:bodyPr/>
        <a:lstStyle/>
        <a:p>
          <a:endParaRPr lang="en-US"/>
        </a:p>
      </dgm:t>
    </dgm:pt>
    <dgm:pt modelId="{F1F20589-2305-433A-9E5D-68F3D022CA68}" type="sibTrans" cxnId="{769E8AF8-6452-40F5-A0DE-D23C688E3F42}">
      <dgm:prSet/>
      <dgm:spPr/>
      <dgm:t>
        <a:bodyPr/>
        <a:lstStyle/>
        <a:p>
          <a:endParaRPr lang="en-US"/>
        </a:p>
      </dgm:t>
    </dgm:pt>
    <dgm:pt modelId="{E89671FF-0E02-4E65-92B5-89E1ACEDC3FC}" type="pres">
      <dgm:prSet presAssocID="{99101D9D-94D4-421B-B4DA-81E61E5769E3}" presName="linearFlow" presStyleCnt="0">
        <dgm:presLayoutVars>
          <dgm:dir/>
          <dgm:resizeHandles val="exact"/>
        </dgm:presLayoutVars>
      </dgm:prSet>
      <dgm:spPr/>
    </dgm:pt>
    <dgm:pt modelId="{5974494A-D576-4785-9D9B-6ECCC15FDAB0}" type="pres">
      <dgm:prSet presAssocID="{E89C3C2A-6514-4D5D-A2D3-3974D0B9FA7F}" presName="comp" presStyleCnt="0"/>
      <dgm:spPr/>
    </dgm:pt>
    <dgm:pt modelId="{B76B636F-AD2B-4F13-8DC5-32307DBC5D71}" type="pres">
      <dgm:prSet presAssocID="{E89C3C2A-6514-4D5D-A2D3-3974D0B9FA7F}" presName="rect2" presStyleLbl="node1" presStyleIdx="0" presStyleCnt="2">
        <dgm:presLayoutVars>
          <dgm:bulletEnabled val="1"/>
        </dgm:presLayoutVars>
      </dgm:prSet>
      <dgm:spPr/>
    </dgm:pt>
    <dgm:pt modelId="{314331FB-CA5E-448E-B3BE-2723CCF7B225}" type="pres">
      <dgm:prSet presAssocID="{E89C3C2A-6514-4D5D-A2D3-3974D0B9FA7F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322976-2103-4873-ACD9-31B28E1275F7}" type="pres">
      <dgm:prSet presAssocID="{A51972B2-303C-4705-8A68-F82ED0C1CEBE}" presName="sibTrans" presStyleCnt="0"/>
      <dgm:spPr/>
    </dgm:pt>
    <dgm:pt modelId="{7D258535-4AC0-4C50-8771-515167F0F31C}" type="pres">
      <dgm:prSet presAssocID="{F967740E-ADEF-490D-9E7C-08069475D86D}" presName="comp" presStyleCnt="0"/>
      <dgm:spPr/>
    </dgm:pt>
    <dgm:pt modelId="{686A701E-2F2E-4D15-B3C4-F92A6BEAD323}" type="pres">
      <dgm:prSet presAssocID="{F967740E-ADEF-490D-9E7C-08069475D86D}" presName="rect2" presStyleLbl="node1" presStyleIdx="1" presStyleCnt="2">
        <dgm:presLayoutVars>
          <dgm:bulletEnabled val="1"/>
        </dgm:presLayoutVars>
      </dgm:prSet>
      <dgm:spPr/>
    </dgm:pt>
    <dgm:pt modelId="{1A8BF74C-051E-427A-A899-6E74E7CE4C80}" type="pres">
      <dgm:prSet presAssocID="{F967740E-ADEF-490D-9E7C-08069475D86D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</dgm:ptLst>
  <dgm:cxnLst>
    <dgm:cxn modelId="{2DF9B208-10B7-4FAF-8C57-73AD3575E96B}" type="presOf" srcId="{E89C3C2A-6514-4D5D-A2D3-3974D0B9FA7F}" destId="{B76B636F-AD2B-4F13-8DC5-32307DBC5D71}" srcOrd="0" destOrd="0" presId="urn:microsoft.com/office/officeart/2008/layout/AlternatingPictureBlocks"/>
    <dgm:cxn modelId="{B0863330-E027-4F30-AC40-C3D76316C371}" srcId="{99101D9D-94D4-421B-B4DA-81E61E5769E3}" destId="{E89C3C2A-6514-4D5D-A2D3-3974D0B9FA7F}" srcOrd="0" destOrd="0" parTransId="{7E676F6E-6500-4046-BAD0-1D0F1DCC5C0D}" sibTransId="{A51972B2-303C-4705-8A68-F82ED0C1CEBE}"/>
    <dgm:cxn modelId="{A3DB0570-3596-4EA7-A0F2-F8B937381CEF}" type="presOf" srcId="{99101D9D-94D4-421B-B4DA-81E61E5769E3}" destId="{E89671FF-0E02-4E65-92B5-89E1ACEDC3FC}" srcOrd="0" destOrd="0" presId="urn:microsoft.com/office/officeart/2008/layout/AlternatingPictureBlocks"/>
    <dgm:cxn modelId="{769E8AF8-6452-40F5-A0DE-D23C688E3F42}" srcId="{99101D9D-94D4-421B-B4DA-81E61E5769E3}" destId="{F967740E-ADEF-490D-9E7C-08069475D86D}" srcOrd="1" destOrd="0" parTransId="{7C9F6021-1E6D-4459-81BB-8B120E9BB60A}" sibTransId="{F1F20589-2305-433A-9E5D-68F3D022CA68}"/>
    <dgm:cxn modelId="{C99EA5FF-98F0-4790-8D0C-142031A35660}" type="presOf" srcId="{F967740E-ADEF-490D-9E7C-08069475D86D}" destId="{686A701E-2F2E-4D15-B3C4-F92A6BEAD323}" srcOrd="0" destOrd="0" presId="urn:microsoft.com/office/officeart/2008/layout/AlternatingPictureBlocks"/>
    <dgm:cxn modelId="{FC286F6F-FF51-4F95-8DCE-77B785DD3487}" type="presParOf" srcId="{E89671FF-0E02-4E65-92B5-89E1ACEDC3FC}" destId="{5974494A-D576-4785-9D9B-6ECCC15FDAB0}" srcOrd="0" destOrd="0" presId="urn:microsoft.com/office/officeart/2008/layout/AlternatingPictureBlocks"/>
    <dgm:cxn modelId="{789AD30B-50C7-4553-9BC9-EE0D6C777E97}" type="presParOf" srcId="{5974494A-D576-4785-9D9B-6ECCC15FDAB0}" destId="{B76B636F-AD2B-4F13-8DC5-32307DBC5D71}" srcOrd="0" destOrd="0" presId="urn:microsoft.com/office/officeart/2008/layout/AlternatingPictureBlocks"/>
    <dgm:cxn modelId="{73C74544-D770-43E7-8716-DF069884D47D}" type="presParOf" srcId="{5974494A-D576-4785-9D9B-6ECCC15FDAB0}" destId="{314331FB-CA5E-448E-B3BE-2723CCF7B225}" srcOrd="1" destOrd="0" presId="urn:microsoft.com/office/officeart/2008/layout/AlternatingPictureBlocks"/>
    <dgm:cxn modelId="{EB3D6CEC-2996-4FC2-8290-E58A29731C25}" type="presParOf" srcId="{E89671FF-0E02-4E65-92B5-89E1ACEDC3FC}" destId="{6A322976-2103-4873-ACD9-31B28E1275F7}" srcOrd="1" destOrd="0" presId="urn:microsoft.com/office/officeart/2008/layout/AlternatingPictureBlocks"/>
    <dgm:cxn modelId="{5B2A95D0-0F24-4548-BC96-8E7AB491B727}" type="presParOf" srcId="{E89671FF-0E02-4E65-92B5-89E1ACEDC3FC}" destId="{7D258535-4AC0-4C50-8771-515167F0F31C}" srcOrd="2" destOrd="0" presId="urn:microsoft.com/office/officeart/2008/layout/AlternatingPictureBlocks"/>
    <dgm:cxn modelId="{E248CA00-8D0D-4EAC-8298-7D6F91134F6A}" type="presParOf" srcId="{7D258535-4AC0-4C50-8771-515167F0F31C}" destId="{686A701E-2F2E-4D15-B3C4-F92A6BEAD323}" srcOrd="0" destOrd="0" presId="urn:microsoft.com/office/officeart/2008/layout/AlternatingPictureBlocks"/>
    <dgm:cxn modelId="{ABE8119D-55C0-40E4-8ED1-4E9E55576B71}" type="presParOf" srcId="{7D258535-4AC0-4C50-8771-515167F0F31C}" destId="{1A8BF74C-051E-427A-A899-6E74E7CE4C8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A1780B-6544-4B9D-8D0C-8479936C8F4E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</dgm:pt>
    <dgm:pt modelId="{125D8C88-7647-48CB-8B64-B0DBF521B9F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মহাপ্রাজ্ঞ ভীষ্ম বলেছেন, “ধনুধারী যোদ্ধারা যেমন অপ্রমত্ত সমাহিত চিত্তে লক্ষ্যভেদ করে তেমনি যোগীরা অনন্যমনে একনিষ্ঠ সাধনায় মোক্ষলাভ করেন।” </a:t>
          </a:r>
          <a:endParaRPr lang="en-US" dirty="0"/>
        </a:p>
      </dgm:t>
    </dgm:pt>
    <dgm:pt modelId="{B8352A8D-8B93-4C2E-B00B-89FCC5BDF732}" type="parTrans" cxnId="{C36B2726-EA79-41C0-82D3-8707B7E6AA18}">
      <dgm:prSet/>
      <dgm:spPr/>
      <dgm:t>
        <a:bodyPr/>
        <a:lstStyle/>
        <a:p>
          <a:endParaRPr lang="en-US"/>
        </a:p>
      </dgm:t>
    </dgm:pt>
    <dgm:pt modelId="{4A82A405-541A-44AF-9F87-29CD425C1C2D}" type="sibTrans" cxnId="{C36B2726-EA79-41C0-82D3-8707B7E6AA18}">
      <dgm:prSet/>
      <dgm:spPr/>
      <dgm:t>
        <a:bodyPr/>
        <a:lstStyle/>
        <a:p>
          <a:endParaRPr lang="en-US"/>
        </a:p>
      </dgm:t>
    </dgm:pt>
    <dgm:pt modelId="{8A926CB8-BE97-4DEB-A250-31CF69D49F0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মহর্ষি যাজ্ঞবল্ক বলেছেন, “যোগীরা ইন্দ্রিয়কে মনের মধ্যে সমাহিত করে মনকে  অহংকারে, অহংকারকে মহত্ত্বে, মহত্ত্বকে প্রকৃতির রাজ্যে বিলীন করে পরমব্রহ্ম্যের ধ্যানে তন্ময় হয়।” </a:t>
          </a:r>
          <a:endParaRPr lang="en-US" dirty="0"/>
        </a:p>
      </dgm:t>
    </dgm:pt>
    <dgm:pt modelId="{61A3E75C-602D-4A4C-A86B-A05AB51456B9}" type="parTrans" cxnId="{5F9F7DC6-EC4E-4FC3-9F8B-E4E375EF0536}">
      <dgm:prSet/>
      <dgm:spPr/>
      <dgm:t>
        <a:bodyPr/>
        <a:lstStyle/>
        <a:p>
          <a:endParaRPr lang="en-US"/>
        </a:p>
      </dgm:t>
    </dgm:pt>
    <dgm:pt modelId="{3EC67397-B0E4-4D0F-8EB2-2E6F0D76618F}" type="sibTrans" cxnId="{5F9F7DC6-EC4E-4FC3-9F8B-E4E375EF0536}">
      <dgm:prSet/>
      <dgm:spPr/>
      <dgm:t>
        <a:bodyPr/>
        <a:lstStyle/>
        <a:p>
          <a:endParaRPr lang="en-US"/>
        </a:p>
      </dgm:t>
    </dgm:pt>
    <dgm:pt modelId="{569AEADD-CDF9-43DE-91A4-B3C5A647116A}" type="pres">
      <dgm:prSet presAssocID="{56A1780B-6544-4B9D-8D0C-8479936C8F4E}" presName="linear" presStyleCnt="0">
        <dgm:presLayoutVars>
          <dgm:dir/>
          <dgm:resizeHandles val="exact"/>
        </dgm:presLayoutVars>
      </dgm:prSet>
      <dgm:spPr/>
    </dgm:pt>
    <dgm:pt modelId="{9518D181-F4D4-460F-BB31-DC08C764E80D}" type="pres">
      <dgm:prSet presAssocID="{125D8C88-7647-48CB-8B64-B0DBF521B9FC}" presName="comp" presStyleCnt="0"/>
      <dgm:spPr/>
    </dgm:pt>
    <dgm:pt modelId="{2588484C-8C77-429E-A30C-B0991E13399F}" type="pres">
      <dgm:prSet presAssocID="{125D8C88-7647-48CB-8B64-B0DBF521B9FC}" presName="box" presStyleLbl="node1" presStyleIdx="0" presStyleCnt="2"/>
      <dgm:spPr/>
    </dgm:pt>
    <dgm:pt modelId="{4940D632-C37A-47C3-B142-1EAAFC1C951E}" type="pres">
      <dgm:prSet presAssocID="{125D8C88-7647-48CB-8B64-B0DBF521B9FC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675A9158-3A68-45FF-A109-33A795D252FA}" type="pres">
      <dgm:prSet presAssocID="{125D8C88-7647-48CB-8B64-B0DBF521B9FC}" presName="text" presStyleLbl="node1" presStyleIdx="0" presStyleCnt="2">
        <dgm:presLayoutVars>
          <dgm:bulletEnabled val="1"/>
        </dgm:presLayoutVars>
      </dgm:prSet>
      <dgm:spPr/>
    </dgm:pt>
    <dgm:pt modelId="{411A19E2-2ABF-439C-8A85-26D8B277E34C}" type="pres">
      <dgm:prSet presAssocID="{4A82A405-541A-44AF-9F87-29CD425C1C2D}" presName="spacer" presStyleCnt="0"/>
      <dgm:spPr/>
    </dgm:pt>
    <dgm:pt modelId="{0810C5B8-686A-4603-9A56-F67EAEC2D5A5}" type="pres">
      <dgm:prSet presAssocID="{8A926CB8-BE97-4DEB-A250-31CF69D49F09}" presName="comp" presStyleCnt="0"/>
      <dgm:spPr/>
    </dgm:pt>
    <dgm:pt modelId="{BD1EF3AA-4D81-4071-BD50-D801DE8EBACE}" type="pres">
      <dgm:prSet presAssocID="{8A926CB8-BE97-4DEB-A250-31CF69D49F09}" presName="box" presStyleLbl="node1" presStyleIdx="1" presStyleCnt="2"/>
      <dgm:spPr/>
    </dgm:pt>
    <dgm:pt modelId="{FAAD3321-3FAE-4417-A747-276731EB3E1F}" type="pres">
      <dgm:prSet presAssocID="{8A926CB8-BE97-4DEB-A250-31CF69D49F09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036D8DF-B2BA-4F93-9987-B62002E85E74}" type="pres">
      <dgm:prSet presAssocID="{8A926CB8-BE97-4DEB-A250-31CF69D49F09}" presName="text" presStyleLbl="node1" presStyleIdx="1" presStyleCnt="2">
        <dgm:presLayoutVars>
          <dgm:bulletEnabled val="1"/>
        </dgm:presLayoutVars>
      </dgm:prSet>
      <dgm:spPr/>
    </dgm:pt>
  </dgm:ptLst>
  <dgm:cxnLst>
    <dgm:cxn modelId="{42BD1F11-FB69-4F57-82F1-CAF990780CD9}" type="presOf" srcId="{56A1780B-6544-4B9D-8D0C-8479936C8F4E}" destId="{569AEADD-CDF9-43DE-91A4-B3C5A647116A}" srcOrd="0" destOrd="0" presId="urn:microsoft.com/office/officeart/2005/8/layout/vList4"/>
    <dgm:cxn modelId="{C36B2726-EA79-41C0-82D3-8707B7E6AA18}" srcId="{56A1780B-6544-4B9D-8D0C-8479936C8F4E}" destId="{125D8C88-7647-48CB-8B64-B0DBF521B9FC}" srcOrd="0" destOrd="0" parTransId="{B8352A8D-8B93-4C2E-B00B-89FCC5BDF732}" sibTransId="{4A82A405-541A-44AF-9F87-29CD425C1C2D}"/>
    <dgm:cxn modelId="{688E3A31-44A6-4150-8377-432BCA902392}" type="presOf" srcId="{125D8C88-7647-48CB-8B64-B0DBF521B9FC}" destId="{2588484C-8C77-429E-A30C-B0991E13399F}" srcOrd="0" destOrd="0" presId="urn:microsoft.com/office/officeart/2005/8/layout/vList4"/>
    <dgm:cxn modelId="{99C0B2B6-160F-4FB5-B30F-7F558CFB5030}" type="presOf" srcId="{8A926CB8-BE97-4DEB-A250-31CF69D49F09}" destId="{BD1EF3AA-4D81-4071-BD50-D801DE8EBACE}" srcOrd="0" destOrd="0" presId="urn:microsoft.com/office/officeart/2005/8/layout/vList4"/>
    <dgm:cxn modelId="{5F9F7DC6-EC4E-4FC3-9F8B-E4E375EF0536}" srcId="{56A1780B-6544-4B9D-8D0C-8479936C8F4E}" destId="{8A926CB8-BE97-4DEB-A250-31CF69D49F09}" srcOrd="1" destOrd="0" parTransId="{61A3E75C-602D-4A4C-A86B-A05AB51456B9}" sibTransId="{3EC67397-B0E4-4D0F-8EB2-2E6F0D76618F}"/>
    <dgm:cxn modelId="{C95B38EB-9864-4DB6-921A-1B1E50C8CF8D}" type="presOf" srcId="{8A926CB8-BE97-4DEB-A250-31CF69D49F09}" destId="{4036D8DF-B2BA-4F93-9987-B62002E85E74}" srcOrd="1" destOrd="0" presId="urn:microsoft.com/office/officeart/2005/8/layout/vList4"/>
    <dgm:cxn modelId="{EA53BBF0-1FED-4810-921D-508ECE2FD233}" type="presOf" srcId="{125D8C88-7647-48CB-8B64-B0DBF521B9FC}" destId="{675A9158-3A68-45FF-A109-33A795D252FA}" srcOrd="1" destOrd="0" presId="urn:microsoft.com/office/officeart/2005/8/layout/vList4"/>
    <dgm:cxn modelId="{51FE41FD-3E28-4233-8BC4-721F14CE1F29}" type="presParOf" srcId="{569AEADD-CDF9-43DE-91A4-B3C5A647116A}" destId="{9518D181-F4D4-460F-BB31-DC08C764E80D}" srcOrd="0" destOrd="0" presId="urn:microsoft.com/office/officeart/2005/8/layout/vList4"/>
    <dgm:cxn modelId="{DB65943F-1072-437B-BFD4-C45AE45C6B24}" type="presParOf" srcId="{9518D181-F4D4-460F-BB31-DC08C764E80D}" destId="{2588484C-8C77-429E-A30C-B0991E13399F}" srcOrd="0" destOrd="0" presId="urn:microsoft.com/office/officeart/2005/8/layout/vList4"/>
    <dgm:cxn modelId="{E758B8AB-E04B-4D9D-B936-1EE7DA2AA6C2}" type="presParOf" srcId="{9518D181-F4D4-460F-BB31-DC08C764E80D}" destId="{4940D632-C37A-47C3-B142-1EAAFC1C951E}" srcOrd="1" destOrd="0" presId="urn:microsoft.com/office/officeart/2005/8/layout/vList4"/>
    <dgm:cxn modelId="{B1A6D372-54B8-4174-B9A9-B6DF4008ABDB}" type="presParOf" srcId="{9518D181-F4D4-460F-BB31-DC08C764E80D}" destId="{675A9158-3A68-45FF-A109-33A795D252FA}" srcOrd="2" destOrd="0" presId="urn:microsoft.com/office/officeart/2005/8/layout/vList4"/>
    <dgm:cxn modelId="{F35CC2EB-C29F-4891-BEB9-383A987F6CBB}" type="presParOf" srcId="{569AEADD-CDF9-43DE-91A4-B3C5A647116A}" destId="{411A19E2-2ABF-439C-8A85-26D8B277E34C}" srcOrd="1" destOrd="0" presId="urn:microsoft.com/office/officeart/2005/8/layout/vList4"/>
    <dgm:cxn modelId="{EE2B788B-CC69-4B17-9A5E-3549888C15C5}" type="presParOf" srcId="{569AEADD-CDF9-43DE-91A4-B3C5A647116A}" destId="{0810C5B8-686A-4603-9A56-F67EAEC2D5A5}" srcOrd="2" destOrd="0" presId="urn:microsoft.com/office/officeart/2005/8/layout/vList4"/>
    <dgm:cxn modelId="{BAECF9CD-D693-4B0E-AFF4-E9049319F172}" type="presParOf" srcId="{0810C5B8-686A-4603-9A56-F67EAEC2D5A5}" destId="{BD1EF3AA-4D81-4071-BD50-D801DE8EBACE}" srcOrd="0" destOrd="0" presId="urn:microsoft.com/office/officeart/2005/8/layout/vList4"/>
    <dgm:cxn modelId="{43A32430-D266-4D6C-BCD0-FF43AB5F4AC7}" type="presParOf" srcId="{0810C5B8-686A-4603-9A56-F67EAEC2D5A5}" destId="{FAAD3321-3FAE-4417-A747-276731EB3E1F}" srcOrd="1" destOrd="0" presId="urn:microsoft.com/office/officeart/2005/8/layout/vList4"/>
    <dgm:cxn modelId="{81200523-3EA4-422F-9FF3-BC8875138DA3}" type="presParOf" srcId="{0810C5B8-686A-4603-9A56-F67EAEC2D5A5}" destId="{4036D8DF-B2BA-4F93-9987-B62002E85E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67C6EC-A80E-4444-873C-79334110F64C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8AD6C3A-2CA1-4290-80B7-FC05144DC377}">
      <dgm:prSet phldrT="[Text]" custT="1"/>
      <dgm:spPr/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যোগসাধনার গুরুত্ব বর্ণনা কর।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C0E543-412E-470A-BF94-1D269DB716B9}" type="parTrans" cxnId="{947B574D-F36C-4756-BD20-86F0154EEF72}">
      <dgm:prSet/>
      <dgm:spPr/>
      <dgm:t>
        <a:bodyPr/>
        <a:lstStyle/>
        <a:p>
          <a:endParaRPr lang="en-US"/>
        </a:p>
      </dgm:t>
    </dgm:pt>
    <dgm:pt modelId="{9BAD65C1-B3D9-4729-B4F7-8F356B065AD3}" type="sibTrans" cxnId="{947B574D-F36C-4756-BD20-86F0154EEF7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84B23691-709E-49C1-B06D-E032A403C60B}" type="pres">
      <dgm:prSet presAssocID="{8867C6EC-A80E-4444-873C-79334110F64C}" presName="Name0" presStyleCnt="0">
        <dgm:presLayoutVars>
          <dgm:chMax val="7"/>
          <dgm:chPref val="7"/>
          <dgm:dir/>
        </dgm:presLayoutVars>
      </dgm:prSet>
      <dgm:spPr/>
    </dgm:pt>
    <dgm:pt modelId="{300527B7-4656-4D4C-9CB7-39C3CD161852}" type="pres">
      <dgm:prSet presAssocID="{88AD6C3A-2CA1-4290-80B7-FC05144DC377}" presName="parTx1" presStyleLbl="node1" presStyleIdx="0" presStyleCnt="1"/>
      <dgm:spPr/>
    </dgm:pt>
    <dgm:pt modelId="{D27C610F-7EF6-41B6-ACE2-B1040C8B80B8}" type="pres">
      <dgm:prSet presAssocID="{9BAD65C1-B3D9-4729-B4F7-8F356B065AD3}" presName="picture1" presStyleCnt="0"/>
      <dgm:spPr/>
    </dgm:pt>
    <dgm:pt modelId="{B704E7E2-0066-4B61-8758-3B744C2967F9}" type="pres">
      <dgm:prSet presAssocID="{9BAD65C1-B3D9-4729-B4F7-8F356B065AD3}" presName="imageRepeatNode" presStyleLbl="fgImgPlace1" presStyleIdx="0" presStyleCnt="1"/>
      <dgm:spPr/>
    </dgm:pt>
  </dgm:ptLst>
  <dgm:cxnLst>
    <dgm:cxn modelId="{0B501F1C-4AA2-41F0-921E-8E98BA049D52}" type="presOf" srcId="{8867C6EC-A80E-4444-873C-79334110F64C}" destId="{84B23691-709E-49C1-B06D-E032A403C60B}" srcOrd="0" destOrd="0" presId="urn:microsoft.com/office/officeart/2008/layout/AscendingPictureAccentProcess"/>
    <dgm:cxn modelId="{947B574D-F36C-4756-BD20-86F0154EEF72}" srcId="{8867C6EC-A80E-4444-873C-79334110F64C}" destId="{88AD6C3A-2CA1-4290-80B7-FC05144DC377}" srcOrd="0" destOrd="0" parTransId="{95C0E543-412E-470A-BF94-1D269DB716B9}" sibTransId="{9BAD65C1-B3D9-4729-B4F7-8F356B065AD3}"/>
    <dgm:cxn modelId="{257E04B1-8BE9-43C2-ADEF-1993C89A84A3}" type="presOf" srcId="{9BAD65C1-B3D9-4729-B4F7-8F356B065AD3}" destId="{B704E7E2-0066-4B61-8758-3B744C2967F9}" srcOrd="0" destOrd="0" presId="urn:microsoft.com/office/officeart/2008/layout/AscendingPictureAccentProcess"/>
    <dgm:cxn modelId="{9E8B40E8-E4B7-4E2E-8C85-BA74777E1248}" type="presOf" srcId="{88AD6C3A-2CA1-4290-80B7-FC05144DC377}" destId="{300527B7-4656-4D4C-9CB7-39C3CD161852}" srcOrd="0" destOrd="0" presId="urn:microsoft.com/office/officeart/2008/layout/AscendingPictureAccentProcess"/>
    <dgm:cxn modelId="{29363A43-343F-4BB8-B32F-A78C345E2E49}" type="presParOf" srcId="{84B23691-709E-49C1-B06D-E032A403C60B}" destId="{300527B7-4656-4D4C-9CB7-39C3CD161852}" srcOrd="0" destOrd="0" presId="urn:microsoft.com/office/officeart/2008/layout/AscendingPictureAccentProcess"/>
    <dgm:cxn modelId="{66874C40-D511-4CCA-82E9-416B7DA3D855}" type="presParOf" srcId="{84B23691-709E-49C1-B06D-E032A403C60B}" destId="{D27C610F-7EF6-41B6-ACE2-B1040C8B80B8}" srcOrd="1" destOrd="0" presId="urn:microsoft.com/office/officeart/2008/layout/AscendingPictureAccentProcess"/>
    <dgm:cxn modelId="{683C63FF-38A8-41B6-9E07-329AFD35DCE8}" type="presParOf" srcId="{D27C610F-7EF6-41B6-ACE2-B1040C8B80B8}" destId="{B704E7E2-0066-4B61-8758-3B744C2967F9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435E8-B54D-4540-9B03-715E00CCFCA9}">
      <dsp:nvSpPr>
        <dsp:cNvPr id="0" name=""/>
        <dsp:cNvSpPr/>
      </dsp:nvSpPr>
      <dsp:spPr>
        <a:xfrm>
          <a:off x="0" y="0"/>
          <a:ext cx="11088914" cy="2312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71674-C14E-4B6D-B922-66AF8348BB51}">
      <dsp:nvSpPr>
        <dsp:cNvPr id="0" name=""/>
        <dsp:cNvSpPr/>
      </dsp:nvSpPr>
      <dsp:spPr>
        <a:xfrm>
          <a:off x="332667" y="308283"/>
          <a:ext cx="3257368" cy="1695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BDC164A-5C18-4701-B575-EDCFA198A397}">
      <dsp:nvSpPr>
        <dsp:cNvPr id="0" name=""/>
        <dsp:cNvSpPr/>
      </dsp:nvSpPr>
      <dsp:spPr>
        <a:xfrm rot="10800000">
          <a:off x="332667" y="2312125"/>
          <a:ext cx="3257368" cy="282593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‘যোগ’ শব্দটি সাধারণভাবে মিলনের অর্থই ব্যাক্ত করে। </a:t>
          </a:r>
          <a:endParaRPr lang="en-US" sz="4000" kern="1200" dirty="0"/>
        </a:p>
      </dsp:txBody>
      <dsp:txXfrm rot="10800000">
        <a:off x="419574" y="2312125"/>
        <a:ext cx="3083554" cy="2739024"/>
      </dsp:txXfrm>
    </dsp:sp>
    <dsp:sp modelId="{3B94749D-702D-4B31-A9A9-018A880530C4}">
      <dsp:nvSpPr>
        <dsp:cNvPr id="0" name=""/>
        <dsp:cNvSpPr/>
      </dsp:nvSpPr>
      <dsp:spPr>
        <a:xfrm>
          <a:off x="3915772" y="322797"/>
          <a:ext cx="3257368" cy="1695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87D73BB-59BE-44F6-B794-4E99DC44057A}">
      <dsp:nvSpPr>
        <dsp:cNvPr id="0" name=""/>
        <dsp:cNvSpPr/>
      </dsp:nvSpPr>
      <dsp:spPr>
        <a:xfrm rot="10800000">
          <a:off x="3915772" y="2312125"/>
          <a:ext cx="3257368" cy="282593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জীবাত্নার সঙ্গে পরমাত্নার সংযোগই যোগসাধনা। </a:t>
          </a:r>
          <a:endParaRPr lang="en-US" sz="3200" kern="1200" dirty="0"/>
        </a:p>
      </dsp:txBody>
      <dsp:txXfrm rot="10800000">
        <a:off x="4002679" y="2312125"/>
        <a:ext cx="3083554" cy="2739024"/>
      </dsp:txXfrm>
    </dsp:sp>
    <dsp:sp modelId="{46FF5182-D12C-4666-90DD-D50DE8440486}">
      <dsp:nvSpPr>
        <dsp:cNvPr id="0" name=""/>
        <dsp:cNvSpPr/>
      </dsp:nvSpPr>
      <dsp:spPr>
        <a:xfrm>
          <a:off x="7498878" y="308283"/>
          <a:ext cx="3257368" cy="16955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FC60A08-61C9-4611-A29F-55864973CBCF}">
      <dsp:nvSpPr>
        <dsp:cNvPr id="0" name=""/>
        <dsp:cNvSpPr/>
      </dsp:nvSpPr>
      <dsp:spPr>
        <a:xfrm rot="10800000">
          <a:off x="7498878" y="2312125"/>
          <a:ext cx="3257368" cy="282593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একের সঙ্গে অপরের মিলন বা একত্রিত হওয়ার বা তাদের একত্রিত করাকে যোগ বলা হয়। </a:t>
          </a:r>
          <a:endParaRPr lang="en-US" sz="3200" kern="1200" dirty="0"/>
        </a:p>
      </dsp:txBody>
      <dsp:txXfrm rot="10800000">
        <a:off x="7585785" y="2312125"/>
        <a:ext cx="3083554" cy="2739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B4B95-E7E3-4CAF-B040-3F327DF9BF14}">
      <dsp:nvSpPr>
        <dsp:cNvPr id="0" name=""/>
        <dsp:cNvSpPr/>
      </dsp:nvSpPr>
      <dsp:spPr>
        <a:xfrm>
          <a:off x="4540" y="0"/>
          <a:ext cx="5200650" cy="5586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ব্রহ্ম এক হয়েও বহু, নির্গুণ হয়েও সগুন, অরুপ হয়েও রুপময়, নৈর্ব্যত্তিক হয়েও ব্যক্তিস্বরুপ, অব্যক্ত হয়েও চরাচরে ব্যক্ত।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540" y="2234404"/>
        <a:ext cx="5200650" cy="2234404"/>
      </dsp:txXfrm>
    </dsp:sp>
    <dsp:sp modelId="{012FE386-594A-4727-B4E2-A654F27A9F9F}">
      <dsp:nvSpPr>
        <dsp:cNvPr id="0" name=""/>
        <dsp:cNvSpPr/>
      </dsp:nvSpPr>
      <dsp:spPr>
        <a:xfrm>
          <a:off x="0" y="0"/>
          <a:ext cx="2472389" cy="23758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463E6-5B8D-4B46-B156-F9076153ABC8}">
      <dsp:nvSpPr>
        <dsp:cNvPr id="0" name=""/>
        <dsp:cNvSpPr/>
      </dsp:nvSpPr>
      <dsp:spPr>
        <a:xfrm>
          <a:off x="5361209" y="0"/>
          <a:ext cx="5200650" cy="5586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ব্রহ্মের সঙ্গে সংযোগের প্রচেষ্টার নাম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যোগসাধনা। যোগের মাধ্যমে ব্রহ্ম বা 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ঈশ্বরের আরাধনার প্রক্রিয়া কে যোগসাধনা বলে। 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5361209" y="2234404"/>
        <a:ext cx="5200650" cy="2234404"/>
      </dsp:txXfrm>
    </dsp:sp>
    <dsp:sp modelId="{C1F549EA-C4C8-42F2-8CF8-05CF0BE3FAC6}">
      <dsp:nvSpPr>
        <dsp:cNvPr id="0" name=""/>
        <dsp:cNvSpPr/>
      </dsp:nvSpPr>
      <dsp:spPr>
        <a:xfrm>
          <a:off x="5366515" y="0"/>
          <a:ext cx="2420658" cy="231494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410E1-6356-4BFB-A6AB-306ED66B0478}">
      <dsp:nvSpPr>
        <dsp:cNvPr id="0" name=""/>
        <dsp:cNvSpPr/>
      </dsp:nvSpPr>
      <dsp:spPr>
        <a:xfrm flipH="1">
          <a:off x="3070874" y="4483808"/>
          <a:ext cx="1473911" cy="837901"/>
        </a:xfrm>
        <a:prstGeom prst="leftRightArrow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98D4E-0486-4A1A-8EAE-61D2328F1E40}">
      <dsp:nvSpPr>
        <dsp:cNvPr id="0" name=""/>
        <dsp:cNvSpPr/>
      </dsp:nvSpPr>
      <dsp:spPr>
        <a:xfrm rot="10800000">
          <a:off x="2433413" y="747"/>
          <a:ext cx="8223505" cy="144831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66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যোগসাধনা মুক্তি লাভের একটি বিশেষ উপায়। </a:t>
          </a:r>
          <a:endParaRPr lang="en-US" sz="3200" kern="1200" dirty="0"/>
        </a:p>
      </dsp:txBody>
      <dsp:txXfrm rot="10800000">
        <a:off x="2795492" y="747"/>
        <a:ext cx="7861426" cy="1448315"/>
      </dsp:txXfrm>
    </dsp:sp>
    <dsp:sp modelId="{234E219E-9F23-438E-8DA0-FB9E76D86301}">
      <dsp:nvSpPr>
        <dsp:cNvPr id="0" name=""/>
        <dsp:cNvSpPr/>
      </dsp:nvSpPr>
      <dsp:spPr>
        <a:xfrm>
          <a:off x="1709255" y="747"/>
          <a:ext cx="1448315" cy="14483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3F0529F-EC05-4909-8F14-1B7B74BA49DA}">
      <dsp:nvSpPr>
        <dsp:cNvPr id="0" name=""/>
        <dsp:cNvSpPr/>
      </dsp:nvSpPr>
      <dsp:spPr>
        <a:xfrm rot="10800000">
          <a:off x="2433413" y="1881396"/>
          <a:ext cx="8223505" cy="1448315"/>
        </a:xfrm>
        <a:prstGeom prst="homePlate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66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>
              <a:latin typeface="NikoshBAN" panose="02000000000000000000" pitchFamily="2" charset="0"/>
              <a:cs typeface="NikoshBAN" panose="02000000000000000000" pitchFamily="2" charset="0"/>
            </a:rPr>
            <a:t>মুক্তি লাভের জন্য প্রথমে প্রয়োজন আত্নোপলব্ধির । </a:t>
          </a:r>
          <a:endParaRPr lang="en-US" sz="3200" kern="1200" dirty="0"/>
        </a:p>
      </dsp:txBody>
      <dsp:txXfrm rot="10800000">
        <a:off x="2795492" y="1881396"/>
        <a:ext cx="7861426" cy="1448315"/>
      </dsp:txXfrm>
    </dsp:sp>
    <dsp:sp modelId="{B53055E1-8B22-497F-9A19-DE004A6A8076}">
      <dsp:nvSpPr>
        <dsp:cNvPr id="0" name=""/>
        <dsp:cNvSpPr/>
      </dsp:nvSpPr>
      <dsp:spPr>
        <a:xfrm>
          <a:off x="1709255" y="1881396"/>
          <a:ext cx="1448315" cy="1448315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77" t="627" r="2177" b="-10024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0D4587-C82B-4EDB-B1EE-5F832005DE56}">
      <dsp:nvSpPr>
        <dsp:cNvPr id="0" name=""/>
        <dsp:cNvSpPr/>
      </dsp:nvSpPr>
      <dsp:spPr>
        <a:xfrm rot="10800000">
          <a:off x="1872528" y="3762045"/>
          <a:ext cx="8971351" cy="1448315"/>
        </a:xfrm>
        <a:prstGeom prst="homePlat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866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>
              <a:latin typeface="NikoshBAN" panose="02000000000000000000" pitchFamily="2" charset="0"/>
              <a:cs typeface="NikoshBAN" panose="02000000000000000000" pitchFamily="2" charset="0"/>
            </a:rPr>
            <a:t>আর এই আত্নপলব্ধির জন্য প্রয়োজন শুদ্ধ, স্থির ও প্রশান্ত মন। </a:t>
          </a:r>
          <a:endParaRPr lang="en-US" sz="3200" kern="1200" dirty="0"/>
        </a:p>
      </dsp:txBody>
      <dsp:txXfrm rot="10800000">
        <a:off x="2234607" y="3762045"/>
        <a:ext cx="8609272" cy="1448315"/>
      </dsp:txXfrm>
    </dsp:sp>
    <dsp:sp modelId="{4E3C395E-1E67-4E50-84C3-142A0068C999}">
      <dsp:nvSpPr>
        <dsp:cNvPr id="0" name=""/>
        <dsp:cNvSpPr/>
      </dsp:nvSpPr>
      <dsp:spPr>
        <a:xfrm>
          <a:off x="1522293" y="3762045"/>
          <a:ext cx="1448315" cy="14483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37A0A-F726-46AD-9F6A-BAA6071B1756}">
      <dsp:nvSpPr>
        <dsp:cNvPr id="0" name=""/>
        <dsp:cNvSpPr/>
      </dsp:nvSpPr>
      <dsp:spPr>
        <a:xfrm>
          <a:off x="1949746" y="1971723"/>
          <a:ext cx="3651493" cy="243554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শরীর সুগঠিত, সুস্থ ও মনকে নিরুদ্বেগ রাখার জন্য যে, কৌশল অবলম্বন করা হয় তার নামো যোগ। </a:t>
          </a:r>
          <a:endParaRPr lang="en-US" sz="3200" kern="1200" dirty="0"/>
        </a:p>
      </dsp:txBody>
      <dsp:txXfrm>
        <a:off x="2533985" y="1971723"/>
        <a:ext cx="3067254" cy="2435546"/>
      </dsp:txXfrm>
    </dsp:sp>
    <dsp:sp modelId="{574F9CCC-3230-4637-B5DA-5A1290542B7F}">
      <dsp:nvSpPr>
        <dsp:cNvPr id="0" name=""/>
        <dsp:cNvSpPr/>
      </dsp:nvSpPr>
      <dsp:spPr>
        <a:xfrm>
          <a:off x="2283" y="997991"/>
          <a:ext cx="2434328" cy="2434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>
            <a:solidFill>
              <a:schemeClr val="bg1"/>
            </a:solidFill>
          </a:endParaRPr>
        </a:p>
      </dsp:txBody>
      <dsp:txXfrm>
        <a:off x="358782" y="1354490"/>
        <a:ext cx="1721330" cy="1721330"/>
      </dsp:txXfrm>
    </dsp:sp>
    <dsp:sp modelId="{E48EA88C-DF0B-486D-A1FF-44452BB32640}">
      <dsp:nvSpPr>
        <dsp:cNvPr id="0" name=""/>
        <dsp:cNvSpPr/>
      </dsp:nvSpPr>
      <dsp:spPr>
        <a:xfrm>
          <a:off x="8035568" y="1971723"/>
          <a:ext cx="3651493" cy="243554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7584" rIns="227584" bIns="227584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একে হঠযোগ বলে। হঠযোগ হচ্ছে পরমাত্মার সঙ্গে সংযোগের প্রথম সোপান। </a:t>
          </a:r>
          <a:endParaRPr lang="en-US" sz="3200" kern="1200" dirty="0"/>
        </a:p>
      </dsp:txBody>
      <dsp:txXfrm>
        <a:off x="8619807" y="1971723"/>
        <a:ext cx="3067254" cy="2435546"/>
      </dsp:txXfrm>
    </dsp:sp>
    <dsp:sp modelId="{452EE5BE-BB9C-46F0-80FF-3280EFC085E6}">
      <dsp:nvSpPr>
        <dsp:cNvPr id="0" name=""/>
        <dsp:cNvSpPr/>
      </dsp:nvSpPr>
      <dsp:spPr>
        <a:xfrm>
          <a:off x="6088105" y="997991"/>
          <a:ext cx="2434328" cy="24343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>
            <a:solidFill>
              <a:schemeClr val="bg1"/>
            </a:solidFill>
          </a:endParaRPr>
        </a:p>
      </dsp:txBody>
      <dsp:txXfrm>
        <a:off x="6444604" y="1354490"/>
        <a:ext cx="1721330" cy="17213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D6AA2-E8B6-4D75-8006-9FA4D316B696}">
      <dsp:nvSpPr>
        <dsp:cNvPr id="0" name=""/>
        <dsp:cNvSpPr/>
      </dsp:nvSpPr>
      <dsp:spPr>
        <a:xfrm>
          <a:off x="3302423" y="578192"/>
          <a:ext cx="8131364" cy="13120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যোগের মাধ্যমে পাচনতন্ত্র সম্পূর্ণরুপে সুস্থ হয়ে ওঠে। </a:t>
          </a:r>
          <a:endParaRPr lang="en-US" sz="4000" kern="1200" dirty="0"/>
        </a:p>
      </dsp:txBody>
      <dsp:txXfrm>
        <a:off x="3302423" y="578192"/>
        <a:ext cx="8131364" cy="1312046"/>
      </dsp:txXfrm>
    </dsp:sp>
    <dsp:sp modelId="{E6354A86-6913-4321-A335-D809916AE94F}">
      <dsp:nvSpPr>
        <dsp:cNvPr id="0" name=""/>
        <dsp:cNvSpPr/>
      </dsp:nvSpPr>
      <dsp:spPr>
        <a:xfrm>
          <a:off x="750460" y="328"/>
          <a:ext cx="2469769" cy="2494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757F6-5005-4B74-83B7-F3E55556423A}">
      <dsp:nvSpPr>
        <dsp:cNvPr id="0" name=""/>
        <dsp:cNvSpPr/>
      </dsp:nvSpPr>
      <dsp:spPr>
        <a:xfrm>
          <a:off x="369525" y="3170539"/>
          <a:ext cx="7599694" cy="17006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যোগসাধনার দ্বারা হৃদরোগ, হাপানি, শ্বাসকষ্ট, এ্যলার্জি ইত্যাদির হাত থেকে মুক্তি পাওয়া যায়। </a:t>
          </a:r>
          <a:endParaRPr lang="en-US" sz="4000" kern="1200" dirty="0"/>
        </a:p>
      </dsp:txBody>
      <dsp:txXfrm>
        <a:off x="369525" y="3170539"/>
        <a:ext cx="7599694" cy="1700698"/>
      </dsp:txXfrm>
    </dsp:sp>
    <dsp:sp modelId="{3134BFDA-A651-4935-AFB0-21BC3588C7AD}">
      <dsp:nvSpPr>
        <dsp:cNvPr id="0" name=""/>
        <dsp:cNvSpPr/>
      </dsp:nvSpPr>
      <dsp:spPr>
        <a:xfrm>
          <a:off x="8191030" y="2786527"/>
          <a:ext cx="2469769" cy="2494716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7989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6F35-0EB8-4546-B53B-31192FE8ECA5}">
      <dsp:nvSpPr>
        <dsp:cNvPr id="0" name=""/>
        <dsp:cNvSpPr/>
      </dsp:nvSpPr>
      <dsp:spPr>
        <a:xfrm>
          <a:off x="0" y="0"/>
          <a:ext cx="11902191" cy="16891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latin typeface="NikoshBAN" panose="02000000000000000000" pitchFamily="2" charset="0"/>
              <a:cs typeface="NikoshBAN" panose="02000000000000000000" pitchFamily="2" charset="0"/>
            </a:rPr>
            <a:t>যৌগিক ক্রিয়ার দ্বারা মেদের পাচন হয়ে শরীরের ওজন কমে এবং শরীর সুস্থ ও সুন্দর হয়। </a:t>
          </a:r>
          <a:endParaRPr lang="en-US" sz="4700" kern="1200" dirty="0"/>
        </a:p>
      </dsp:txBody>
      <dsp:txXfrm>
        <a:off x="2549352" y="0"/>
        <a:ext cx="9352838" cy="1689144"/>
      </dsp:txXfrm>
    </dsp:sp>
    <dsp:sp modelId="{2CB6E706-0F4F-4025-82F7-F16BED038A3B}">
      <dsp:nvSpPr>
        <dsp:cNvPr id="0" name=""/>
        <dsp:cNvSpPr/>
      </dsp:nvSpPr>
      <dsp:spPr>
        <a:xfrm>
          <a:off x="168914" y="168914"/>
          <a:ext cx="2380438" cy="13513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18C45-E649-46E8-8090-67D98E10A83A}">
      <dsp:nvSpPr>
        <dsp:cNvPr id="0" name=""/>
        <dsp:cNvSpPr/>
      </dsp:nvSpPr>
      <dsp:spPr>
        <a:xfrm>
          <a:off x="0" y="1858058"/>
          <a:ext cx="11902191" cy="16891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latin typeface="NikoshBAN" panose="02000000000000000000" pitchFamily="2" charset="0"/>
              <a:cs typeface="NikoshBAN" panose="02000000000000000000" pitchFamily="2" charset="0"/>
            </a:rPr>
            <a:t>ব্যাসদেব বলেছেন- ‘যোগই হলো এক অর্থে সমাধান’ </a:t>
          </a:r>
          <a:endParaRPr lang="en-US" sz="4700" kern="1200" dirty="0"/>
        </a:p>
      </dsp:txBody>
      <dsp:txXfrm>
        <a:off x="2549352" y="1858058"/>
        <a:ext cx="9352838" cy="1689144"/>
      </dsp:txXfrm>
    </dsp:sp>
    <dsp:sp modelId="{C570352A-4E5E-4865-BF8B-2B2CA6CC1918}">
      <dsp:nvSpPr>
        <dsp:cNvPr id="0" name=""/>
        <dsp:cNvSpPr/>
      </dsp:nvSpPr>
      <dsp:spPr>
        <a:xfrm>
          <a:off x="168914" y="2026972"/>
          <a:ext cx="2380438" cy="13513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567C9-6F75-489A-BB40-8D54557020E1}">
      <dsp:nvSpPr>
        <dsp:cNvPr id="0" name=""/>
        <dsp:cNvSpPr/>
      </dsp:nvSpPr>
      <dsp:spPr>
        <a:xfrm>
          <a:off x="0" y="3716116"/>
          <a:ext cx="11902191" cy="16891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700" kern="1200" dirty="0">
              <a:latin typeface="NikoshBAN" panose="02000000000000000000" pitchFamily="2" charset="0"/>
              <a:cs typeface="NikoshBAN" panose="02000000000000000000" pitchFamily="2" charset="0"/>
            </a:rPr>
            <a:t>পুরাকালে মুনিঋষিগণ যোগসাধনার বলেই শরীরকে সুস্থ রাখতেন। </a:t>
          </a:r>
          <a:endParaRPr lang="en-US" sz="4700" kern="1200" dirty="0"/>
        </a:p>
      </dsp:txBody>
      <dsp:txXfrm>
        <a:off x="2549352" y="3716116"/>
        <a:ext cx="9352838" cy="1689144"/>
      </dsp:txXfrm>
    </dsp:sp>
    <dsp:sp modelId="{38664297-B713-4F54-9802-2DE41BC3996E}">
      <dsp:nvSpPr>
        <dsp:cNvPr id="0" name=""/>
        <dsp:cNvSpPr/>
      </dsp:nvSpPr>
      <dsp:spPr>
        <a:xfrm>
          <a:off x="168914" y="3885031"/>
          <a:ext cx="2380438" cy="135131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B636F-AD2B-4F13-8DC5-32307DBC5D71}">
      <dsp:nvSpPr>
        <dsp:cNvPr id="0" name=""/>
        <dsp:cNvSpPr/>
      </dsp:nvSpPr>
      <dsp:spPr>
        <a:xfrm>
          <a:off x="2675604" y="42996"/>
          <a:ext cx="5432287" cy="2456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900" kern="1200" dirty="0">
              <a:latin typeface="NikoshBAN" panose="02000000000000000000" pitchFamily="2" charset="0"/>
              <a:cs typeface="NikoshBAN" panose="02000000000000000000" pitchFamily="2" charset="0"/>
            </a:rPr>
            <a:t>যোগতত্ত্ববিদ মহাত্নারা একাগ্রচিত্তে সংসারের মায়াতরঙ্গ উত্তীর্ণ হয়ে জীবাত্নাকে পরমাত্মার সঙ্গে এক করে দুর্লব ব্রহ্মপদ লাভ করে।</a:t>
          </a:r>
          <a:endParaRPr lang="en-US" sz="3900" kern="1200" dirty="0"/>
        </a:p>
      </dsp:txBody>
      <dsp:txXfrm>
        <a:off x="2675604" y="42996"/>
        <a:ext cx="5432287" cy="2456936"/>
      </dsp:txXfrm>
    </dsp:sp>
    <dsp:sp modelId="{314331FB-CA5E-448E-B3BE-2723CCF7B225}">
      <dsp:nvSpPr>
        <dsp:cNvPr id="0" name=""/>
        <dsp:cNvSpPr/>
      </dsp:nvSpPr>
      <dsp:spPr>
        <a:xfrm>
          <a:off x="0" y="42996"/>
          <a:ext cx="2432367" cy="24569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A701E-2F2E-4D15-B3C4-F92A6BEAD323}">
      <dsp:nvSpPr>
        <dsp:cNvPr id="0" name=""/>
        <dsp:cNvSpPr/>
      </dsp:nvSpPr>
      <dsp:spPr>
        <a:xfrm>
          <a:off x="0" y="2905327"/>
          <a:ext cx="5432287" cy="24569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900" kern="1200" dirty="0">
              <a:latin typeface="NikoshBAN" panose="02000000000000000000" pitchFamily="2" charset="0"/>
              <a:cs typeface="NikoshBAN" panose="02000000000000000000" pitchFamily="2" charset="0"/>
            </a:rPr>
            <a:t>যে যোগী অহিংসাব্রত পরায়ণ হয়ে জীবাত্মার সঙ্গে পরমাত্মার সংযোগ করতে পারেন তিনি যোগবলে মুক্তিলাভ করতে পারেন। </a:t>
          </a:r>
          <a:endParaRPr lang="en-US" sz="3900" kern="1200" dirty="0"/>
        </a:p>
      </dsp:txBody>
      <dsp:txXfrm>
        <a:off x="0" y="2905327"/>
        <a:ext cx="5432287" cy="2456936"/>
      </dsp:txXfrm>
    </dsp:sp>
    <dsp:sp modelId="{1A8BF74C-051E-427A-A899-6E74E7CE4C80}">
      <dsp:nvSpPr>
        <dsp:cNvPr id="0" name=""/>
        <dsp:cNvSpPr/>
      </dsp:nvSpPr>
      <dsp:spPr>
        <a:xfrm>
          <a:off x="5675524" y="2905327"/>
          <a:ext cx="2432367" cy="245693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8484C-8C77-429E-A30C-B0991E13399F}">
      <dsp:nvSpPr>
        <dsp:cNvPr id="0" name=""/>
        <dsp:cNvSpPr/>
      </dsp:nvSpPr>
      <dsp:spPr>
        <a:xfrm>
          <a:off x="0" y="0"/>
          <a:ext cx="8107892" cy="25733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মহাপ্রাজ্ঞ ভীষ্ম বলেছেন, “ধনুধারী যোদ্ধারা যেমন অপ্রমত্ত সমাহিত চিত্তে লক্ষ্যভেদ করে তেমনি যোগীরা অনন্যমনে একনিষ্ঠ সাধনায় মোক্ষলাভ করেন।” </a:t>
          </a:r>
          <a:endParaRPr lang="en-US" sz="3400" kern="1200" dirty="0"/>
        </a:p>
      </dsp:txBody>
      <dsp:txXfrm>
        <a:off x="1878908" y="0"/>
        <a:ext cx="6228983" cy="2573305"/>
      </dsp:txXfrm>
    </dsp:sp>
    <dsp:sp modelId="{4940D632-C37A-47C3-B142-1EAAFC1C951E}">
      <dsp:nvSpPr>
        <dsp:cNvPr id="0" name=""/>
        <dsp:cNvSpPr/>
      </dsp:nvSpPr>
      <dsp:spPr>
        <a:xfrm>
          <a:off x="257330" y="257330"/>
          <a:ext cx="1621578" cy="20586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EF3AA-4D81-4071-BD50-D801DE8EBACE}">
      <dsp:nvSpPr>
        <dsp:cNvPr id="0" name=""/>
        <dsp:cNvSpPr/>
      </dsp:nvSpPr>
      <dsp:spPr>
        <a:xfrm>
          <a:off x="0" y="2830635"/>
          <a:ext cx="8107892" cy="25733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মহর্ষি যাজ্ঞবল্ক বলেছেন, “যোগীরা ইন্দ্রিয়কে মনের মধ্যে সমাহিত করে মনকে  অহংকারে, অহংকারকে মহত্ত্বে, মহত্ত্বকে প্রকৃতির রাজ্যে বিলীন করে পরমব্রহ্ম্যের ধ্যানে তন্ময় হয়।” </a:t>
          </a:r>
          <a:endParaRPr lang="en-US" sz="3400" kern="1200" dirty="0"/>
        </a:p>
      </dsp:txBody>
      <dsp:txXfrm>
        <a:off x="1878908" y="2830635"/>
        <a:ext cx="6228983" cy="2573305"/>
      </dsp:txXfrm>
    </dsp:sp>
    <dsp:sp modelId="{FAAD3321-3FAE-4417-A747-276731EB3E1F}">
      <dsp:nvSpPr>
        <dsp:cNvPr id="0" name=""/>
        <dsp:cNvSpPr/>
      </dsp:nvSpPr>
      <dsp:spPr>
        <a:xfrm>
          <a:off x="257330" y="3087966"/>
          <a:ext cx="1621578" cy="20586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527B7-4656-4D4C-9CB7-39C3CD161852}">
      <dsp:nvSpPr>
        <dsp:cNvPr id="0" name=""/>
        <dsp:cNvSpPr/>
      </dsp:nvSpPr>
      <dsp:spPr>
        <a:xfrm>
          <a:off x="2347752" y="2683939"/>
          <a:ext cx="7025911" cy="188426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7151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যোগসাধনার গুরুত্ব বর্ণনা কর। 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39734" y="2775921"/>
        <a:ext cx="6841947" cy="1700297"/>
      </dsp:txXfrm>
    </dsp:sp>
    <dsp:sp modelId="{B704E7E2-0066-4B61-8758-3B744C2967F9}">
      <dsp:nvSpPr>
        <dsp:cNvPr id="0" name=""/>
        <dsp:cNvSpPr/>
      </dsp:nvSpPr>
      <dsp:spPr>
        <a:xfrm>
          <a:off x="399477" y="837060"/>
          <a:ext cx="3257387" cy="32578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5.svg"/><Relationship Id="rId7" Type="http://schemas.openxmlformats.org/officeDocument/2006/relationships/diagramColors" Target="../diagrams/colors9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828F73-FAD0-41BB-B813-D444CC4A635E}"/>
              </a:ext>
            </a:extLst>
          </p:cNvPr>
          <p:cNvSpPr/>
          <p:nvPr/>
        </p:nvSpPr>
        <p:spPr>
          <a:xfrm>
            <a:off x="304800" y="290292"/>
            <a:ext cx="11567886" cy="6248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D283E-E0CC-4C71-B448-D1F25E76F704}"/>
              </a:ext>
            </a:extLst>
          </p:cNvPr>
          <p:cNvSpPr txBox="1"/>
          <p:nvPr/>
        </p:nvSpPr>
        <p:spPr>
          <a:xfrm>
            <a:off x="2915693" y="522510"/>
            <a:ext cx="6330451" cy="144655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bn-IN" sz="8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E7DE70-AF26-4E13-A189-C5EFA7294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80" y="2348876"/>
            <a:ext cx="6543675" cy="3810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A32687-7847-46AA-9810-EA0714115CE6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 কি তা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5DEFDB4-8D23-4D8D-906C-404E2F7A2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399531"/>
              </p:ext>
            </p:extLst>
          </p:nvPr>
        </p:nvGraphicFramePr>
        <p:xfrm>
          <a:off x="236246" y="810361"/>
          <a:ext cx="11689345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F9623D8-FF54-42F9-9F10-10A27979341F}"/>
              </a:ext>
            </a:extLst>
          </p:cNvPr>
          <p:cNvGrpSpPr/>
          <p:nvPr/>
        </p:nvGrpSpPr>
        <p:grpSpPr>
          <a:xfrm>
            <a:off x="408954" y="1728288"/>
            <a:ext cx="8357675" cy="2585600"/>
            <a:chOff x="408954" y="1728288"/>
            <a:chExt cx="8357675" cy="2585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EC33877-A0A0-420A-A4D9-944182911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7" b="7417"/>
            <a:stretch/>
          </p:blipFill>
          <p:spPr>
            <a:xfrm>
              <a:off x="408954" y="1818089"/>
              <a:ext cx="2056443" cy="24957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3EAB33-D78F-414F-A97E-DC2C9CA69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6691" y="1728288"/>
              <a:ext cx="2409938" cy="233553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6646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4F9CCC-3230-4637-B5DA-5A1290542B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574F9CCC-3230-4637-B5DA-5A1290542B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B37A0A-F726-46AD-9F6A-BAA6071B1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30B37A0A-F726-46AD-9F6A-BAA6071B1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EE5BE-BB9C-46F0-80FF-3280EFC0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52EE5BE-BB9C-46F0-80FF-3280EFC08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8EA88C-DF0B-486D-A1FF-44452BB32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48EA88C-DF0B-486D-A1FF-44452BB32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3C1604-49D0-4A86-949C-8A4046E19F9B}"/>
              </a:ext>
            </a:extLst>
          </p:cNvPr>
          <p:cNvSpPr txBox="1"/>
          <p:nvPr/>
        </p:nvSpPr>
        <p:spPr>
          <a:xfrm>
            <a:off x="1547444" y="365758"/>
            <a:ext cx="9467557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68932-5BE8-49D4-966F-0A0E50A56AD6}"/>
              </a:ext>
            </a:extLst>
          </p:cNvPr>
          <p:cNvSpPr txBox="1"/>
          <p:nvPr/>
        </p:nvSpPr>
        <p:spPr>
          <a:xfrm>
            <a:off x="2553283" y="5595482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marL="685800" indent="-68580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যোগসাধনার ধারণা ব্যাখ্যা কর।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A8482-0366-4582-9DB9-3B764069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81" y="1770738"/>
            <a:ext cx="3419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D5A2C93F-21CB-428D-BFE8-4D420DF321F2}"/>
              </a:ext>
            </a:extLst>
          </p:cNvPr>
          <p:cNvSpPr txBox="1"/>
          <p:nvPr/>
        </p:nvSpPr>
        <p:spPr>
          <a:xfrm>
            <a:off x="3316780" y="5296470"/>
            <a:ext cx="5528278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দেহকে সুস্থ ও মনকে শান্ত রাখতে এবং ধর্ম সাধনার ক্ষেত্রে যোগের গুরুত্ব অপরিসীম।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0DB2A-B9C9-491C-8584-C457807C1B12}"/>
              </a:ext>
            </a:extLst>
          </p:cNvPr>
          <p:cNvSpPr txBox="1"/>
          <p:nvPr/>
        </p:nvSpPr>
        <p:spPr>
          <a:xfrm>
            <a:off x="3185106" y="453909"/>
            <a:ext cx="579162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079C53-10DC-428A-8921-CCDE1D43B443}"/>
              </a:ext>
            </a:extLst>
          </p:cNvPr>
          <p:cNvSpPr txBox="1"/>
          <p:nvPr/>
        </p:nvSpPr>
        <p:spPr>
          <a:xfrm>
            <a:off x="3185106" y="464680"/>
            <a:ext cx="579162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কি দেখতে পারলে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D4E49-5D38-403A-8A40-DB0A2463C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707" y="1552386"/>
            <a:ext cx="2854731" cy="3512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98CA5-B32E-47D4-9EF1-66837DDC5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95" y="1600263"/>
            <a:ext cx="76581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F0A512-B81F-4BCB-BECC-88767C9904EA}"/>
              </a:ext>
            </a:extLst>
          </p:cNvPr>
          <p:cNvSpPr txBox="1"/>
          <p:nvPr/>
        </p:nvSpPr>
        <p:spPr>
          <a:xfrm>
            <a:off x="2352980" y="2186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যোগসাধনার গুরুত্ব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FB3EEF-5DE5-4282-A3FB-7524E2876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815490"/>
              </p:ext>
            </p:extLst>
          </p:nvPr>
        </p:nvGraphicFramePr>
        <p:xfrm>
          <a:off x="42131" y="1233962"/>
          <a:ext cx="12077574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02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354A86-6913-4321-A335-D809916AE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E6354A86-6913-4321-A335-D809916AE9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7D6AA2-E8B6-4D75-8006-9FA4D316B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DE7D6AA2-E8B6-4D75-8006-9FA4D316B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34BFDA-A651-4935-AFB0-21BC3588C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134BFDA-A651-4935-AFB0-21BC3588C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D757F6-5005-4B74-83B7-F3E555564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DDD757F6-5005-4B74-83B7-F3E555564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F0A512-B81F-4BCB-BECC-88767C9904EA}"/>
              </a:ext>
            </a:extLst>
          </p:cNvPr>
          <p:cNvSpPr txBox="1"/>
          <p:nvPr/>
        </p:nvSpPr>
        <p:spPr>
          <a:xfrm>
            <a:off x="2352980" y="2186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যোগসাধনার গুরুত্ব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98BEE9-A9AB-4746-8375-68A8019CF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187899"/>
              </p:ext>
            </p:extLst>
          </p:nvPr>
        </p:nvGraphicFramePr>
        <p:xfrm>
          <a:off x="129822" y="1266278"/>
          <a:ext cx="11902191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40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B6E706-0F4F-4025-82F7-F16BED03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2CB6E706-0F4F-4025-82F7-F16BED03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3C6F35-0EB8-4546-B53B-31192FE8E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3F3C6F35-0EB8-4546-B53B-31192FE8E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0352A-4E5E-4865-BF8B-2B2CA6CC1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C570352A-4E5E-4865-BF8B-2B2CA6CC1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F18C45-E649-46E8-8090-67D98E10A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2DF18C45-E649-46E8-8090-67D98E10A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664297-B713-4F54-9802-2DE41BC39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38664297-B713-4F54-9802-2DE41BC39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D567C9-6F75-489A-BB40-8D545570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88D567C9-6F75-489A-BB40-8D5455702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F0A512-B81F-4BCB-BECC-88767C9904EA}"/>
              </a:ext>
            </a:extLst>
          </p:cNvPr>
          <p:cNvSpPr txBox="1"/>
          <p:nvPr/>
        </p:nvSpPr>
        <p:spPr>
          <a:xfrm>
            <a:off x="2352980" y="218631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যোগসাধনার গুরুত্ব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BAED11-BDF4-4760-902C-45C71F34B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632517"/>
              </p:ext>
            </p:extLst>
          </p:nvPr>
        </p:nvGraphicFramePr>
        <p:xfrm>
          <a:off x="2026973" y="1325973"/>
          <a:ext cx="8107892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11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331FB-CA5E-448E-B3BE-2723CCF7B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314331FB-CA5E-448E-B3BE-2723CCF7B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B636F-AD2B-4F13-8DC5-32307DBC5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B76B636F-AD2B-4F13-8DC5-32307DBC5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8BF74C-051E-427A-A899-6E74E7CE4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1A8BF74C-051E-427A-A899-6E74E7CE4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6A701E-2F2E-4D15-B3C4-F92A6BEAD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686A701E-2F2E-4D15-B3C4-F92A6BEAD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D75666-3DD8-4648-860B-7184E313BF46}"/>
              </a:ext>
            </a:extLst>
          </p:cNvPr>
          <p:cNvSpPr txBox="1"/>
          <p:nvPr/>
        </p:nvSpPr>
        <p:spPr>
          <a:xfrm>
            <a:off x="1564001" y="156747"/>
            <a:ext cx="9303657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 সমন্ধে মনিষীগণ যা বলেন।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A1740E-7E01-440D-BFE3-2E696F398F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195949"/>
              </p:ext>
            </p:extLst>
          </p:nvPr>
        </p:nvGraphicFramePr>
        <p:xfrm>
          <a:off x="2026973" y="1295992"/>
          <a:ext cx="8107892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69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40D632-C37A-47C3-B142-1EAAFC1C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4940D632-C37A-47C3-B142-1EAAFC1C9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88484C-8C77-429E-A30C-B0991E133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2588484C-8C77-429E-A30C-B0991E133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AD3321-3FAE-4417-A747-276731EB3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FAAD3321-3FAE-4417-A747-276731EB3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1EF3AA-4D81-4071-BD50-D801DE8EB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BD1EF3AA-4D81-4071-BD50-D801DE8EB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1980185" y="275993"/>
            <a:ext cx="8201465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Graphic 7" descr="Social network">
            <a:extLst>
              <a:ext uri="{FF2B5EF4-FFF2-40B4-BE49-F238E27FC236}">
                <a16:creationId xmlns:a16="http://schemas.microsoft.com/office/drawing/2014/main" id="{E453FF5A-903C-4260-94B9-15DF8537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4004" y="275993"/>
            <a:ext cx="748053" cy="74805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73E509-37FF-4A5F-8732-EB5952D35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221686"/>
              </p:ext>
            </p:extLst>
          </p:nvPr>
        </p:nvGraphicFramePr>
        <p:xfrm>
          <a:off x="1533487" y="1199323"/>
          <a:ext cx="9773141" cy="540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1371208" y="1442007"/>
            <a:ext cx="10971237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যোগের মাধ্যমে ঈশ্বর আরাধনার প্রক্রিয়াকে কী বলা হয় ?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যোগসাধনার ফলে কোনটি ঘটে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9014138" y="721153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9014135" y="735465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9014135" y="740927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1262742" y="2089369"/>
            <a:ext cx="281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জ্ঞানসাধনা  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517013" y="2111652"/>
            <a:ext cx="2563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যোগসাধনা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1294509" y="2675434"/>
            <a:ext cx="231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মোক্ষলাভ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3518756" y="2616751"/>
            <a:ext cx="2925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কর্মসাধনা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9014136" y="742944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9014137" y="728309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9014135" y="713997"/>
            <a:ext cx="2317647" cy="3767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9014136" y="739495"/>
            <a:ext cx="2317647" cy="3767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265474" y="4286286"/>
            <a:ext cx="481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পরমাত্মা জগতে নেমে আসেন     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7460342" y="4235752"/>
            <a:ext cx="533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জীবাত্মা অমরত্ব লাভ করে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304405" y="4896594"/>
            <a:ext cx="6155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জীবাত্মার সাথে পরমাত্মার সংযোগ ঘটে 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7460343" y="4881201"/>
            <a:ext cx="533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জগৎ কল্যাণময় হয়  </a:t>
            </a:r>
            <a:endParaRPr lang="en-US" sz="3600" dirty="0"/>
          </a:p>
        </p:txBody>
      </p:sp>
      <p:pic>
        <p:nvPicPr>
          <p:cNvPr id="25" name="Graphic 24" descr="Chick">
            <a:extLst>
              <a:ext uri="{FF2B5EF4-FFF2-40B4-BE49-F238E27FC236}">
                <a16:creationId xmlns:a16="http://schemas.microsoft.com/office/drawing/2014/main" id="{61366D9D-0CE6-4117-8086-6E117F30A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6045" y="1454338"/>
            <a:ext cx="707205" cy="707205"/>
          </a:xfrm>
          <a:prstGeom prst="rect">
            <a:avLst/>
          </a:prstGeom>
        </p:spPr>
      </p:pic>
      <p:pic>
        <p:nvPicPr>
          <p:cNvPr id="26" name="Graphic 25" descr="Chick">
            <a:extLst>
              <a:ext uri="{FF2B5EF4-FFF2-40B4-BE49-F238E27FC236}">
                <a16:creationId xmlns:a16="http://schemas.microsoft.com/office/drawing/2014/main" id="{523FBBED-66EC-4AF9-835F-E9E58AF5B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351" y="3712129"/>
            <a:ext cx="707205" cy="7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36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237433" y="242398"/>
            <a:ext cx="7455877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Graphic 9" descr="Person eating">
            <a:extLst>
              <a:ext uri="{FF2B5EF4-FFF2-40B4-BE49-F238E27FC236}">
                <a16:creationId xmlns:a16="http://schemas.microsoft.com/office/drawing/2014/main" id="{F952F49D-3C2E-4E69-9C42-5925AF903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02995" y="417938"/>
            <a:ext cx="664583" cy="6645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20BAD01-39D4-43F4-B04F-DD248674CAF0}"/>
              </a:ext>
            </a:extLst>
          </p:cNvPr>
          <p:cNvGrpSpPr/>
          <p:nvPr/>
        </p:nvGrpSpPr>
        <p:grpSpPr>
          <a:xfrm>
            <a:off x="912546" y="5225167"/>
            <a:ext cx="10576588" cy="1390435"/>
            <a:chOff x="60887" y="3912398"/>
            <a:chExt cx="10576588" cy="139043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B393C6-C1EA-45A8-87D1-5BB702EAA7A1}"/>
                </a:ext>
              </a:extLst>
            </p:cNvPr>
            <p:cNvSpPr/>
            <p:nvPr/>
          </p:nvSpPr>
          <p:spPr>
            <a:xfrm>
              <a:off x="60887" y="3912398"/>
              <a:ext cx="10576588" cy="139043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3BA89C-46A5-45AE-8B7E-B90FD4786C77}"/>
                </a:ext>
              </a:extLst>
            </p:cNvPr>
            <p:cNvSpPr txBox="1"/>
            <p:nvPr/>
          </p:nvSpPr>
          <p:spPr>
            <a:xfrm>
              <a:off x="60887" y="3912398"/>
              <a:ext cx="10576588" cy="139043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None/>
              </a:pPr>
              <a:r>
                <a:rPr lang="bn-IN" sz="44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যোগসাধনার প্রভাব লিখে একটি তালিকা তৈরি করে আনবে। </a:t>
              </a:r>
              <a:endParaRPr lang="en-US" sz="44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A37ABE9-CE53-4892-9879-CCDA0C3A3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16" y="1483580"/>
            <a:ext cx="3280205" cy="328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4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770ECB-5733-4C2D-9EA0-D148AEA5BAC8}"/>
              </a:ext>
            </a:extLst>
          </p:cNvPr>
          <p:cNvGrpSpPr/>
          <p:nvPr/>
        </p:nvGrpSpPr>
        <p:grpSpPr>
          <a:xfrm>
            <a:off x="1096610" y="203406"/>
            <a:ext cx="9915597" cy="6334791"/>
            <a:chOff x="1554643" y="202827"/>
            <a:chExt cx="9285667" cy="63353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C2472F-E9CE-4CC3-B795-F269355E8699}"/>
                </a:ext>
              </a:extLst>
            </p:cNvPr>
            <p:cNvSpPr txBox="1"/>
            <p:nvPr/>
          </p:nvSpPr>
          <p:spPr>
            <a:xfrm>
              <a:off x="4314925" y="202827"/>
              <a:ext cx="3704396" cy="92333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bn-IN" sz="5400" b="1" dirty="0"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4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5D6CDC-8C95-4DB8-84D2-0DC69DD2AB52}"/>
                </a:ext>
              </a:extLst>
            </p:cNvPr>
            <p:cNvSpPr txBox="1"/>
            <p:nvPr/>
          </p:nvSpPr>
          <p:spPr>
            <a:xfrm>
              <a:off x="1554643" y="3860291"/>
              <a:ext cx="4612480" cy="2677656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horen.dash@gmail.com</a:t>
              </a:r>
              <a:endParaRPr lang="en-US" sz="12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28611" y="664492"/>
              <a:ext cx="2195833" cy="3007765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636FDE-65E7-406C-B68A-55B40A5D5361}"/>
                </a:ext>
              </a:extLst>
            </p:cNvPr>
            <p:cNvSpPr/>
            <p:nvPr/>
          </p:nvSpPr>
          <p:spPr>
            <a:xfrm>
              <a:off x="7436868" y="3860291"/>
              <a:ext cx="3403442" cy="2677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ষষ্ঠ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১ ।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০০/০০/২০২০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35D81BD-8D9F-4591-95EF-9201ECE05ED2}"/>
                </a:ext>
              </a:extLst>
            </p:cNvPr>
            <p:cNvGrpSpPr/>
            <p:nvPr/>
          </p:nvGrpSpPr>
          <p:grpSpPr>
            <a:xfrm>
              <a:off x="6212124" y="1828800"/>
              <a:ext cx="445247" cy="4513943"/>
              <a:chOff x="6662058" y="1828800"/>
              <a:chExt cx="445247" cy="4513943"/>
            </a:xfrm>
          </p:grpSpPr>
          <p:sp>
            <p:nvSpPr>
              <p:cNvPr id="2" name="Arrow: Up-Down 1">
                <a:extLst>
                  <a:ext uri="{FF2B5EF4-FFF2-40B4-BE49-F238E27FC236}">
                    <a16:creationId xmlns:a16="http://schemas.microsoft.com/office/drawing/2014/main" id="{9BEA42A5-728E-468B-9BF6-92279529AB09}"/>
                  </a:ext>
                </a:extLst>
              </p:cNvPr>
              <p:cNvSpPr/>
              <p:nvPr/>
            </p:nvSpPr>
            <p:spPr>
              <a:xfrm>
                <a:off x="6662058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Arrow: Up-Down 13">
                <a:extLst>
                  <a:ext uri="{FF2B5EF4-FFF2-40B4-BE49-F238E27FC236}">
                    <a16:creationId xmlns:a16="http://schemas.microsoft.com/office/drawing/2014/main" id="{9AC84955-BFCF-47CA-A5A4-94CB88506E6B}"/>
                  </a:ext>
                </a:extLst>
              </p:cNvPr>
              <p:cNvSpPr/>
              <p:nvPr/>
            </p:nvSpPr>
            <p:spPr>
              <a:xfrm>
                <a:off x="6830269" y="1828800"/>
                <a:ext cx="93516" cy="4513943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row: Up-Down 14">
                <a:extLst>
                  <a:ext uri="{FF2B5EF4-FFF2-40B4-BE49-F238E27FC236}">
                    <a16:creationId xmlns:a16="http://schemas.microsoft.com/office/drawing/2014/main" id="{28097D1A-F0FC-4CA0-AB99-8F250534432B}"/>
                  </a:ext>
                </a:extLst>
              </p:cNvPr>
              <p:cNvSpPr/>
              <p:nvPr/>
            </p:nvSpPr>
            <p:spPr>
              <a:xfrm>
                <a:off x="7013789" y="2017486"/>
                <a:ext cx="93516" cy="4191655"/>
              </a:xfrm>
              <a:prstGeom prst="upDownArrow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6EEA378-2FB8-4480-A64E-3B2CA1F90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r="41542"/>
          <a:stretch/>
        </p:blipFill>
        <p:spPr>
          <a:xfrm>
            <a:off x="1143539" y="853047"/>
            <a:ext cx="2415764" cy="3007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453825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BBBEE8-9BA3-40BC-8A24-4EF196738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" y="279207"/>
            <a:ext cx="11287593" cy="62995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B9E027-73CB-491E-A217-1E95398DF17D}"/>
              </a:ext>
            </a:extLst>
          </p:cNvPr>
          <p:cNvSpPr txBox="1"/>
          <p:nvPr/>
        </p:nvSpPr>
        <p:spPr>
          <a:xfrm>
            <a:off x="4327546" y="279207"/>
            <a:ext cx="3962015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bn-IN" sz="8800" b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3185105" y="334302"/>
            <a:ext cx="579162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86662-880F-4A70-A557-C6D55A66DCD9}"/>
              </a:ext>
            </a:extLst>
          </p:cNvPr>
          <p:cNvSpPr txBox="1"/>
          <p:nvPr/>
        </p:nvSpPr>
        <p:spPr>
          <a:xfrm>
            <a:off x="2767642" y="5086683"/>
            <a:ext cx="66265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পারলে ? </a:t>
            </a:r>
          </a:p>
        </p:txBody>
      </p:sp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3BE28EDE-2CA7-4449-8A63-C694F6D9FE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05462"/>
              </p:ext>
            </p:extLst>
          </p:nvPr>
        </p:nvGraphicFramePr>
        <p:xfrm>
          <a:off x="4944496" y="2259467"/>
          <a:ext cx="2272846" cy="191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Packager Shell Object" showAsIcon="1" r:id="rId3" imgW="914570" imgH="771459" progId="Package">
                  <p:embed/>
                </p:oleObj>
              </mc:Choice>
              <mc:Fallback>
                <p:oleObj name="Packager Shell Object" showAsIcon="1" r:id="rId3" imgW="914570" imgH="771459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4496" y="2259467"/>
                        <a:ext cx="2272846" cy="1917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1AAC0C-E47C-47AC-8B32-3E870ADCFB8A}"/>
              </a:ext>
            </a:extLst>
          </p:cNvPr>
          <p:cNvSpPr txBox="1"/>
          <p:nvPr/>
        </p:nvSpPr>
        <p:spPr>
          <a:xfrm>
            <a:off x="2352980" y="555170"/>
            <a:ext cx="7455877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DEC4A-86E3-47D8-A860-88F17DB75B07}"/>
              </a:ext>
            </a:extLst>
          </p:cNvPr>
          <p:cNvSpPr txBox="1"/>
          <p:nvPr/>
        </p:nvSpPr>
        <p:spPr>
          <a:xfrm>
            <a:off x="2352980" y="5245438"/>
            <a:ext cx="7455877" cy="92333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§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যোগসাধনার ধারনা ও গুরুত্ব।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6DC24-5462-4AA3-9B34-6DC49BE29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32" y="1858146"/>
            <a:ext cx="3388972" cy="31417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420914" y="731631"/>
            <a:ext cx="11538858" cy="5201424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ধর্মশাস্ত্র অনুযায়ী যোগসাধনার ধারণা ব্যাখ্যা করতে পারবে;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মানসিক স্বাস্থ ও ধর্মানুষ্ঠানে যোগসাধনার গুরুত্ব বর্ণনা করতে পারবে। 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Graphic 5" descr="Graduation cap">
            <a:extLst>
              <a:ext uri="{FF2B5EF4-FFF2-40B4-BE49-F238E27FC236}">
                <a16:creationId xmlns:a16="http://schemas.microsoft.com/office/drawing/2014/main" id="{179E1BE1-DE47-4630-BC93-0C54D40FD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066" y="2750451"/>
            <a:ext cx="778809" cy="778809"/>
          </a:xfrm>
          <a:prstGeom prst="rect">
            <a:avLst/>
          </a:prstGeom>
        </p:spPr>
      </p:pic>
      <p:pic>
        <p:nvPicPr>
          <p:cNvPr id="15" name="Graphic 14" descr="Graduation cap">
            <a:extLst>
              <a:ext uri="{FF2B5EF4-FFF2-40B4-BE49-F238E27FC236}">
                <a16:creationId xmlns:a16="http://schemas.microsoft.com/office/drawing/2014/main" id="{CE6E13A9-F05B-4266-BBB2-9505EEA22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2066" y="3642392"/>
            <a:ext cx="778809" cy="7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34124A-77AC-4AF0-A4C7-6451B3696E07}"/>
              </a:ext>
            </a:extLst>
          </p:cNvPr>
          <p:cNvSpPr txBox="1"/>
          <p:nvPr/>
        </p:nvSpPr>
        <p:spPr>
          <a:xfrm>
            <a:off x="3185105" y="305274"/>
            <a:ext cx="579162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দেখে চিন্তা কর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8CC64B-D5AD-4C47-A247-C6287BA07A5E}"/>
              </a:ext>
            </a:extLst>
          </p:cNvPr>
          <p:cNvSpPr txBox="1"/>
          <p:nvPr/>
        </p:nvSpPr>
        <p:spPr>
          <a:xfrm>
            <a:off x="3185105" y="305274"/>
            <a:ext cx="5791626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পারলে ?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08A90-64F8-47F7-9337-365E8FE72E2E}"/>
              </a:ext>
            </a:extLst>
          </p:cNvPr>
          <p:cNvSpPr txBox="1"/>
          <p:nvPr/>
        </p:nvSpPr>
        <p:spPr>
          <a:xfrm>
            <a:off x="2767643" y="5515289"/>
            <a:ext cx="662655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হ্যাঁ ঠিক’ই বলেছো এসব যোগসাধনার চিত্র।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0766E0-282E-4B9F-82AF-D49BFA23F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66" y="2317975"/>
            <a:ext cx="2076450" cy="2200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E841D3-2F08-4BCB-BA85-CB333B3CD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93" y="2317974"/>
            <a:ext cx="2076450" cy="2200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F6B4B-D0D9-4BCD-8154-D2F5AA4C6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40" y="1554158"/>
            <a:ext cx="2208545" cy="365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1D5354-C954-413D-8BD2-E54F420F3E54}"/>
              </a:ext>
            </a:extLst>
          </p:cNvPr>
          <p:cNvSpPr txBox="1"/>
          <p:nvPr/>
        </p:nvSpPr>
        <p:spPr>
          <a:xfrm>
            <a:off x="2352979" y="282688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 কি তা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169E2-057F-42B3-89DB-CEC3C6FCB531}"/>
              </a:ext>
            </a:extLst>
          </p:cNvPr>
          <p:cNvSpPr txBox="1"/>
          <p:nvPr/>
        </p:nvSpPr>
        <p:spPr>
          <a:xfrm>
            <a:off x="3572179" y="1743970"/>
            <a:ext cx="7865078" cy="64633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E9E32B9-F778-48BA-ADF0-817272608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779550"/>
              </p:ext>
            </p:extLst>
          </p:nvPr>
        </p:nvGraphicFramePr>
        <p:xfrm>
          <a:off x="348344" y="1407888"/>
          <a:ext cx="11088914" cy="513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2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9435E8-B54D-4540-9B03-715E00CCF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3E9435E8-B54D-4540-9B03-715E00CCF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A71674-C14E-4B6D-B922-66AF8348B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07A71674-C14E-4B6D-B922-66AF8348B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DC164A-5C18-4701-B575-EDCFA198A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2BDC164A-5C18-4701-B575-EDCFA198A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94749D-702D-4B31-A9A9-018A88053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3B94749D-702D-4B31-A9A9-018A88053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7D73BB-59BE-44F6-B794-4E99DC440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687D73BB-59BE-44F6-B794-4E99DC440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FF5182-D12C-4666-90DD-D50DE84404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46FF5182-D12C-4666-90DD-D50DE84404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C60A08-61C9-4611-A29F-55864973C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9FC60A08-61C9-4611-A29F-55864973CB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C52127-A77C-4A03-B7D4-28F5693530EE}"/>
              </a:ext>
            </a:extLst>
          </p:cNvPr>
          <p:cNvSpPr txBox="1"/>
          <p:nvPr/>
        </p:nvSpPr>
        <p:spPr>
          <a:xfrm>
            <a:off x="2352979" y="195604"/>
            <a:ext cx="7455877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 কি তা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9BAF52-B129-4B6A-B5B7-576F63A6BC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0706450"/>
              </p:ext>
            </p:extLst>
          </p:nvPr>
        </p:nvGraphicFramePr>
        <p:xfrm>
          <a:off x="566057" y="1291773"/>
          <a:ext cx="10566400" cy="558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2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6410E1-6356-4BFB-A6AB-306ED66B0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516410E1-6356-4BFB-A6AB-306ED66B0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2FE386-594A-4727-B4E2-A654F27A9F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012FE386-594A-4727-B4E2-A654F27A9F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0B4B95-E7E3-4CAF-B040-3F327DF9BF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120B4B95-E7E3-4CAF-B040-3F327DF9BF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F549EA-C4C8-42F2-8CF8-05CF0BE3F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1F549EA-C4C8-42F2-8CF8-05CF0BE3F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0463E6-5B8D-4B46-B156-F9076153AB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DC0463E6-5B8D-4B46-B156-F9076153AB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65D2582-8C34-405C-8706-B965235DCB7B}"/>
              </a:ext>
            </a:extLst>
          </p:cNvPr>
          <p:cNvSpPr txBox="1"/>
          <p:nvPr/>
        </p:nvSpPr>
        <p:spPr>
          <a:xfrm>
            <a:off x="1051719" y="3818780"/>
            <a:ext cx="7061767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DCFD06-B1F4-4361-BB15-BB3D76BC98F5}"/>
              </a:ext>
            </a:extLst>
          </p:cNvPr>
          <p:cNvSpPr txBox="1"/>
          <p:nvPr/>
        </p:nvSpPr>
        <p:spPr>
          <a:xfrm>
            <a:off x="775948" y="5539699"/>
            <a:ext cx="9608459" cy="76944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A32687-7847-46AA-9810-EA0714115CE6}"/>
              </a:ext>
            </a:extLst>
          </p:cNvPr>
          <p:cNvSpPr txBox="1"/>
          <p:nvPr/>
        </p:nvSpPr>
        <p:spPr>
          <a:xfrm>
            <a:off x="2352980" y="336590"/>
            <a:ext cx="7455877" cy="1015663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যোগসাধনা কি তা দেখি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A5AB12-9EFA-44FC-B584-3BB70C2F94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810534"/>
              </p:ext>
            </p:extLst>
          </p:nvPr>
        </p:nvGraphicFramePr>
        <p:xfrm>
          <a:off x="29026" y="1538518"/>
          <a:ext cx="12366174" cy="5211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4E219E-9F23-438E-8DA0-FB9E76D863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234E219E-9F23-438E-8DA0-FB9E76D863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598D4E-0486-4A1A-8EAE-61D2328F1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6F598D4E-0486-4A1A-8EAE-61D2328F1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3055E1-8B22-497F-9A19-DE004A6A8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B53055E1-8B22-497F-9A19-DE004A6A8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F0529F-EC05-4909-8F14-1B7B74BA4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D3F0529F-EC05-4909-8F14-1B7B74BA4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C395E-1E67-4E50-84C3-142A0068C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4E3C395E-1E67-4E50-84C3-142A0068C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0D4587-C82B-4EDB-B1EE-5F832005D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F0D4587-C82B-4EDB-B1EE-5F832005D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1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F06CB5-7EF6-4F5C-80D0-D576F6C8D36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3753</TotalTime>
  <Words>544</Words>
  <Application>Microsoft Office PowerPoint</Application>
  <PresentationFormat>Custom</PresentationFormat>
  <Paragraphs>88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730</cp:revision>
  <dcterms:created xsi:type="dcterms:W3CDTF">2019-11-12T14:46:08Z</dcterms:created>
  <dcterms:modified xsi:type="dcterms:W3CDTF">2020-03-30T05:27:31Z</dcterms:modified>
</cp:coreProperties>
</file>