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58" r:id="rId4"/>
    <p:sldId id="259" r:id="rId5"/>
    <p:sldId id="272" r:id="rId6"/>
    <p:sldId id="261" r:id="rId7"/>
    <p:sldId id="277" r:id="rId8"/>
    <p:sldId id="269" r:id="rId9"/>
    <p:sldId id="279" r:id="rId10"/>
    <p:sldId id="278" r:id="rId11"/>
    <p:sldId id="262" r:id="rId12"/>
    <p:sldId id="274" r:id="rId13"/>
    <p:sldId id="267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A80795-3692-4D75-920C-D73E2AD97165}" type="doc">
      <dgm:prSet loTypeId="urn:microsoft.com/office/officeart/2008/layout/RadialCluster" loCatId="cycle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F8B4C2E-68F8-4909-A277-CE08400F034F}">
      <dgm:prSet phldrT="[Text]" custT="1"/>
      <dgm:spPr/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বেহেস্তে জাওয়ার শর্ত</a:t>
          </a:r>
        </a:p>
        <a:p>
          <a:endParaRPr lang="en-US" sz="2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EB1BF69-D378-4C04-A2C9-8E28768579F9}" type="parTrans" cxnId="{4F2F754E-FB7F-4F9A-BBDD-682B7CB23A40}">
      <dgm:prSet/>
      <dgm:spPr/>
      <dgm:t>
        <a:bodyPr/>
        <a:lstStyle/>
        <a:p>
          <a:endParaRPr lang="en-US"/>
        </a:p>
      </dgm:t>
    </dgm:pt>
    <dgm:pt modelId="{420F22AE-09B1-429D-9585-EDF77E08F3A9}" type="sibTrans" cxnId="{4F2F754E-FB7F-4F9A-BBDD-682B7CB23A40}">
      <dgm:prSet/>
      <dgm:spPr/>
      <dgm:t>
        <a:bodyPr/>
        <a:lstStyle/>
        <a:p>
          <a:endParaRPr lang="en-US"/>
        </a:p>
      </dgm:t>
    </dgm:pt>
    <dgm:pt modelId="{46081891-4DAE-4C79-8997-18B2F86B2483}">
      <dgm:prSet phldrT="[Text]" custT="1"/>
      <dgm:spPr/>
      <dgm:t>
        <a:bodyPr/>
        <a:lstStyle/>
        <a:p>
          <a:pPr algn="ctr"/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         </a:t>
          </a:r>
          <a:r>
            <a:rPr lang="bn-IN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ঈমান</a:t>
          </a:r>
        </a:p>
        <a:p>
          <a:pPr algn="ctr"/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83B6DE-7C73-4F8D-B8DE-626BE21ACD27}" type="parTrans" cxnId="{4628B48A-E302-43DA-A8A7-6164B1B4F0B3}">
      <dgm:prSet/>
      <dgm:spPr/>
      <dgm:t>
        <a:bodyPr/>
        <a:lstStyle/>
        <a:p>
          <a:endParaRPr lang="en-US"/>
        </a:p>
      </dgm:t>
    </dgm:pt>
    <dgm:pt modelId="{C7CD14FD-6BE3-452B-9CA4-68F36DDAF09B}" type="sibTrans" cxnId="{4628B48A-E302-43DA-A8A7-6164B1B4F0B3}">
      <dgm:prSet/>
      <dgm:spPr/>
      <dgm:t>
        <a:bodyPr/>
        <a:lstStyle/>
        <a:p>
          <a:endParaRPr lang="en-US"/>
        </a:p>
      </dgm:t>
    </dgm:pt>
    <dgm:pt modelId="{5661F4E7-D7D2-4AEC-A9EF-7F5041D76377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নেক আমল</a:t>
          </a:r>
        </a:p>
        <a:p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5CD824-D406-4C00-B196-75FAA58D4844}" type="parTrans" cxnId="{602248B5-7897-4257-A168-C880E3922A4B}">
      <dgm:prSet/>
      <dgm:spPr/>
      <dgm:t>
        <a:bodyPr/>
        <a:lstStyle/>
        <a:p>
          <a:endParaRPr lang="en-US"/>
        </a:p>
      </dgm:t>
    </dgm:pt>
    <dgm:pt modelId="{4BD0AF2E-1821-40EC-B39F-4174523446F7}" type="sibTrans" cxnId="{602248B5-7897-4257-A168-C880E3922A4B}">
      <dgm:prSet/>
      <dgm:spPr/>
      <dgm:t>
        <a:bodyPr/>
        <a:lstStyle/>
        <a:p>
          <a:endParaRPr lang="en-US"/>
        </a:p>
      </dgm:t>
    </dgm:pt>
    <dgm:pt modelId="{74B9BCE1-14B0-4039-AB00-04181A37C954}">
      <dgm:prSet phldrT="[Text]" custT="1"/>
      <dgm:spPr/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       </a:t>
          </a:r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আল্লাহর রহমত</a:t>
          </a:r>
          <a:endParaRPr lang="bn-IN" sz="2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endParaRPr lang="en-US" sz="21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BF0477-6F81-46BA-A10D-3B7669973BC2}" type="parTrans" cxnId="{741369C4-8B80-448A-87B6-1DCD6179F6D8}">
      <dgm:prSet/>
      <dgm:spPr/>
      <dgm:t>
        <a:bodyPr/>
        <a:lstStyle/>
        <a:p>
          <a:endParaRPr lang="en-US"/>
        </a:p>
      </dgm:t>
    </dgm:pt>
    <dgm:pt modelId="{DE723793-9508-469E-8D3B-C660770B0595}" type="sibTrans" cxnId="{741369C4-8B80-448A-87B6-1DCD6179F6D8}">
      <dgm:prSet/>
      <dgm:spPr/>
      <dgm:t>
        <a:bodyPr/>
        <a:lstStyle/>
        <a:p>
          <a:endParaRPr lang="en-US"/>
        </a:p>
      </dgm:t>
    </dgm:pt>
    <dgm:pt modelId="{A807E98A-EBA0-44FA-8D77-D11B8BCA5C15}" type="pres">
      <dgm:prSet presAssocID="{C8A80795-3692-4D75-920C-D73E2AD9716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47B4B57-27A0-484B-B7F2-8E3C0C94E692}" type="pres">
      <dgm:prSet presAssocID="{AF8B4C2E-68F8-4909-A277-CE08400F034F}" presName="singleCycle" presStyleCnt="0"/>
      <dgm:spPr/>
    </dgm:pt>
    <dgm:pt modelId="{5BD476D3-8F86-4C50-897C-7D46E47613FC}" type="pres">
      <dgm:prSet presAssocID="{AF8B4C2E-68F8-4909-A277-CE08400F034F}" presName="singleCenter" presStyleLbl="node1" presStyleIdx="0" presStyleCnt="4" custScaleX="141552" custScaleY="75790" custLinFactNeighborX="3986" custLinFactNeighborY="-1029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359349C-7E12-4020-95BC-087D64E4A675}" type="pres">
      <dgm:prSet presAssocID="{7E83B6DE-7C73-4F8D-B8DE-626BE21ACD27}" presName="Name56" presStyleLbl="parChTrans1D2" presStyleIdx="0" presStyleCnt="3"/>
      <dgm:spPr/>
      <dgm:t>
        <a:bodyPr/>
        <a:lstStyle/>
        <a:p>
          <a:endParaRPr lang="en-US"/>
        </a:p>
      </dgm:t>
    </dgm:pt>
    <dgm:pt modelId="{F2473188-2E38-4F5C-B229-426118DC2E43}" type="pres">
      <dgm:prSet presAssocID="{46081891-4DAE-4C79-8997-18B2F86B2483}" presName="text0" presStyleLbl="node1" presStyleIdx="1" presStyleCnt="4" custScaleX="145652" custRadScaleRad="100839" custRadScaleInc="7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0DCB9-CDB8-4B96-B73F-64D5B02A0296}" type="pres">
      <dgm:prSet presAssocID="{C75CD824-D406-4C00-B196-75FAA58D4844}" presName="Name56" presStyleLbl="parChTrans1D2" presStyleIdx="1" presStyleCnt="3"/>
      <dgm:spPr/>
      <dgm:t>
        <a:bodyPr/>
        <a:lstStyle/>
        <a:p>
          <a:endParaRPr lang="en-US"/>
        </a:p>
      </dgm:t>
    </dgm:pt>
    <dgm:pt modelId="{73C11968-DD77-4F7F-B907-D2300E8C4E4A}" type="pres">
      <dgm:prSet presAssocID="{5661F4E7-D7D2-4AEC-A9EF-7F5041D76377}" presName="text0" presStyleLbl="node1" presStyleIdx="2" presStyleCnt="4" custScaleX="148755" custScaleY="88066" custRadScaleRad="109752" custRadScaleInc="-9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158CD-D37A-424F-B1CC-CCC8789E4A3F}" type="pres">
      <dgm:prSet presAssocID="{7EBF0477-6F81-46BA-A10D-3B7669973BC2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E96752E-EC66-418B-84C9-D6569B88F56E}" type="pres">
      <dgm:prSet presAssocID="{74B9BCE1-14B0-4039-AB00-04181A37C954}" presName="text0" presStyleLbl="node1" presStyleIdx="3" presStyleCnt="4" custScaleX="144671" custScaleY="123682" custRadScaleRad="104949" custRadScaleInc="8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2F754E-FB7F-4F9A-BBDD-682B7CB23A40}" srcId="{C8A80795-3692-4D75-920C-D73E2AD97165}" destId="{AF8B4C2E-68F8-4909-A277-CE08400F034F}" srcOrd="0" destOrd="0" parTransId="{AEB1BF69-D378-4C04-A2C9-8E28768579F9}" sibTransId="{420F22AE-09B1-429D-9585-EDF77E08F3A9}"/>
    <dgm:cxn modelId="{EFEE7A30-99DC-461F-B5E0-BAB589FDA25A}" type="presOf" srcId="{5661F4E7-D7D2-4AEC-A9EF-7F5041D76377}" destId="{73C11968-DD77-4F7F-B907-D2300E8C4E4A}" srcOrd="0" destOrd="0" presId="urn:microsoft.com/office/officeart/2008/layout/RadialCluster"/>
    <dgm:cxn modelId="{602248B5-7897-4257-A168-C880E3922A4B}" srcId="{AF8B4C2E-68F8-4909-A277-CE08400F034F}" destId="{5661F4E7-D7D2-4AEC-A9EF-7F5041D76377}" srcOrd="1" destOrd="0" parTransId="{C75CD824-D406-4C00-B196-75FAA58D4844}" sibTransId="{4BD0AF2E-1821-40EC-B39F-4174523446F7}"/>
    <dgm:cxn modelId="{4D702ADA-281E-425E-A427-270C76FBFCCB}" type="presOf" srcId="{AF8B4C2E-68F8-4909-A277-CE08400F034F}" destId="{5BD476D3-8F86-4C50-897C-7D46E47613FC}" srcOrd="0" destOrd="0" presId="urn:microsoft.com/office/officeart/2008/layout/RadialCluster"/>
    <dgm:cxn modelId="{71189152-D7ED-4FEE-935A-63088F66378E}" type="presOf" srcId="{74B9BCE1-14B0-4039-AB00-04181A37C954}" destId="{CE96752E-EC66-418B-84C9-D6569B88F56E}" srcOrd="0" destOrd="0" presId="urn:microsoft.com/office/officeart/2008/layout/RadialCluster"/>
    <dgm:cxn modelId="{4628B48A-E302-43DA-A8A7-6164B1B4F0B3}" srcId="{AF8B4C2E-68F8-4909-A277-CE08400F034F}" destId="{46081891-4DAE-4C79-8997-18B2F86B2483}" srcOrd="0" destOrd="0" parTransId="{7E83B6DE-7C73-4F8D-B8DE-626BE21ACD27}" sibTransId="{C7CD14FD-6BE3-452B-9CA4-68F36DDAF09B}"/>
    <dgm:cxn modelId="{CCFD1EC1-39F9-4826-82A8-F791CDCA9DA0}" type="presOf" srcId="{C8A80795-3692-4D75-920C-D73E2AD97165}" destId="{A807E98A-EBA0-44FA-8D77-D11B8BCA5C15}" srcOrd="0" destOrd="0" presId="urn:microsoft.com/office/officeart/2008/layout/RadialCluster"/>
    <dgm:cxn modelId="{F4A7263C-A820-40A4-876C-C9A44F1BFB91}" type="presOf" srcId="{7E83B6DE-7C73-4F8D-B8DE-626BE21ACD27}" destId="{7359349C-7E12-4020-95BC-087D64E4A675}" srcOrd="0" destOrd="0" presId="urn:microsoft.com/office/officeart/2008/layout/RadialCluster"/>
    <dgm:cxn modelId="{8DB7ED82-77EB-4304-A55A-A48A327DD2E1}" type="presOf" srcId="{46081891-4DAE-4C79-8997-18B2F86B2483}" destId="{F2473188-2E38-4F5C-B229-426118DC2E43}" srcOrd="0" destOrd="0" presId="urn:microsoft.com/office/officeart/2008/layout/RadialCluster"/>
    <dgm:cxn modelId="{741369C4-8B80-448A-87B6-1DCD6179F6D8}" srcId="{AF8B4C2E-68F8-4909-A277-CE08400F034F}" destId="{74B9BCE1-14B0-4039-AB00-04181A37C954}" srcOrd="2" destOrd="0" parTransId="{7EBF0477-6F81-46BA-A10D-3B7669973BC2}" sibTransId="{DE723793-9508-469E-8D3B-C660770B0595}"/>
    <dgm:cxn modelId="{EBEE5034-1263-49EF-8641-4CEF6B2F080B}" type="presOf" srcId="{7EBF0477-6F81-46BA-A10D-3B7669973BC2}" destId="{BDB158CD-D37A-424F-B1CC-CCC8789E4A3F}" srcOrd="0" destOrd="0" presId="urn:microsoft.com/office/officeart/2008/layout/RadialCluster"/>
    <dgm:cxn modelId="{5C34555E-FBA5-4B8D-AEAE-C9783BB2808E}" type="presOf" srcId="{C75CD824-D406-4C00-B196-75FAA58D4844}" destId="{42C0DCB9-CDB8-4B96-B73F-64D5B02A0296}" srcOrd="0" destOrd="0" presId="urn:microsoft.com/office/officeart/2008/layout/RadialCluster"/>
    <dgm:cxn modelId="{0D1DB534-1960-452A-9D13-8332A2547796}" type="presParOf" srcId="{A807E98A-EBA0-44FA-8D77-D11B8BCA5C15}" destId="{747B4B57-27A0-484B-B7F2-8E3C0C94E692}" srcOrd="0" destOrd="0" presId="urn:microsoft.com/office/officeart/2008/layout/RadialCluster"/>
    <dgm:cxn modelId="{E38C081C-2E8A-427C-BAF0-2D4CE3968FCF}" type="presParOf" srcId="{747B4B57-27A0-484B-B7F2-8E3C0C94E692}" destId="{5BD476D3-8F86-4C50-897C-7D46E47613FC}" srcOrd="0" destOrd="0" presId="urn:microsoft.com/office/officeart/2008/layout/RadialCluster"/>
    <dgm:cxn modelId="{E8D7FC4E-4703-4371-8327-A3373BBC6388}" type="presParOf" srcId="{747B4B57-27A0-484B-B7F2-8E3C0C94E692}" destId="{7359349C-7E12-4020-95BC-087D64E4A675}" srcOrd="1" destOrd="0" presId="urn:microsoft.com/office/officeart/2008/layout/RadialCluster"/>
    <dgm:cxn modelId="{21D6D278-8788-4A5C-9D02-C3666C2AECAE}" type="presParOf" srcId="{747B4B57-27A0-484B-B7F2-8E3C0C94E692}" destId="{F2473188-2E38-4F5C-B229-426118DC2E43}" srcOrd="2" destOrd="0" presId="urn:microsoft.com/office/officeart/2008/layout/RadialCluster"/>
    <dgm:cxn modelId="{DBF644FF-149D-4330-A463-FD8EE45C2F64}" type="presParOf" srcId="{747B4B57-27A0-484B-B7F2-8E3C0C94E692}" destId="{42C0DCB9-CDB8-4B96-B73F-64D5B02A0296}" srcOrd="3" destOrd="0" presId="urn:microsoft.com/office/officeart/2008/layout/RadialCluster"/>
    <dgm:cxn modelId="{DB3F2C8D-0E92-41CE-8CAD-3AE462F4CE34}" type="presParOf" srcId="{747B4B57-27A0-484B-B7F2-8E3C0C94E692}" destId="{73C11968-DD77-4F7F-B907-D2300E8C4E4A}" srcOrd="4" destOrd="0" presId="urn:microsoft.com/office/officeart/2008/layout/RadialCluster"/>
    <dgm:cxn modelId="{CE6D6282-5D99-464B-947E-7760F047FC00}" type="presParOf" srcId="{747B4B57-27A0-484B-B7F2-8E3C0C94E692}" destId="{BDB158CD-D37A-424F-B1CC-CCC8789E4A3F}" srcOrd="5" destOrd="0" presId="urn:microsoft.com/office/officeart/2008/layout/RadialCluster"/>
    <dgm:cxn modelId="{0FC69777-EB61-405A-917A-727F124C7B8A}" type="presParOf" srcId="{747B4B57-27A0-484B-B7F2-8E3C0C94E692}" destId="{CE96752E-EC66-418B-84C9-D6569B88F56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476D3-8F86-4C50-897C-7D46E47613FC}">
      <dsp:nvSpPr>
        <dsp:cNvPr id="0" name=""/>
        <dsp:cNvSpPr/>
      </dsp:nvSpPr>
      <dsp:spPr>
        <a:xfrm>
          <a:off x="2666984" y="2285977"/>
          <a:ext cx="2459267" cy="131674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বেহেস্তে জাওয়ার শর্ত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31262" y="2350255"/>
        <a:ext cx="2330711" cy="1188189"/>
      </dsp:txXfrm>
    </dsp:sp>
    <dsp:sp modelId="{7359349C-7E12-4020-95BC-087D64E4A675}">
      <dsp:nvSpPr>
        <dsp:cNvPr id="0" name=""/>
        <dsp:cNvSpPr/>
      </dsp:nvSpPr>
      <dsp:spPr>
        <a:xfrm rot="16198540">
          <a:off x="3449470" y="1839298"/>
          <a:ext cx="8933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3357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73188-2E38-4F5C-B229-426118DC2E43}">
      <dsp:nvSpPr>
        <dsp:cNvPr id="0" name=""/>
        <dsp:cNvSpPr/>
      </dsp:nvSpPr>
      <dsp:spPr>
        <a:xfrm>
          <a:off x="3047994" y="228589"/>
          <a:ext cx="1695434" cy="116403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       </a:t>
          </a:r>
          <a:r>
            <a:rPr lang="bn-IN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ঈমান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04817" y="285412"/>
        <a:ext cx="1581788" cy="1050385"/>
      </dsp:txXfrm>
    </dsp:sp>
    <dsp:sp modelId="{42C0DCB9-CDB8-4B96-B73F-64D5B02A0296}">
      <dsp:nvSpPr>
        <dsp:cNvPr id="0" name=""/>
        <dsp:cNvSpPr/>
      </dsp:nvSpPr>
      <dsp:spPr>
        <a:xfrm rot="2137105">
          <a:off x="4721109" y="3896860"/>
          <a:ext cx="10101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011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11968-DD77-4F7F-B907-D2300E8C4E4A}">
      <dsp:nvSpPr>
        <dsp:cNvPr id="0" name=""/>
        <dsp:cNvSpPr/>
      </dsp:nvSpPr>
      <dsp:spPr>
        <a:xfrm>
          <a:off x="5486405" y="4190997"/>
          <a:ext cx="1731554" cy="102511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        নেক আমল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36447" y="4241039"/>
        <a:ext cx="1631470" cy="925031"/>
      </dsp:txXfrm>
    </dsp:sp>
    <dsp:sp modelId="{BDB158CD-D37A-424F-B1CC-CCC8789E4A3F}">
      <dsp:nvSpPr>
        <dsp:cNvPr id="0" name=""/>
        <dsp:cNvSpPr/>
      </dsp:nvSpPr>
      <dsp:spPr>
        <a:xfrm rot="8862415">
          <a:off x="1909566" y="3876410"/>
          <a:ext cx="10245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4567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6752E-EC66-418B-84C9-D6569B88F56E}">
      <dsp:nvSpPr>
        <dsp:cNvPr id="0" name=""/>
        <dsp:cNvSpPr/>
      </dsp:nvSpPr>
      <dsp:spPr>
        <a:xfrm>
          <a:off x="304787" y="3962402"/>
          <a:ext cx="1684015" cy="143969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      </a:t>
          </a:r>
          <a:r>
            <a:rPr lang="bn-IN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আল্লাহর রহমত</a:t>
          </a:r>
          <a:endParaRPr lang="bn-IN" sz="28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5067" y="4032682"/>
        <a:ext cx="1543455" cy="1299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66A90-6134-4DAA-957F-B5F440DC8708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3AD2D-D3DF-4D93-983B-EE55A5568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24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AD2D-D3DF-4D93-983B-EE55A55680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6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AD2D-D3DF-4D93-983B-EE55A55680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7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AD2D-D3DF-4D93-983B-EE55A55680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70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AD2D-D3DF-4D93-983B-EE55A55680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82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AD2D-D3DF-4D93-983B-EE55A55680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27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3AD2D-D3DF-4D93-983B-EE55A55680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5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bdulmalek1972p@gmail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021" y="914400"/>
            <a:ext cx="6238875" cy="236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961" y="4114800"/>
            <a:ext cx="6096000" cy="194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94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495800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বেহেশ্তের কতিপয় নেয়ামতের বিবরণ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1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25" y="304800"/>
            <a:ext cx="3333750" cy="2133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4114800" cy="2133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76350" y="2499955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সুপেয় পানি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2458946"/>
            <a:ext cx="3114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শারাব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-14249400" y="7620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4343400" cy="25381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0125" y="6068913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দুধের পেয়ালা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81399"/>
            <a:ext cx="3657600" cy="25381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6164608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খাঁটি মধু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5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06" y="3848099"/>
            <a:ext cx="3721894" cy="228600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954" y="318541"/>
            <a:ext cx="3968646" cy="25770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36030"/>
            <a:ext cx="3810000" cy="25595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954" y="3733800"/>
            <a:ext cx="3968645" cy="2514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276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723" y="3071097"/>
            <a:ext cx="39561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সাদা আঙ্গুরের থোকা</a:t>
            </a:r>
          </a:p>
          <a:p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1777" y="3004890"/>
            <a:ext cx="3968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লাল আঙ্গুরের থোকা</a:t>
            </a:r>
          </a:p>
          <a:p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6181299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আপেল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22466" y="6211422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সুমিষ্ট লিচু</a:t>
            </a: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6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96480"/>
            <a:ext cx="3505200" cy="26832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42" y="3758036"/>
            <a:ext cx="4268958" cy="25001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41202"/>
            <a:ext cx="3505200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42" y="241202"/>
            <a:ext cx="4268958" cy="28705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3111705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প্রাসাদ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311170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সবুজ বনাঞ্চল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6258144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সুস্বাধু খাবার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6379697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গালিচা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5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944" y="304800"/>
            <a:ext cx="7620000" cy="2754312"/>
          </a:xfrm>
        </p:spPr>
        <p:txBody>
          <a:bodyPr>
            <a:normAutofit/>
          </a:bodyPr>
          <a:lstStyle/>
          <a:p>
            <a:r>
              <a:rPr lang="bn-IN" sz="8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609" y="3223899"/>
            <a:ext cx="9017391" cy="24384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জান্নাতের কতিপয় নেয়ামতের নাম লিখ।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জান্নাতের  কয়েকটি ঝরনার বিবরণ দাও।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524000" y="694006"/>
            <a:ext cx="6324600" cy="1752600"/>
          </a:xfrm>
          <a:prstGeom prst="verticalScroll">
            <a:avLst/>
          </a:prstGeom>
          <a:noFill/>
          <a:ln w="76200"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aque 5"/>
          <p:cNvSpPr/>
          <p:nvPr/>
        </p:nvSpPr>
        <p:spPr>
          <a:xfrm>
            <a:off x="914400" y="3189263"/>
            <a:ext cx="7543800" cy="3429000"/>
          </a:xfrm>
          <a:prstGeom prst="plaque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3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76600"/>
            <a:ext cx="4495800" cy="3048000"/>
          </a:xfrm>
        </p:spPr>
        <p:txBody>
          <a:bodyPr>
            <a:normAutofit/>
          </a:bodyPr>
          <a:lstStyle/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bn-IN" b="1" i="1" dirty="0" smtClean="0">
                <a:solidFill>
                  <a:schemeClr val="tx1"/>
                </a:solidFill>
              </a:rPr>
              <a:t>বেহে</a:t>
            </a:r>
            <a:r>
              <a:rPr lang="bn-IN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 শব্দের অর্থ কী?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bn-IN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বেহেস্তে কী থাকবে?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bn-IN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বেহেস্ত মোট কয়টি?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bn-IN" b="1" i="1" dirty="0" smtClean="0">
                <a:solidFill>
                  <a:schemeClr val="tx1"/>
                </a:solidFill>
              </a:rPr>
              <a:t>কারা বেহেস্তে প্রবেশ করবে?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391400" cy="1904999"/>
          </a:xfrm>
        </p:spPr>
        <p:txBody>
          <a:bodyPr>
            <a:normAutofit/>
          </a:bodyPr>
          <a:lstStyle/>
          <a:p>
            <a:r>
              <a:rPr lang="bn-IN" sz="9600" dirty="0" smtClean="0"/>
              <a:t>মূল্যায়ন</a:t>
            </a:r>
            <a:r>
              <a:rPr lang="bn-IN" sz="7200" dirty="0" smtClean="0"/>
              <a:t> </a:t>
            </a:r>
            <a:endParaRPr lang="en-US" sz="7200" b="1" dirty="0"/>
          </a:p>
        </p:txBody>
      </p:sp>
      <p:sp>
        <p:nvSpPr>
          <p:cNvPr id="6" name="Oval 5"/>
          <p:cNvSpPr/>
          <p:nvPr/>
        </p:nvSpPr>
        <p:spPr>
          <a:xfrm>
            <a:off x="2362200" y="307731"/>
            <a:ext cx="4114800" cy="19050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6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295400"/>
            <a:ext cx="5181600" cy="1143000"/>
          </a:xfrm>
        </p:spPr>
        <p:txBody>
          <a:bodyPr>
            <a:no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2971800"/>
            <a:ext cx="8458200" cy="1905000"/>
          </a:xfrm>
        </p:spPr>
        <p:txBody>
          <a:bodyPr>
            <a:normAutofit fontScale="55000" lnSpcReduction="20000"/>
          </a:bodyPr>
          <a:lstStyle/>
          <a:p>
            <a:endParaRPr lang="bn-IN" sz="6000" dirty="0" smtClean="0"/>
          </a:p>
          <a:p>
            <a:pPr marL="0" indent="0" algn="ctr">
              <a:buNone/>
            </a:pPr>
            <a:r>
              <a:rPr lang="bn-IN" sz="6000" dirty="0" smtClean="0"/>
              <a:t>              							 </a:t>
            </a:r>
            <a:r>
              <a:rPr lang="bn-IN" sz="5100" b="1" dirty="0" smtClean="0"/>
              <a:t>কোরআন </a:t>
            </a:r>
            <a:r>
              <a:rPr lang="bn-IN" sz="51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হাদিসের আলোকে বেহেস্তের বিবরণ দাও।</a:t>
            </a:r>
            <a:endParaRPr lang="en-US" sz="5100" b="1" dirty="0"/>
          </a:p>
        </p:txBody>
      </p:sp>
      <p:sp>
        <p:nvSpPr>
          <p:cNvPr id="4" name="Diamond 3"/>
          <p:cNvSpPr/>
          <p:nvPr/>
        </p:nvSpPr>
        <p:spPr>
          <a:xfrm>
            <a:off x="457200" y="814168"/>
            <a:ext cx="8001000" cy="2209800"/>
          </a:xfrm>
          <a:prstGeom prst="diamond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6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961783"/>
            <a:ext cx="5715000" cy="156966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ধন্যবাদ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971800"/>
            <a:ext cx="5715000" cy="3042444"/>
          </a:xfrm>
          <a:ln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81326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69887"/>
            <a:ext cx="6858000" cy="200342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1524000" y="685800"/>
            <a:ext cx="6172200" cy="1371600"/>
          </a:xfrm>
          <a:prstGeom prst="ribbon">
            <a:avLst>
              <a:gd name="adj1" fmla="val 0"/>
              <a:gd name="adj2" fmla="val 50000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939699"/>
            <a:ext cx="6858000" cy="361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5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69075" y="18288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03820" y="643943"/>
            <a:ext cx="2228044" cy="10818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299" y="3429000"/>
            <a:ext cx="5867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০১৭১৭-০০২১৫১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abdulmalek1972p@gmail.com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C:\Users\H\Desktop\Malek-Photo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4478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52600" y="89945"/>
            <a:ext cx="4976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</a:rPr>
              <a:t>পরিচিতি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4044553"/>
            <a:ext cx="49197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BD" sz="3600" dirty="0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অষ্টম</a:t>
            </a:r>
            <a:r>
              <a:rPr lang="en-US" sz="36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3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কুরআন মাজীদ </a:t>
            </a:r>
            <a:endParaRPr lang="en-US" sz="36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0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69686"/>
            <a:ext cx="3505200" cy="23810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1" y="3788229"/>
            <a:ext cx="3686628" cy="2238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14" y="3777342"/>
            <a:ext cx="3962401" cy="2238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19800" y="2775966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মধু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840" y="6142718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আনার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91300" y="5966054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ঝর্না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685800"/>
            <a:ext cx="3849914" cy="23485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5400" y="2893474"/>
            <a:ext cx="2351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8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457200"/>
            <a:ext cx="8001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loud 1"/>
          <p:cNvSpPr/>
          <p:nvPr/>
        </p:nvSpPr>
        <p:spPr>
          <a:xfrm>
            <a:off x="457200" y="1143000"/>
            <a:ext cx="8534399" cy="3581400"/>
          </a:xfrm>
          <a:prstGeom prst="cloud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3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5638800" cy="144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sz="1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458200" cy="38100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IN" sz="4400" dirty="0" smtClean="0">
                <a:solidFill>
                  <a:srgbClr val="002060"/>
                </a:solidFill>
              </a:rPr>
              <a:t>এই 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শিক্ষার্থীরা...</a:t>
            </a:r>
          </a:p>
          <a:p>
            <a:pPr algn="l"/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বেহেস্ত কী তা বলতে পারবে।</a:t>
            </a:r>
          </a:p>
          <a:p>
            <a:pPr algn="l"/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বেহেস্তে যাওয়ার শর্তাদি লিখতে পারবে।                                 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বেহেস্ত যে শান্তির নিবাস তার বিবরণ দিতে 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062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27"/>
          <a:stretch/>
        </p:blipFill>
        <p:spPr>
          <a:xfrm>
            <a:off x="691487" y="1135039"/>
            <a:ext cx="7772400" cy="2508913"/>
          </a:xfrm>
          <a:prstGeom prst="rect">
            <a:avLst/>
          </a:prstGeom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981200" y="97767"/>
            <a:ext cx="4953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বেহেশ্ত সম্পর্কে কোরআনের ভাষ্য</a:t>
            </a:r>
          </a:p>
          <a:p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1187" y="3802039"/>
            <a:ext cx="4953000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বেহেশ্ত সম্পর্কে  হাদিশের ভাষ্য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712227"/>
            <a:ext cx="7772400" cy="2369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00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হাদিসে কুদসিতে আল্লাহ তায়ালা বলেন- আমি আমার নেক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কার বান্দাদের জন্য  এমন বস্তু প্রস্তুত করে রেখেছি যা কোন  চোখ  দেখেনি, কোন কান শুনেনি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যা মানুষের কলবে কল্পনাও করেনি।</a:t>
            </a: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4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50887"/>
            <a:ext cx="5410200" cy="19351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30881"/>
            <a:ext cx="3429000" cy="2876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83" y="3200400"/>
            <a:ext cx="3813517" cy="2876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6600" y="2300069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কালিমা</a:t>
            </a:r>
            <a:endParaRPr lang="en-US" sz="4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623384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ইবাদত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6216456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 রহমত</a:t>
            </a:r>
            <a:endParaRPr lang="en-US" sz="40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8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91019455"/>
              </p:ext>
            </p:extLst>
          </p:nvPr>
        </p:nvGraphicFramePr>
        <p:xfrm>
          <a:off x="762000" y="533400"/>
          <a:ext cx="7391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D476D3-8F86-4C50-897C-7D46E4761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5BD476D3-8F86-4C50-897C-7D46E47613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59349C-7E12-4020-95BC-087D64E4A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7359349C-7E12-4020-95BC-087D64E4A6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473188-2E38-4F5C-B229-426118DC2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F2473188-2E38-4F5C-B229-426118DC2E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C0DCB9-CDB8-4B96-B73F-64D5B02A0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42C0DCB9-CDB8-4B96-B73F-64D5B02A02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C11968-DD77-4F7F-B907-D2300E8C4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73C11968-DD77-4F7F-B907-D2300E8C4E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B158CD-D37A-424F-B1CC-CCC8789E4A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BDB158CD-D37A-424F-B1CC-CCC8789E4A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96752E-EC66-418B-84C9-D6569B88F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CE96752E-EC66-418B-84C9-D6569B88F5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1341</TotalTime>
  <Words>205</Words>
  <Application>Microsoft Office PowerPoint</Application>
  <PresentationFormat>On-screen Show (4:3)</PresentationFormat>
  <Paragraphs>77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স্বাগতম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বেহেশ্তের কতিপয় নেয়ামতের বিবরণ</vt:lpstr>
      <vt:lpstr>PowerPoint Presentation</vt:lpstr>
      <vt:lpstr>PowerPoint Presentation</vt:lpstr>
      <vt:lpstr>PowerPoint Presentation</vt:lpstr>
      <vt:lpstr>দলীয় কাজ</vt:lpstr>
      <vt:lpstr>মূল্যায়ন </vt:lpstr>
      <vt:lpstr>বাড়ীর কাজ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Abul Bashar</dc:creator>
  <cp:lastModifiedBy>ismail - [2010]</cp:lastModifiedBy>
  <cp:revision>124</cp:revision>
  <dcterms:created xsi:type="dcterms:W3CDTF">2006-08-16T00:00:00Z</dcterms:created>
  <dcterms:modified xsi:type="dcterms:W3CDTF">2020-02-03T15:38:32Z</dcterms:modified>
</cp:coreProperties>
</file>