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21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981199"/>
          </a:xfrm>
        </p:spPr>
        <p:txBody>
          <a:bodyPr>
            <a:normAutofit fontScale="90000"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6700" b="1" u="sng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	</a:t>
            </a:r>
            <a:r>
              <a:rPr lang="en-US" sz="6700" b="1" u="sng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K‡ivbv</a:t>
            </a:r>
            <a:r>
              <a:rPr lang="en-US" sz="6700" b="1" u="sng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6700" b="1" u="sng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fvBivm</a:t>
            </a:r>
            <a:r>
              <a:rPr lang="en-US" sz="2800" b="1" u="sng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/>
            </a:r>
            <a:br>
              <a:rPr lang="en-US" sz="2800" b="1" u="sng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</a:br>
            <a:r>
              <a:rPr lang="en-US" sz="7300" b="1" dirty="0" smtClean="0">
                <a:solidFill>
                  <a:srgbClr val="35CC12"/>
                </a:solidFill>
                <a:latin typeface="SutonnyMJ" pitchFamily="2" charset="0"/>
                <a:cs typeface="SutonnyMJ" pitchFamily="2" charset="0"/>
              </a:rPr>
              <a:t>AvZ¼ </a:t>
            </a:r>
            <a:r>
              <a:rPr lang="en-US" sz="7300" b="1" dirty="0" err="1" smtClean="0">
                <a:solidFill>
                  <a:srgbClr val="35CC12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7300" b="1" dirty="0" smtClean="0">
                <a:solidFill>
                  <a:srgbClr val="35CC12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7300" b="1" dirty="0" err="1" smtClean="0">
                <a:solidFill>
                  <a:srgbClr val="35CC12"/>
                </a:solidFill>
                <a:latin typeface="SutonnyMJ" pitchFamily="2" charset="0"/>
                <a:cs typeface="SutonnyMJ" pitchFamily="2" charset="0"/>
              </a:rPr>
              <a:t>m‡PZb</a:t>
            </a:r>
            <a:r>
              <a:rPr lang="en-US" sz="7300" b="1" dirty="0" smtClean="0">
                <a:solidFill>
                  <a:srgbClr val="35CC12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7300" b="1" dirty="0" err="1" smtClean="0">
                <a:solidFill>
                  <a:srgbClr val="35CC12"/>
                </a:solidFill>
                <a:latin typeface="SutonnyMJ" pitchFamily="2" charset="0"/>
                <a:cs typeface="SutonnyMJ" pitchFamily="2" charset="0"/>
              </a:rPr>
              <a:t>vKzb</a:t>
            </a:r>
            <a:r>
              <a:rPr lang="en-US" sz="7300" b="1" dirty="0" smtClean="0">
                <a:solidFill>
                  <a:srgbClr val="35CC12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rgbClr val="35CC1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35CC12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743200"/>
            <a:ext cx="59690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KweZv</a:t>
            </a:r>
            <a:endParaRPr lang="en-US" sz="6000" b="1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CORONA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81200"/>
            <a:ext cx="72390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54762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K‡ivbv</a:t>
            </a:r>
            <a:r>
              <a:rPr lang="en-US" b="1" u="sng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fvBivm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----Gm wm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gÛj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K‡ivbv‡K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K‡ivbv‡K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Zgb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nvZ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gyL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ay‡e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ev‡i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ev‡i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K‡ivbv‡K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iva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RbmgvMg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Gwo‡q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K‡ivbv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evuwP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jv‡Ki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¨ †`e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bv,‡Lvjv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gy‡L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nvuwP</a:t>
            </a:r>
            <a:r>
              <a:rPr lang="en-US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62200"/>
            <a:ext cx="4419600" cy="1905000"/>
          </a:xfrm>
          <a:prstGeom prst="rect">
            <a:avLst/>
          </a:prstGeom>
        </p:spPr>
      </p:pic>
      <p:pic>
        <p:nvPicPr>
          <p:cNvPr id="4" name="Picture 3" descr="2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04800"/>
            <a:ext cx="3657600" cy="2209800"/>
          </a:xfrm>
          <a:prstGeom prst="rect">
            <a:avLst/>
          </a:prstGeom>
        </p:spPr>
      </p:pic>
      <p:pic>
        <p:nvPicPr>
          <p:cNvPr id="5" name="Picture 4" descr="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495800"/>
            <a:ext cx="4495800" cy="2133600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2667000"/>
            <a:ext cx="3657600" cy="1828800"/>
          </a:xfrm>
          <a:prstGeom prst="rect">
            <a:avLst/>
          </a:prstGeom>
        </p:spPr>
      </p:pic>
      <p:pic>
        <p:nvPicPr>
          <p:cNvPr id="7" name="Picture 6" descr="৪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4724400"/>
            <a:ext cx="3657600" cy="1847850"/>
          </a:xfrm>
          <a:prstGeom prst="rect">
            <a:avLst/>
          </a:prstGeom>
        </p:spPr>
      </p:pic>
      <p:pic>
        <p:nvPicPr>
          <p:cNvPr id="8" name="Picture 7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" y="228600"/>
            <a:ext cx="4495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mLv‡b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_y-_y, 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bvBev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dje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dj‡Z,mevB‡K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eje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we‡klÁ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Wv³v‡ii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Pje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v¯’¨evZ©v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mZK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m½wb‡iva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gviv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Pje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Pjvi,K_v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eje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Kibvi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DcmM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gviv,Rvb‡Z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cvwi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Rvbvi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AvBBwWwmAvi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G,‡dvb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cvwi</a:t>
            </a:r>
            <a: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4800" dirty="0" smtClean="0">
                <a:solidFill>
                  <a:srgbClr val="0033CC"/>
                </a:solidFill>
                <a:latin typeface="SutonnyMJ" pitchFamily="2" charset="0"/>
                <a:cs typeface="SutonnyMJ" pitchFamily="2" charset="0"/>
              </a:rPr>
            </a:br>
            <a:endParaRPr 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৮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52400"/>
            <a:ext cx="3505200" cy="2895600"/>
          </a:xfrm>
          <a:prstGeom prst="rect">
            <a:avLst/>
          </a:prstGeom>
        </p:spPr>
      </p:pic>
      <p:pic>
        <p:nvPicPr>
          <p:cNvPr id="5" name="Picture 4" descr="১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200400"/>
            <a:ext cx="3581400" cy="3429000"/>
          </a:xfrm>
          <a:prstGeom prst="rect">
            <a:avLst/>
          </a:prstGeom>
        </p:spPr>
      </p:pic>
      <p:pic>
        <p:nvPicPr>
          <p:cNvPr id="6" name="Picture 5" descr="৯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429000"/>
            <a:ext cx="4944331" cy="3124200"/>
          </a:xfrm>
          <a:prstGeom prst="rect">
            <a:avLst/>
          </a:prstGeom>
        </p:spPr>
      </p:pic>
      <p:pic>
        <p:nvPicPr>
          <p:cNvPr id="7" name="Picture 6" descr="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43840"/>
            <a:ext cx="4800600" cy="29565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763000" cy="6507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mZK</a:t>
            </a: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n‡q,N‡i</a:t>
            </a: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vKe</a:t>
            </a: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m‡PZb</a:t>
            </a: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bvMwi‡Ki,cwiPq</a:t>
            </a: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ivLe</a:t>
            </a:r>
            <a:r>
              <a:rPr lang="en-US" sz="4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 †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gviv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hb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ytmg‡q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gviv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hb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	</a:t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m„wóKZ©v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ivL‡e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cÖv_©bv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mevB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†h _</a:t>
            </a:r>
            <a:r>
              <a:rPr lang="en-US" sz="48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sz="48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Amy¯’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hviv,mevB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my¯’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nDb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</a:t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mevB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m‡PZb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vKzb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334000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4398495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¯^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v¯’¨wewa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Pjyb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N‡i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vKzb,my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¯’ _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vKzb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K‡ivbv fvBivm AvZ¼ bq, m‡PZb _vKzb| </vt:lpstr>
      <vt:lpstr>Slide 2</vt:lpstr>
      <vt:lpstr>K‡ivbv fvBivm                       ----Gm wm gÛj K‡ivbv‡K fq bv K‡i, Ki‡Z n‡e Rq, K‡ivbv‡K Rq Kiv, †Zgb wKQz bq| fvj K‡i nvZ gyL ay‡e, mevB ev‡i ev‡i, Gi gva¨‡g K‡ivbv‡K mevB, †iva Ki‡Z cv‡i| RbmgvMg Gwo‡q mevB, K‡ivbv †_‡K evuwP, ‡jv‡Ki g‡a¨ †`e bv,‡Lvjv gy‡L nvuwP| </vt:lpstr>
      <vt:lpstr>   </vt:lpstr>
      <vt:lpstr>Slide 5</vt:lpstr>
      <vt:lpstr> 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K‡ivbv fvBivm AvZ¼ bq, m‡PZb _vKzb| </dc:title>
  <dc:creator>SUMAN</dc:creator>
  <cp:lastModifiedBy>SUMAN</cp:lastModifiedBy>
  <cp:revision>11</cp:revision>
  <dcterms:created xsi:type="dcterms:W3CDTF">2006-08-16T00:00:00Z</dcterms:created>
  <dcterms:modified xsi:type="dcterms:W3CDTF">2020-03-31T04:50:32Z</dcterms:modified>
</cp:coreProperties>
</file>