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66781-5A97-47A3-A103-C4B201F754DA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D4715-2011-41FA-B159-D644B705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D4715-2011-41FA-B159-D644B70504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1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6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6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6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8F38-B3BF-4C9B-B6BE-224C1C426B93}" type="datetimeFigureOut">
              <a:rPr lang="en-US" smtClean="0"/>
              <a:t>01-Nov-19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0688-4CC9-4F87-A45E-19958288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40000" y="342900"/>
            <a:ext cx="6997700" cy="6299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5800" y="647700"/>
            <a:ext cx="3302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-qimg-a5f2ea48fa87f98201e92a473535aa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0472"/>
            <a:ext cx="4457040" cy="3553328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14400" y="4876800"/>
            <a:ext cx="72390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ঋ, র, ষ এর পর স্বরধ্বনি ষ, য়, ব, হ, ং এবং ক ও প বর্গীয় ধ্বনি থাকলে তার পরবর্তী ন ‘ণ’ হয়</a:t>
            </a:r>
            <a:r>
              <a:rPr lang="en-US" sz="3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922" y="304800"/>
            <a:ext cx="4191478" cy="3352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143000" y="3810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3005AB"/>
                </a:solidFill>
              </a:rPr>
              <a:t>হরিণ</a:t>
            </a:r>
            <a:endParaRPr lang="en-US" sz="4000" dirty="0">
              <a:solidFill>
                <a:srgbClr val="3005A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886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3005AB"/>
                </a:solidFill>
              </a:rPr>
              <a:t>ব্রাহ্মণ</a:t>
            </a:r>
            <a:endParaRPr lang="en-US" sz="3600" b="1" dirty="0">
              <a:solidFill>
                <a:srgbClr val="3005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hatti-inner201710080952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8" y="304800"/>
            <a:ext cx="5006622" cy="4038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781300" y="5689600"/>
            <a:ext cx="63627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উপরের শব্দগুলোতে স্বভাবতই ণ হয়।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600" y="381000"/>
            <a:ext cx="4368800" cy="3962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00200" y="4572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3005AB"/>
                </a:solidFill>
              </a:rPr>
              <a:t>বাণিজ্য</a:t>
            </a:r>
            <a:endParaRPr lang="en-US" sz="3600" b="1" dirty="0">
              <a:solidFill>
                <a:srgbClr val="3005A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2500" y="4662557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3005AB"/>
                </a:solidFill>
              </a:rPr>
              <a:t>বেণী</a:t>
            </a:r>
            <a:endParaRPr lang="en-US" sz="4000" b="1" dirty="0">
              <a:solidFill>
                <a:srgbClr val="3005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300" y="508000"/>
            <a:ext cx="72771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2400" y="2857500"/>
            <a:ext cx="78867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1D06C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IN" sz="4800" dirty="0" smtClean="0">
                <a:solidFill>
                  <a:srgbClr val="1D06C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</a:t>
            </a:r>
            <a:r>
              <a:rPr lang="bn-IN" sz="4800" dirty="0" smtClean="0">
                <a:solidFill>
                  <a:srgbClr val="1D06C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নিয়ম লিখ?</a:t>
            </a:r>
            <a:endParaRPr lang="en-US" sz="4800" dirty="0" smtClean="0">
              <a:solidFill>
                <a:srgbClr val="1D06C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7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4300" y="622300"/>
            <a:ext cx="6096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3600" y="2870200"/>
            <a:ext cx="90043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ণত্ব বিধান কাকে বলে?</a:t>
            </a:r>
          </a:p>
          <a:p>
            <a:r>
              <a:rPr lang="bn-IN" sz="4000" b="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স্বভাবতই ণ ব্যাবহার হয় এরুপ ৫ টি  শব্দ লিখ।</a:t>
            </a:r>
            <a:endParaRPr lang="en-US" sz="4000" b="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8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4377" y="520700"/>
            <a:ext cx="3606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3005AB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839254" y="1910834"/>
            <a:ext cx="9997045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ণ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ব্যাবরিত হয় এরকম ১০ টি শব্দ খাতায়  লিখে আনবে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0800000" flipH="1" flipV="1">
            <a:off x="406400" y="0"/>
            <a:ext cx="11201400" cy="67691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60800" y="-1"/>
            <a:ext cx="56515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4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520700"/>
            <a:ext cx="10617200" cy="58801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94000" y="800100"/>
            <a:ext cx="55626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ও স্বাগতম।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58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838200"/>
            <a:ext cx="44196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3200" dirty="0" smtClean="0">
              <a:solidFill>
                <a:srgbClr val="1D06CA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০২/১০/২০১৯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endParaRPr lang="bn-IN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5600" y="838200"/>
            <a:ext cx="4305300" cy="45243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মুঞ্জুরুল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পাতুলীপাড়া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ভাঙ্গুড়া,পাবনা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00400" y="977900"/>
            <a:ext cx="1219200" cy="11176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1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4100" y="342900"/>
            <a:ext cx="10439400" cy="637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10795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0400" y="2413000"/>
            <a:ext cx="919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,কঙ্ক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কা,আপ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গণ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বা</a:t>
            </a:r>
            <a:r>
              <a:rPr lang="bn-IN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7200" y="863600"/>
            <a:ext cx="59055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আমাদের </a:t>
            </a:r>
            <a:r>
              <a:rPr lang="bn-IN" sz="32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আলোচ্য বিষয়</a:t>
            </a:r>
            <a:endParaRPr lang="en-US" sz="3200" b="1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3900" y="2413000"/>
            <a:ext cx="5372100" cy="258532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5400" b="1" dirty="0" smtClean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ণ-ত্ব বিধান</a:t>
            </a:r>
            <a:endParaRPr lang="en-US" sz="5400" b="1" dirty="0" smtClean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4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9400" y="800100"/>
            <a:ext cx="25019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70100"/>
            <a:ext cx="9296400" cy="26776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শিক্ষার্থিরা----</a:t>
            </a:r>
          </a:p>
          <a:p>
            <a:pPr algn="just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 বিধানের সঙ্গা লিখতে পারবে।</a:t>
            </a:r>
          </a:p>
          <a:p>
            <a:pPr algn="just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 বিধানের বৈশিষ্ট্য লিখতে পারবে।</a:t>
            </a:r>
          </a:p>
          <a:p>
            <a:pPr algn="just">
              <a:buFont typeface="Wingdings" pitchFamily="2" charset="2"/>
              <a:buChar char="v"/>
            </a:pPr>
            <a:r>
              <a:rPr lang="bn-IN" sz="28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 বিধানের সঠিক ব্যাবহার করতে পারবে।</a:t>
            </a:r>
          </a:p>
          <a:p>
            <a:pPr algn="just">
              <a:buFont typeface="Wingdings" pitchFamily="2" charset="2"/>
              <a:buChar char="v"/>
            </a:pPr>
            <a:endParaRPr lang="en-US" sz="2800" b="1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1231900"/>
            <a:ext cx="2743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 বিধান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2400" y="3251200"/>
            <a:ext cx="7861300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ণ এর ব্যাবহারকে ণত্ব বিধান বলে।</a:t>
            </a:r>
            <a:endParaRPr lang="en-US" sz="4000" b="1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6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uth-Melb-Market-150-Years-Bring-Back-the-Bell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900" y="826750"/>
            <a:ext cx="3703292" cy="2877500"/>
          </a:xfrm>
          <a:prstGeom prst="rect">
            <a:avLst/>
          </a:prstGeom>
        </p:spPr>
      </p:pic>
      <p:pic>
        <p:nvPicPr>
          <p:cNvPr id="4" name="Picture 3" descr="8201427677_6e66ea07b9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165" y="750550"/>
            <a:ext cx="4000425" cy="3017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50163" y="5170150"/>
            <a:ext cx="6456827" cy="14465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 বর্গীয়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‘ণ’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823" y="4331950"/>
            <a:ext cx="2596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ঘণ্টা</a:t>
            </a:r>
            <a:endParaRPr lang="en-US" sz="5400" b="1" dirty="0">
              <a:solidFill>
                <a:srgbClr val="1D06C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9641" y="4255750"/>
            <a:ext cx="2666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IN" sz="5400" b="1" dirty="0" smtClean="0">
                <a:solidFill>
                  <a:srgbClr val="1D06CA"/>
                </a:solidFill>
                <a:latin typeface="NikoshBAN" pitchFamily="2" charset="0"/>
                <a:cs typeface="NikoshBAN" pitchFamily="2" charset="0"/>
              </a:rPr>
              <a:t>ণ্ঠন</a:t>
            </a:r>
            <a:endParaRPr lang="en-US" sz="5400" b="1" dirty="0">
              <a:solidFill>
                <a:srgbClr val="1D06C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4315" y="3842484"/>
            <a:ext cx="3447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b="1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ণ এর ব্যাবহারকে ণত্ব বিধান বলে।</a:t>
            </a:r>
            <a:endParaRPr lang="en-US" sz="2400" b="1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ilySun-2017-03-07-02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1"/>
            <a:ext cx="4038600" cy="32331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grass_10surprising_hea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242" y="152400"/>
            <a:ext cx="4243197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90600" y="4648200"/>
            <a:ext cx="72390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ঋ, র, ষ এর পর ‘ণ’ হয়।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33528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ভাষণ</a:t>
            </a:r>
            <a:endParaRPr lang="en-US" sz="44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505200"/>
            <a:ext cx="32766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তৃণ</a:t>
            </a:r>
            <a:endParaRPr lang="en-US" sz="48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215</Words>
  <Application>Microsoft Office PowerPoint</Application>
  <PresentationFormat>Widescreen</PresentationFormat>
  <Paragraphs>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7</cp:revision>
  <dcterms:created xsi:type="dcterms:W3CDTF">2019-11-01T18:10:40Z</dcterms:created>
  <dcterms:modified xsi:type="dcterms:W3CDTF">2019-11-01T19:00:56Z</dcterms:modified>
</cp:coreProperties>
</file>