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3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1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8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6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8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0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1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9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BBDA-6105-4BE0-ABF7-C2668CE6F0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D31F-8E14-4BB9-9586-2C039D07D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4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dshahjahanalisardar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669" y="1355619"/>
            <a:ext cx="8123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GB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4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4174" y="397565"/>
            <a:ext cx="682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87" y="1067375"/>
            <a:ext cx="956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87" y="1862506"/>
            <a:ext cx="154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287" y="2657637"/>
                <a:ext cx="11105322" cy="369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সমস্যাটি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চিহ্নিত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P = ৮০০০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n = ৩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r = ১০%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= ০.১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C =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     = 8000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(1+0.1)</a:t>
                </a:r>
                <a:r>
                  <a:rPr lang="en-GB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     = 10648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(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ক্যালকুলেটর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GB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7" y="2657637"/>
                <a:ext cx="11105322" cy="3691460"/>
              </a:xfrm>
              <a:prstGeom prst="rect">
                <a:avLst/>
              </a:prstGeom>
              <a:blipFill rotWithShape="0">
                <a:blip r:embed="rId2"/>
                <a:stretch>
                  <a:fillRect l="-1701" t="-2640" r="-1756" b="-5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75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55606"/>
            <a:ext cx="2332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209893"/>
            <a:ext cx="5711686" cy="312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61" y="3988905"/>
            <a:ext cx="10535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870" y="344557"/>
            <a:ext cx="165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355" y="1487412"/>
            <a:ext cx="1076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86" y="2568712"/>
            <a:ext cx="11608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বছরান্তে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ক. ২০৫০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খ. ২১০০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গ. ২২০০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ঘ. ২২৫০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বছরান্তে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ক. ২৪০০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খ. ২৪২০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গ. ২৪৪০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ঘ. ২৪৫০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বছরান্তে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ক. ২০৫০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খ. ২১০০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গ. ২১৫০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ঘ. ২২০০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886" y="401015"/>
            <a:ext cx="251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74" y="0"/>
            <a:ext cx="4471788" cy="4185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147" y="1549489"/>
            <a:ext cx="6957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বছরান্তে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সবৃদ্ধিমূল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বছরান্তে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সবৃদ্ধিমূল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২০২৮০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47" y="3486833"/>
            <a:ext cx="695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46" y="4332446"/>
            <a:ext cx="11814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8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6" y="1245705"/>
            <a:ext cx="95813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52" y="397566"/>
            <a:ext cx="601648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1130" y="424071"/>
            <a:ext cx="504907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52" y="1616766"/>
            <a:ext cx="6016488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নম্বর-০১৭১৯৯৩০৪২৫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mdshahjahanalisardar@gmail.com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130" y="1709532"/>
            <a:ext cx="5049079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৮ম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/০৩/২০২০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5" y="5210043"/>
            <a:ext cx="2597426" cy="11003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57851" y="3390064"/>
            <a:ext cx="2597426" cy="1740467"/>
            <a:chOff x="2597426" y="3339462"/>
            <a:chExt cx="2597426" cy="17404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16" y="3339462"/>
              <a:ext cx="1392936" cy="6400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426" y="3979542"/>
              <a:ext cx="2597426" cy="110038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863862" y="970254"/>
            <a:ext cx="2597426" cy="2957166"/>
            <a:chOff x="5440340" y="1018665"/>
            <a:chExt cx="2597426" cy="29571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322" y="1018665"/>
              <a:ext cx="972703" cy="5087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830" y="1533296"/>
              <a:ext cx="1362075" cy="7154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830" y="2235364"/>
              <a:ext cx="1392936" cy="64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340" y="2875444"/>
              <a:ext cx="2597426" cy="110038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896225" y="168749"/>
            <a:ext cx="2597426" cy="2658282"/>
            <a:chOff x="8591425" y="460296"/>
            <a:chExt cx="2597426" cy="26582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184" y="460296"/>
              <a:ext cx="1351667" cy="6319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425" y="2018191"/>
              <a:ext cx="2597426" cy="1100387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2585" y="1065558"/>
              <a:ext cx="2086266" cy="95263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857991" y="6310430"/>
            <a:ext cx="173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6846" y="5210043"/>
            <a:ext cx="173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9760" y="4030144"/>
            <a:ext cx="173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25220" y="2943466"/>
            <a:ext cx="173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740" y="4545756"/>
            <a:ext cx="225286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8094" y="2672667"/>
            <a:ext cx="225286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2678" y="352519"/>
            <a:ext cx="225286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0782" y="3644676"/>
            <a:ext cx="225286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713" y="569843"/>
            <a:ext cx="960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495" y="1351722"/>
            <a:ext cx="1073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8713" y="2332383"/>
            <a:ext cx="89717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GB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722" y="940904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922" y="2637183"/>
            <a:ext cx="9289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491" y="437322"/>
            <a:ext cx="1073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5489" y="2191648"/>
                <a:ext cx="10734261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১০০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১০% = ১০০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১০ </a:t>
                </a:r>
                <a:r>
                  <a:rPr lang="en-GB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89" y="2191648"/>
                <a:ext cx="10734261" cy="924805"/>
              </a:xfrm>
              <a:prstGeom prst="rect">
                <a:avLst/>
              </a:prstGeom>
              <a:blipFill rotWithShape="0">
                <a:blip r:embed="rId2"/>
                <a:stretch>
                  <a:fillRect l="-1760" b="-15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5489" y="3116453"/>
            <a:ext cx="1073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১০০ + ১০ ) = ১১০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489" y="4507931"/>
            <a:ext cx="11138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বছরান্তে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বৃদ্ধিপ্রাপ্ত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বৃদ্ধিপ্রাপ্ত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56" y="424070"/>
            <a:ext cx="111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2660" y="1070401"/>
            <a:ext cx="83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1984801"/>
                <a:ext cx="970721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ধরা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প্রারম্ভিক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P ,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r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১ম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বছরান্তে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= P+P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= P (1 + r)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২য়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বছরান্তে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১ম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= P(1+r) + P(1+r)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r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=P(1+r) (1+r)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=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endParaRPr lang="en-GB" sz="3600" baseline="30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84801"/>
                <a:ext cx="9707216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883" t="-2156" b="-4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27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2852" y="609600"/>
                <a:ext cx="10721009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৩য়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বছরান্তে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২য়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=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GB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r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=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(1+r)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=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বছরান্তে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C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C =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–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প্রারম্ভিক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C - P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= P(1+r)</a:t>
                </a:r>
                <a:r>
                  <a:rPr lang="en-US" sz="36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 P </a:t>
                </a:r>
                <a:endParaRPr lang="en-GB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609600"/>
                <a:ext cx="10721009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1706" t="-1801" b="-3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7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061" y="1531875"/>
            <a:ext cx="2796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6" y="147004"/>
            <a:ext cx="5403221" cy="3600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1721" y="4545496"/>
            <a:ext cx="9329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8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507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2020-03-30T14:00:20Z</dcterms:created>
  <dcterms:modified xsi:type="dcterms:W3CDTF">2020-03-30T18:05:00Z</dcterms:modified>
</cp:coreProperties>
</file>