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60" r:id="rId6"/>
    <p:sldId id="271" r:id="rId7"/>
    <p:sldId id="272" r:id="rId8"/>
    <p:sldId id="273" r:id="rId9"/>
    <p:sldId id="261" r:id="rId10"/>
    <p:sldId id="262" r:id="rId11"/>
    <p:sldId id="258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0A846-B7DC-4400-98DE-EC3151E591F3}" type="doc">
      <dgm:prSet loTypeId="urn:microsoft.com/office/officeart/2005/8/layout/radial5" loCatId="cycle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C0DFCE9-4C12-40FA-B6C9-8130ACAB06E6}">
      <dgm:prSet phldrT="[Text]" custT="1"/>
      <dgm:spPr/>
      <dgm:t>
        <a:bodyPr/>
        <a:lstStyle/>
        <a:p>
          <a:r>
            <a:rPr lang="ar-SA" sz="3600" dirty="0" smtClean="0"/>
            <a:t>الحديث</a:t>
          </a:r>
          <a:endParaRPr lang="en-US" sz="3600" dirty="0"/>
        </a:p>
      </dgm:t>
    </dgm:pt>
    <dgm:pt modelId="{FD30FAA6-552E-4A04-8582-AE77D7E29037}" type="parTrans" cxnId="{F703759E-08D3-46B9-91B5-5BF080A93AB9}">
      <dgm:prSet/>
      <dgm:spPr/>
      <dgm:t>
        <a:bodyPr/>
        <a:lstStyle/>
        <a:p>
          <a:endParaRPr lang="en-US"/>
        </a:p>
      </dgm:t>
    </dgm:pt>
    <dgm:pt modelId="{4D375F02-94C3-48F9-AD43-131094B2377B}" type="sibTrans" cxnId="{F703759E-08D3-46B9-91B5-5BF080A93AB9}">
      <dgm:prSet/>
      <dgm:spPr/>
      <dgm:t>
        <a:bodyPr/>
        <a:lstStyle/>
        <a:p>
          <a:endParaRPr lang="en-US"/>
        </a:p>
      </dgm:t>
    </dgm:pt>
    <dgm:pt modelId="{999662B9-AC86-4138-807E-3FD3D0F3C29B}">
      <dgm:prSet phldrT="[Text]" custT="1"/>
      <dgm:spPr/>
      <dgm:t>
        <a:bodyPr/>
        <a:lstStyle/>
        <a:p>
          <a:r>
            <a:rPr lang="ar-SA" sz="2800" dirty="0" smtClean="0"/>
            <a:t> </a:t>
          </a:r>
          <a:r>
            <a:rPr lang="ar-SA" sz="3600" dirty="0" smtClean="0"/>
            <a:t>قولي</a:t>
          </a:r>
          <a:endParaRPr lang="en-US" sz="2800" dirty="0"/>
        </a:p>
      </dgm:t>
    </dgm:pt>
    <dgm:pt modelId="{B3C417C5-89E3-45DE-995E-B2912A1C6FBA}" type="parTrans" cxnId="{217C585F-B053-462C-8661-42FD5C6776E9}">
      <dgm:prSet/>
      <dgm:spPr/>
      <dgm:t>
        <a:bodyPr/>
        <a:lstStyle/>
        <a:p>
          <a:endParaRPr lang="en-US"/>
        </a:p>
      </dgm:t>
    </dgm:pt>
    <dgm:pt modelId="{40AF8015-ACCC-4488-A89C-E292E16BA80C}" type="sibTrans" cxnId="{217C585F-B053-462C-8661-42FD5C6776E9}">
      <dgm:prSet/>
      <dgm:spPr/>
      <dgm:t>
        <a:bodyPr/>
        <a:lstStyle/>
        <a:p>
          <a:endParaRPr lang="en-US"/>
        </a:p>
      </dgm:t>
    </dgm:pt>
    <dgm:pt modelId="{145D77AB-668C-47F2-A492-4A860CC573CF}">
      <dgm:prSet phldrT="[Text]" custT="1"/>
      <dgm:spPr/>
      <dgm:t>
        <a:bodyPr/>
        <a:lstStyle/>
        <a:p>
          <a:r>
            <a:rPr lang="ar-SA" sz="3600" dirty="0" smtClean="0"/>
            <a:t>فعلي</a:t>
          </a:r>
          <a:endParaRPr lang="en-US" sz="3600" dirty="0"/>
        </a:p>
      </dgm:t>
    </dgm:pt>
    <dgm:pt modelId="{3EA962E7-D88F-4B01-ABD9-7996EC2561B2}" type="parTrans" cxnId="{EF5CE1CF-9AFD-42B8-B0F9-A112B103D44C}">
      <dgm:prSet/>
      <dgm:spPr/>
      <dgm:t>
        <a:bodyPr/>
        <a:lstStyle/>
        <a:p>
          <a:endParaRPr lang="en-US"/>
        </a:p>
      </dgm:t>
    </dgm:pt>
    <dgm:pt modelId="{333528D3-A287-47A2-869B-97A6D9F9EEA6}" type="sibTrans" cxnId="{EF5CE1CF-9AFD-42B8-B0F9-A112B103D44C}">
      <dgm:prSet/>
      <dgm:spPr/>
      <dgm:t>
        <a:bodyPr/>
        <a:lstStyle/>
        <a:p>
          <a:endParaRPr lang="en-US"/>
        </a:p>
      </dgm:t>
    </dgm:pt>
    <dgm:pt modelId="{A9F10871-A004-41E5-9F8F-8C9622AA2820}">
      <dgm:prSet/>
      <dgm:spPr/>
      <dgm:t>
        <a:bodyPr/>
        <a:lstStyle/>
        <a:p>
          <a:endParaRPr lang="en-US"/>
        </a:p>
      </dgm:t>
    </dgm:pt>
    <dgm:pt modelId="{62A8F2D8-B26A-48E3-A388-A8D8A8223458}" type="parTrans" cxnId="{0686F171-AFAC-451D-81E3-4989B226E55D}">
      <dgm:prSet/>
      <dgm:spPr/>
      <dgm:t>
        <a:bodyPr/>
        <a:lstStyle/>
        <a:p>
          <a:endParaRPr lang="en-US"/>
        </a:p>
      </dgm:t>
    </dgm:pt>
    <dgm:pt modelId="{ED2959A2-5BAF-4C50-B83F-3C7779590C26}" type="sibTrans" cxnId="{0686F171-AFAC-451D-81E3-4989B226E55D}">
      <dgm:prSet/>
      <dgm:spPr/>
      <dgm:t>
        <a:bodyPr/>
        <a:lstStyle/>
        <a:p>
          <a:endParaRPr lang="en-US"/>
        </a:p>
      </dgm:t>
    </dgm:pt>
    <dgm:pt modelId="{869C7A0F-D323-43E9-A8F9-7525306AE38F}">
      <dgm:prSet phldrT="[Text]" custT="1"/>
      <dgm:spPr/>
      <dgm:t>
        <a:bodyPr/>
        <a:lstStyle/>
        <a:p>
          <a:r>
            <a:rPr lang="ar-SA" sz="2800" dirty="0" smtClean="0"/>
            <a:t>تقريري</a:t>
          </a:r>
          <a:endParaRPr lang="en-US" sz="2800" dirty="0"/>
        </a:p>
      </dgm:t>
    </dgm:pt>
    <dgm:pt modelId="{9B975C9C-B697-46FF-A353-2D7FEC089B91}" type="parTrans" cxnId="{DC72DF79-D64C-405B-872E-060E0BD37D6D}">
      <dgm:prSet/>
      <dgm:spPr/>
      <dgm:t>
        <a:bodyPr/>
        <a:lstStyle/>
        <a:p>
          <a:endParaRPr lang="en-US"/>
        </a:p>
      </dgm:t>
    </dgm:pt>
    <dgm:pt modelId="{8DB62E50-AA3A-44C7-A5E6-ADCD78B8ACC0}" type="sibTrans" cxnId="{DC72DF79-D64C-405B-872E-060E0BD37D6D}">
      <dgm:prSet/>
      <dgm:spPr/>
      <dgm:t>
        <a:bodyPr/>
        <a:lstStyle/>
        <a:p>
          <a:endParaRPr lang="en-US"/>
        </a:p>
      </dgm:t>
    </dgm:pt>
    <dgm:pt modelId="{29208A19-9601-4D00-A5BC-1F374273806A}" type="pres">
      <dgm:prSet presAssocID="{5970A846-B7DC-4400-98DE-EC3151E591F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0FF6E8-60AE-4683-A854-B2DBD0D1A3C5}" type="pres">
      <dgm:prSet presAssocID="{DC0DFCE9-4C12-40FA-B6C9-8130ACAB06E6}" presName="centerShape" presStyleLbl="node0" presStyleIdx="0" presStyleCnt="1" custScaleX="159559" custScaleY="130429" custLinFactNeighborX="828" custLinFactNeighborY="1736"/>
      <dgm:spPr/>
      <dgm:t>
        <a:bodyPr/>
        <a:lstStyle/>
        <a:p>
          <a:endParaRPr lang="en-US"/>
        </a:p>
      </dgm:t>
    </dgm:pt>
    <dgm:pt modelId="{D100EC72-6BA1-4FEA-8BD2-FA6F57E78368}" type="pres">
      <dgm:prSet presAssocID="{B3C417C5-89E3-45DE-995E-B2912A1C6FBA}" presName="parTrans" presStyleLbl="sibTrans2D1" presStyleIdx="0" presStyleCnt="3"/>
      <dgm:spPr/>
      <dgm:t>
        <a:bodyPr/>
        <a:lstStyle/>
        <a:p>
          <a:endParaRPr lang="en-US"/>
        </a:p>
      </dgm:t>
    </dgm:pt>
    <dgm:pt modelId="{125337AC-5355-4217-8254-FE527AA60E63}" type="pres">
      <dgm:prSet presAssocID="{B3C417C5-89E3-45DE-995E-B2912A1C6FB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AB2DB13-EB34-451F-8C83-08DEB1BBA57E}" type="pres">
      <dgm:prSet presAssocID="{999662B9-AC86-4138-807E-3FD3D0F3C29B}" presName="node" presStyleLbl="node1" presStyleIdx="0" presStyleCnt="3" custScaleX="136342" custScaleY="108234" custRadScaleRad="104914" custRadScaleInc="3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1803E-EF41-4CB7-8BA2-9E129584909E}" type="pres">
      <dgm:prSet presAssocID="{3EA962E7-D88F-4B01-ABD9-7996EC2561B2}" presName="parTrans" presStyleLbl="sibTrans2D1" presStyleIdx="1" presStyleCnt="3"/>
      <dgm:spPr/>
      <dgm:t>
        <a:bodyPr/>
        <a:lstStyle/>
        <a:p>
          <a:endParaRPr lang="en-US"/>
        </a:p>
      </dgm:t>
    </dgm:pt>
    <dgm:pt modelId="{9CA18FA8-F1AD-4CF2-BB2A-891507DD128F}" type="pres">
      <dgm:prSet presAssocID="{3EA962E7-D88F-4B01-ABD9-7996EC2561B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CF30271-0604-4180-8815-B6A013B64224}" type="pres">
      <dgm:prSet presAssocID="{145D77AB-668C-47F2-A492-4A860CC573CF}" presName="node" presStyleLbl="node1" presStyleIdx="1" presStyleCnt="3" custScaleX="133691" custScaleY="113846" custRadScaleRad="124873" custRadScaleInc="-3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4EC04-AF74-480B-A8E9-C41D2517735F}" type="pres">
      <dgm:prSet presAssocID="{9B975C9C-B697-46FF-A353-2D7FEC089B91}" presName="parTrans" presStyleLbl="sibTrans2D1" presStyleIdx="2" presStyleCnt="3"/>
      <dgm:spPr/>
      <dgm:t>
        <a:bodyPr/>
        <a:lstStyle/>
        <a:p>
          <a:endParaRPr lang="en-US"/>
        </a:p>
      </dgm:t>
    </dgm:pt>
    <dgm:pt modelId="{50A23C0D-EE47-4F87-92AF-D41D71EC7895}" type="pres">
      <dgm:prSet presAssocID="{9B975C9C-B697-46FF-A353-2D7FEC089B9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06DBFAC-B2F6-4104-A572-FAC3A715EB40}" type="pres">
      <dgm:prSet presAssocID="{869C7A0F-D323-43E9-A8F9-7525306AE38F}" presName="node" presStyleLbl="node1" presStyleIdx="2" presStyleCnt="3" custScaleX="133155" custScaleY="124808" custRadScaleRad="135376" custRadScaleInc="10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6A213-6FAD-4DB2-91B4-6894E273E586}" type="presOf" srcId="{DC0DFCE9-4C12-40FA-B6C9-8130ACAB06E6}" destId="{880FF6E8-60AE-4683-A854-B2DBD0D1A3C5}" srcOrd="0" destOrd="0" presId="urn:microsoft.com/office/officeart/2005/8/layout/radial5"/>
    <dgm:cxn modelId="{DC72DF79-D64C-405B-872E-060E0BD37D6D}" srcId="{DC0DFCE9-4C12-40FA-B6C9-8130ACAB06E6}" destId="{869C7A0F-D323-43E9-A8F9-7525306AE38F}" srcOrd="2" destOrd="0" parTransId="{9B975C9C-B697-46FF-A353-2D7FEC089B91}" sibTransId="{8DB62E50-AA3A-44C7-A5E6-ADCD78B8ACC0}"/>
    <dgm:cxn modelId="{9C5B8903-91E5-46BB-87D7-25DB8EA74029}" type="presOf" srcId="{9B975C9C-B697-46FF-A353-2D7FEC089B91}" destId="{50A23C0D-EE47-4F87-92AF-D41D71EC7895}" srcOrd="1" destOrd="0" presId="urn:microsoft.com/office/officeart/2005/8/layout/radial5"/>
    <dgm:cxn modelId="{7A0310BB-1FDB-4768-B6FE-2D30AA88DCFD}" type="presOf" srcId="{3EA962E7-D88F-4B01-ABD9-7996EC2561B2}" destId="{9CA18FA8-F1AD-4CF2-BB2A-891507DD128F}" srcOrd="1" destOrd="0" presId="urn:microsoft.com/office/officeart/2005/8/layout/radial5"/>
    <dgm:cxn modelId="{E9C2FD38-83AA-4F1D-92EE-2DFD71F0DA5B}" type="presOf" srcId="{B3C417C5-89E3-45DE-995E-B2912A1C6FBA}" destId="{D100EC72-6BA1-4FEA-8BD2-FA6F57E78368}" srcOrd="0" destOrd="0" presId="urn:microsoft.com/office/officeart/2005/8/layout/radial5"/>
    <dgm:cxn modelId="{3BE81A02-A1BA-450D-B888-CA701DF48AA4}" type="presOf" srcId="{5970A846-B7DC-4400-98DE-EC3151E591F3}" destId="{29208A19-9601-4D00-A5BC-1F374273806A}" srcOrd="0" destOrd="0" presId="urn:microsoft.com/office/officeart/2005/8/layout/radial5"/>
    <dgm:cxn modelId="{C1AA1D7C-DE5C-47CE-8321-DC3E705E3EF8}" type="presOf" srcId="{9B975C9C-B697-46FF-A353-2D7FEC089B91}" destId="{9AA4EC04-AF74-480B-A8E9-C41D2517735F}" srcOrd="0" destOrd="0" presId="urn:microsoft.com/office/officeart/2005/8/layout/radial5"/>
    <dgm:cxn modelId="{EF5CE1CF-9AFD-42B8-B0F9-A112B103D44C}" srcId="{DC0DFCE9-4C12-40FA-B6C9-8130ACAB06E6}" destId="{145D77AB-668C-47F2-A492-4A860CC573CF}" srcOrd="1" destOrd="0" parTransId="{3EA962E7-D88F-4B01-ABD9-7996EC2561B2}" sibTransId="{333528D3-A287-47A2-869B-97A6D9F9EEA6}"/>
    <dgm:cxn modelId="{217C585F-B053-462C-8661-42FD5C6776E9}" srcId="{DC0DFCE9-4C12-40FA-B6C9-8130ACAB06E6}" destId="{999662B9-AC86-4138-807E-3FD3D0F3C29B}" srcOrd="0" destOrd="0" parTransId="{B3C417C5-89E3-45DE-995E-B2912A1C6FBA}" sibTransId="{40AF8015-ACCC-4488-A89C-E292E16BA80C}"/>
    <dgm:cxn modelId="{F703759E-08D3-46B9-91B5-5BF080A93AB9}" srcId="{5970A846-B7DC-4400-98DE-EC3151E591F3}" destId="{DC0DFCE9-4C12-40FA-B6C9-8130ACAB06E6}" srcOrd="0" destOrd="0" parTransId="{FD30FAA6-552E-4A04-8582-AE77D7E29037}" sibTransId="{4D375F02-94C3-48F9-AD43-131094B2377B}"/>
    <dgm:cxn modelId="{90316A4C-FD7D-4407-BB8C-58D4463CBBE9}" type="presOf" srcId="{3EA962E7-D88F-4B01-ABD9-7996EC2561B2}" destId="{3641803E-EF41-4CB7-8BA2-9E129584909E}" srcOrd="0" destOrd="0" presId="urn:microsoft.com/office/officeart/2005/8/layout/radial5"/>
    <dgm:cxn modelId="{700A52E8-ACEC-485A-8188-0A9EC906AC36}" type="presOf" srcId="{145D77AB-668C-47F2-A492-4A860CC573CF}" destId="{ECF30271-0604-4180-8815-B6A013B64224}" srcOrd="0" destOrd="0" presId="urn:microsoft.com/office/officeart/2005/8/layout/radial5"/>
    <dgm:cxn modelId="{0686F171-AFAC-451D-81E3-4989B226E55D}" srcId="{5970A846-B7DC-4400-98DE-EC3151E591F3}" destId="{A9F10871-A004-41E5-9F8F-8C9622AA2820}" srcOrd="1" destOrd="0" parTransId="{62A8F2D8-B26A-48E3-A388-A8D8A8223458}" sibTransId="{ED2959A2-5BAF-4C50-B83F-3C7779590C26}"/>
    <dgm:cxn modelId="{C5481E07-CF3D-4E0B-BBE6-79E1D1502747}" type="presOf" srcId="{869C7A0F-D323-43E9-A8F9-7525306AE38F}" destId="{F06DBFAC-B2F6-4104-A572-FAC3A715EB40}" srcOrd="0" destOrd="0" presId="urn:microsoft.com/office/officeart/2005/8/layout/radial5"/>
    <dgm:cxn modelId="{47BABD19-9C94-4C91-A824-55EAE8EA0324}" type="presOf" srcId="{B3C417C5-89E3-45DE-995E-B2912A1C6FBA}" destId="{125337AC-5355-4217-8254-FE527AA60E63}" srcOrd="1" destOrd="0" presId="urn:microsoft.com/office/officeart/2005/8/layout/radial5"/>
    <dgm:cxn modelId="{967A8850-6F7B-44A1-97CA-CE0D7465ECE8}" type="presOf" srcId="{999662B9-AC86-4138-807E-3FD3D0F3C29B}" destId="{1AB2DB13-EB34-451F-8C83-08DEB1BBA57E}" srcOrd="0" destOrd="0" presId="urn:microsoft.com/office/officeart/2005/8/layout/radial5"/>
    <dgm:cxn modelId="{22C9B65F-44D5-4979-948D-D0D7E3AE8754}" type="presParOf" srcId="{29208A19-9601-4D00-A5BC-1F374273806A}" destId="{880FF6E8-60AE-4683-A854-B2DBD0D1A3C5}" srcOrd="0" destOrd="0" presId="urn:microsoft.com/office/officeart/2005/8/layout/radial5"/>
    <dgm:cxn modelId="{B237F4E1-3934-4798-80E3-BE77A4E7E105}" type="presParOf" srcId="{29208A19-9601-4D00-A5BC-1F374273806A}" destId="{D100EC72-6BA1-4FEA-8BD2-FA6F57E78368}" srcOrd="1" destOrd="0" presId="urn:microsoft.com/office/officeart/2005/8/layout/radial5"/>
    <dgm:cxn modelId="{22927A20-6181-49FC-9469-3487F73037C2}" type="presParOf" srcId="{D100EC72-6BA1-4FEA-8BD2-FA6F57E78368}" destId="{125337AC-5355-4217-8254-FE527AA60E63}" srcOrd="0" destOrd="0" presId="urn:microsoft.com/office/officeart/2005/8/layout/radial5"/>
    <dgm:cxn modelId="{9DD73986-9B62-4192-AABC-6204F5B3CBE6}" type="presParOf" srcId="{29208A19-9601-4D00-A5BC-1F374273806A}" destId="{1AB2DB13-EB34-451F-8C83-08DEB1BBA57E}" srcOrd="2" destOrd="0" presId="urn:microsoft.com/office/officeart/2005/8/layout/radial5"/>
    <dgm:cxn modelId="{FF6B607F-BF07-43F2-8385-796609EBFE4D}" type="presParOf" srcId="{29208A19-9601-4D00-A5BC-1F374273806A}" destId="{3641803E-EF41-4CB7-8BA2-9E129584909E}" srcOrd="3" destOrd="0" presId="urn:microsoft.com/office/officeart/2005/8/layout/radial5"/>
    <dgm:cxn modelId="{FF13F84E-EEB6-49FE-A858-44B3205ED4CC}" type="presParOf" srcId="{3641803E-EF41-4CB7-8BA2-9E129584909E}" destId="{9CA18FA8-F1AD-4CF2-BB2A-891507DD128F}" srcOrd="0" destOrd="0" presId="urn:microsoft.com/office/officeart/2005/8/layout/radial5"/>
    <dgm:cxn modelId="{0311BDDB-5216-406C-BDB1-5DAB6DAB24C4}" type="presParOf" srcId="{29208A19-9601-4D00-A5BC-1F374273806A}" destId="{ECF30271-0604-4180-8815-B6A013B64224}" srcOrd="4" destOrd="0" presId="urn:microsoft.com/office/officeart/2005/8/layout/radial5"/>
    <dgm:cxn modelId="{7DE54273-EA47-4A04-9A87-5C8BC0F75365}" type="presParOf" srcId="{29208A19-9601-4D00-A5BC-1F374273806A}" destId="{9AA4EC04-AF74-480B-A8E9-C41D2517735F}" srcOrd="5" destOrd="0" presId="urn:microsoft.com/office/officeart/2005/8/layout/radial5"/>
    <dgm:cxn modelId="{B3CE1746-1D11-4C2F-A881-02BDD01621D6}" type="presParOf" srcId="{9AA4EC04-AF74-480B-A8E9-C41D2517735F}" destId="{50A23C0D-EE47-4F87-92AF-D41D71EC7895}" srcOrd="0" destOrd="0" presId="urn:microsoft.com/office/officeart/2005/8/layout/radial5"/>
    <dgm:cxn modelId="{FF05BFD1-11C7-415A-AADF-C837F9620DBD}" type="presParOf" srcId="{29208A19-9601-4D00-A5BC-1F374273806A}" destId="{F06DBFAC-B2F6-4104-A572-FAC3A715EB4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FF6E8-60AE-4683-A854-B2DBD0D1A3C5}">
      <dsp:nvSpPr>
        <dsp:cNvPr id="0" name=""/>
        <dsp:cNvSpPr/>
      </dsp:nvSpPr>
      <dsp:spPr>
        <a:xfrm>
          <a:off x="1867713" y="1295412"/>
          <a:ext cx="1643580" cy="13435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الحديث</a:t>
          </a:r>
          <a:endParaRPr lang="en-US" sz="3600" kern="1200" dirty="0"/>
        </a:p>
      </dsp:txBody>
      <dsp:txXfrm>
        <a:off x="2108410" y="1492166"/>
        <a:ext cx="1162186" cy="950010"/>
      </dsp:txXfrm>
    </dsp:sp>
    <dsp:sp modelId="{D100EC72-6BA1-4FEA-8BD2-FA6F57E78368}">
      <dsp:nvSpPr>
        <dsp:cNvPr id="0" name=""/>
        <dsp:cNvSpPr/>
      </dsp:nvSpPr>
      <dsp:spPr>
        <a:xfrm rot="16275578">
          <a:off x="2637285" y="992702"/>
          <a:ext cx="139587" cy="35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657763" y="1083680"/>
        <a:ext cx="97711" cy="210136"/>
      </dsp:txXfrm>
    </dsp:sp>
    <dsp:sp modelId="{1AB2DB13-EB34-451F-8C83-08DEB1BBA57E}">
      <dsp:nvSpPr>
        <dsp:cNvPr id="0" name=""/>
        <dsp:cNvSpPr/>
      </dsp:nvSpPr>
      <dsp:spPr>
        <a:xfrm>
          <a:off x="2020103" y="-82596"/>
          <a:ext cx="1404427" cy="111489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 </a:t>
          </a:r>
          <a:r>
            <a:rPr lang="ar-SA" sz="3600" kern="1200" dirty="0" smtClean="0"/>
            <a:t>قولي</a:t>
          </a:r>
          <a:endParaRPr lang="en-US" sz="2800" kern="1200" dirty="0"/>
        </a:p>
      </dsp:txBody>
      <dsp:txXfrm>
        <a:off x="2225777" y="80676"/>
        <a:ext cx="993079" cy="788349"/>
      </dsp:txXfrm>
    </dsp:sp>
    <dsp:sp modelId="{3641803E-EF41-4CB7-8BA2-9E129584909E}">
      <dsp:nvSpPr>
        <dsp:cNvPr id="0" name=""/>
        <dsp:cNvSpPr/>
      </dsp:nvSpPr>
      <dsp:spPr>
        <a:xfrm rot="1392306">
          <a:off x="3461037" y="2150322"/>
          <a:ext cx="128302" cy="35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462594" y="2212784"/>
        <a:ext cx="89811" cy="210136"/>
      </dsp:txXfrm>
    </dsp:sp>
    <dsp:sp modelId="{ECF30271-0604-4180-8815-B6A013B64224}">
      <dsp:nvSpPr>
        <dsp:cNvPr id="0" name=""/>
        <dsp:cNvSpPr/>
      </dsp:nvSpPr>
      <dsp:spPr>
        <a:xfrm>
          <a:off x="3566233" y="2051870"/>
          <a:ext cx="1377119" cy="11727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فعلي</a:t>
          </a:r>
          <a:endParaRPr lang="en-US" sz="3600" kern="1200" dirty="0"/>
        </a:p>
      </dsp:txBody>
      <dsp:txXfrm>
        <a:off x="3767907" y="2223608"/>
        <a:ext cx="973771" cy="829225"/>
      </dsp:txXfrm>
    </dsp:sp>
    <dsp:sp modelId="{9AA4EC04-AF74-480B-A8E9-C41D2517735F}">
      <dsp:nvSpPr>
        <dsp:cNvPr id="0" name=""/>
        <dsp:cNvSpPr/>
      </dsp:nvSpPr>
      <dsp:spPr>
        <a:xfrm rot="9580966">
          <a:off x="1613943" y="2145718"/>
          <a:ext cx="240751" cy="3502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683921" y="2203224"/>
        <a:ext cx="168526" cy="210136"/>
      </dsp:txXfrm>
    </dsp:sp>
    <dsp:sp modelId="{F06DBFAC-B2F6-4104-A572-FAC3A715EB40}">
      <dsp:nvSpPr>
        <dsp:cNvPr id="0" name=""/>
        <dsp:cNvSpPr/>
      </dsp:nvSpPr>
      <dsp:spPr>
        <a:xfrm>
          <a:off x="191297" y="1995411"/>
          <a:ext cx="1371598" cy="12856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تقريري</a:t>
          </a:r>
          <a:endParaRPr lang="en-US" sz="2800" kern="1200" dirty="0"/>
        </a:p>
      </dsp:txBody>
      <dsp:txXfrm>
        <a:off x="392163" y="2183685"/>
        <a:ext cx="969866" cy="909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B4C42-CF77-4192-B484-56D3D15B5D85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20B9D-1ED3-46BD-B33A-366FAF8A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20B9D-1ED3-46BD-B33A-366FAF8ABA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20B9D-1ED3-46BD-B33A-366FAF8ABA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0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F6B379-0C67-4C26-987D-FA32BDAB36A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423EFE-AD3A-4805-BC43-09ED7333E2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tmp"/><Relationship Id="rId4" Type="http://schemas.openxmlformats.org/officeDocument/2006/relationships/image" Target="../media/image32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tmp"/><Relationship Id="rId5" Type="http://schemas.openxmlformats.org/officeDocument/2006/relationships/image" Target="../media/image37.tmp"/><Relationship Id="rId4" Type="http://schemas.openxmlformats.org/officeDocument/2006/relationships/image" Target="../media/image36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10" Type="http://schemas.openxmlformats.org/officeDocument/2006/relationships/image" Target="../media/image20.tmp"/><Relationship Id="rId4" Type="http://schemas.openxmlformats.org/officeDocument/2006/relationships/image" Target="../media/image14.tmp"/><Relationship Id="rId9" Type="http://schemas.openxmlformats.org/officeDocument/2006/relationships/image" Target="../media/image1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tmp"/><Relationship Id="rId5" Type="http://schemas.openxmlformats.org/officeDocument/2006/relationships/image" Target="../media/image24.tmp"/><Relationship Id="rId4" Type="http://schemas.openxmlformats.org/officeDocument/2006/relationships/image" Target="../media/image23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tmp"/><Relationship Id="rId4" Type="http://schemas.openxmlformats.org/officeDocument/2006/relationships/image" Target="../media/image28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0.tm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8077199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85530"/>
            <a:ext cx="3048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73395"/>
            <a:ext cx="2510270" cy="25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2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655498"/>
            <a:ext cx="8756073" cy="94470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7" y="1905000"/>
            <a:ext cx="8756073" cy="130756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29000"/>
            <a:ext cx="8610600" cy="116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97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04800"/>
            <a:ext cx="3219899" cy="5048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3286584" cy="41915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69" y="1985831"/>
            <a:ext cx="1387646" cy="53520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202" y="2943605"/>
            <a:ext cx="1399869" cy="50520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112" y="3962400"/>
            <a:ext cx="1525160" cy="50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2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8458200" cy="8797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05718"/>
            <a:ext cx="8305800" cy="86608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8534400" cy="86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9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392484"/>
            <a:ext cx="1981200" cy="58477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747114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r-SA" sz="3200" dirty="0" smtClean="0">
                <a:latin typeface="NikoshBAN" pitchFamily="2" charset="0"/>
                <a:cs typeface="NikoshBAN" pitchFamily="2" charset="0"/>
              </a:rPr>
              <a:t>الحديث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000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cs typeface="+mn-cs"/>
              </a:rPr>
              <a:t>معرفة المدرس </a:t>
            </a:r>
            <a:endParaRPr lang="en-US" dirty="0">
              <a:cs typeface="+mn-cs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2188464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9170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تعارف الدرس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উসুলে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তারিখ-৩০/০৩/২০২০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82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371600" y="2209800"/>
            <a:ext cx="7010400" cy="1876353"/>
          </a:xfrm>
        </p:spPr>
        <p:txBody>
          <a:bodyPr>
            <a:normAutofit fontScale="90000"/>
          </a:bodyPr>
          <a:lstStyle/>
          <a:p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হাদিসএর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পারিভাশিক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3200" b="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r-SA" sz="3200" b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SA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3200" b="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55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600"/>
            <a:ext cx="2019582" cy="50489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52400" y="1295400"/>
            <a:ext cx="8763000" cy="392373"/>
            <a:chOff x="152400" y="1295400"/>
            <a:chExt cx="8461066" cy="392373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295400"/>
              <a:ext cx="7696200" cy="392373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6200" y="1381665"/>
              <a:ext cx="917266" cy="219841"/>
            </a:xfrm>
            <a:prstGeom prst="rect">
              <a:avLst/>
            </a:prstGeom>
          </p:spPr>
        </p:pic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2438740" cy="362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2" y="2692438"/>
            <a:ext cx="2772162" cy="50489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81" y="3476631"/>
            <a:ext cx="2467319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421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04800"/>
            <a:ext cx="2600688" cy="55252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28601" y="935958"/>
            <a:ext cx="8229600" cy="408659"/>
            <a:chOff x="228600" y="935958"/>
            <a:chExt cx="8586285" cy="408659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990600"/>
              <a:ext cx="7467600" cy="354017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935958"/>
              <a:ext cx="1194885" cy="338041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304800" y="1371600"/>
            <a:ext cx="8458200" cy="413054"/>
            <a:chOff x="228601" y="1524000"/>
            <a:chExt cx="8915931" cy="413054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532" y="1524000"/>
              <a:ext cx="6096000" cy="413054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1" y="1612794"/>
              <a:ext cx="2753003" cy="316134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228600" y="1981200"/>
            <a:ext cx="8458199" cy="298230"/>
            <a:chOff x="0" y="3336446"/>
            <a:chExt cx="8686800" cy="298230"/>
          </a:xfrm>
        </p:grpSpPr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336446"/>
              <a:ext cx="6629400" cy="298230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3199" y="3352800"/>
              <a:ext cx="2133601" cy="210175"/>
            </a:xfrm>
            <a:prstGeom prst="rect">
              <a:avLst/>
            </a:prstGeom>
          </p:spPr>
        </p:pic>
      </p:grp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1" y="2494279"/>
            <a:ext cx="3853549" cy="401321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00401"/>
            <a:ext cx="8534400" cy="137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7200"/>
            <a:ext cx="3715268" cy="37152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763000" cy="43769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2705478" cy="42868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40540"/>
            <a:ext cx="8686800" cy="97594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657600"/>
            <a:ext cx="8693727" cy="118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4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289" y="361915"/>
            <a:ext cx="2152950" cy="49536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447800"/>
            <a:ext cx="8229600" cy="6096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14600"/>
            <a:ext cx="8345065" cy="15240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1" y="4343400"/>
            <a:ext cx="8513619" cy="46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0756200"/>
              </p:ext>
            </p:extLst>
          </p:nvPr>
        </p:nvGraphicFramePr>
        <p:xfrm>
          <a:off x="1752908" y="1828800"/>
          <a:ext cx="5334000" cy="319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33400"/>
            <a:ext cx="4420217" cy="40010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2361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315</TotalTime>
  <Words>59</Words>
  <Application>Microsoft Office PowerPoint</Application>
  <PresentationFormat>On-screen Show (4:3)</PresentationFormat>
  <Paragraphs>24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معرفة المدرس </vt:lpstr>
      <vt:lpstr>PowerPoint Presentation</vt:lpstr>
      <vt:lpstr>হাদিসএর আভিধানিক ও পারিভাশিক অর্থ বলতে পারবে। হাদিসের প্রকার বলতে পারবে।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38</cp:revision>
  <dcterms:created xsi:type="dcterms:W3CDTF">2019-05-19T18:13:57Z</dcterms:created>
  <dcterms:modified xsi:type="dcterms:W3CDTF">2020-03-31T05:18:28Z</dcterms:modified>
</cp:coreProperties>
</file>