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3" r:id="rId1"/>
  </p:sldMasterIdLst>
  <p:notesMasterIdLst>
    <p:notesMasterId r:id="rId23"/>
  </p:notesMasterIdLst>
  <p:sldIdLst>
    <p:sldId id="277" r:id="rId2"/>
    <p:sldId id="272" r:id="rId3"/>
    <p:sldId id="257" r:id="rId4"/>
    <p:sldId id="278" r:id="rId5"/>
    <p:sldId id="279" r:id="rId6"/>
    <p:sldId id="261" r:id="rId7"/>
    <p:sldId id="280" r:id="rId8"/>
    <p:sldId id="282" r:id="rId9"/>
    <p:sldId id="274" r:id="rId10"/>
    <p:sldId id="289" r:id="rId11"/>
    <p:sldId id="287" r:id="rId12"/>
    <p:sldId id="290" r:id="rId13"/>
    <p:sldId id="291" r:id="rId14"/>
    <p:sldId id="292" r:id="rId15"/>
    <p:sldId id="293" r:id="rId16"/>
    <p:sldId id="284" r:id="rId17"/>
    <p:sldId id="268" r:id="rId18"/>
    <p:sldId id="285" r:id="rId19"/>
    <p:sldId id="294" r:id="rId20"/>
    <p:sldId id="270" r:id="rId21"/>
    <p:sldId id="29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B645D0-5D39-4086-BE7D-4314D1EFB9AB}" type="doc">
      <dgm:prSet loTypeId="urn:microsoft.com/office/officeart/2011/layout/TabList" loCatId="list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6810E107-2E99-4200-816B-616CDC4DFCD6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3200" b="1" smtClean="0">
              <a:latin typeface="NikoshBAN" panose="02000000000000000000" pitchFamily="2" charset="0"/>
              <a:cs typeface="NikoshBAN" panose="02000000000000000000" pitchFamily="2" charset="0"/>
            </a:rPr>
            <a:t>ক্বাবা ঘর </a:t>
          </a:r>
          <a:endParaRPr lang="en-US" sz="3200" dirty="0"/>
        </a:p>
      </dgm:t>
    </dgm:pt>
    <dgm:pt modelId="{CB476BEF-0A15-45E7-8FAA-A961F8284F22}" type="parTrans" cxnId="{B99D18F1-ACFE-45EA-8241-869820DE34E8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12FD040A-51B2-4E34-B193-F502544B3A1B}" type="sibTrans" cxnId="{B99D18F1-ACFE-45EA-8241-869820DE34E8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749AAD62-A5EC-4C9B-B275-D721319916FC}">
      <dgm:prSet phldrT="[Text]" custT="1"/>
      <dgm:spPr/>
      <dgm:t>
        <a:bodyPr lIns="274320" tIns="0" rIns="0" bIns="0" anchor="ctr" anchorCtr="0"/>
        <a:lstStyle/>
        <a:p>
          <a:pPr>
            <a:lnSpc>
              <a:spcPct val="100000"/>
            </a:lnSpc>
          </a:pP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১০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sz="3200" b="1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/>
        </a:p>
      </dgm:t>
    </dgm:pt>
    <dgm:pt modelId="{D3F06225-CA1A-4136-8C6C-1C8A9C03D432}" type="parTrans" cxnId="{3AC775C5-CDE9-4AF1-94E8-67D82822250A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B830F60C-27A6-4482-BA0B-1246AA48564C}" type="sibTrans" cxnId="{3AC775C5-CDE9-4AF1-94E8-67D82822250A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2CA53910-5B70-4678-99A6-39FC47190BC5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১ম 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ফিরিস্তা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14DA7E-3F50-4D8D-91F8-67E53696A495}" type="parTrans" cxnId="{35693F17-AE7D-4292-AE36-969AF19F20D0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B9FD3F0C-3C17-4B66-9A81-EEA2C19F77AF}" type="sibTrans" cxnId="{35693F17-AE7D-4292-AE36-969AF19F20D0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1FA4B99C-9203-4FF7-9AB6-BF942ED68E01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২য়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আদম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আঃ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837615-7DC6-44FB-82A9-A530A6BB9D63}" type="parTrans" cxnId="{BB603980-282E-41AA-81C7-113FDF2DFD61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485D421F-C001-4780-B639-C7474556006D}" type="sibTrans" cxnId="{BB603980-282E-41AA-81C7-113FDF2DFD61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00BD9EE9-2F40-4883-AE30-6236893F4CD1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৩য়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শীষ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আঃ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1373E0-A8A5-4D69-9593-9204CBF56F1D}" type="parTrans" cxnId="{E074C6B9-B508-4E05-B9E8-A8E762A92AD7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81B04516-0636-425D-B839-6DBF7C00234E}" type="sibTrans" cxnId="{E074C6B9-B508-4E05-B9E8-A8E762A92AD7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6E4819D7-1CE4-40BE-B6AC-6228FB9D0526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smtClean="0">
              <a:latin typeface="NikoshBAN" panose="02000000000000000000" pitchFamily="2" charset="0"/>
              <a:cs typeface="NikoshBAN" panose="02000000000000000000" pitchFamily="2" charset="0"/>
            </a:rPr>
            <a:t>৪র্থ ইব্রাহিম(আঃ) ও ইসমাঈল(আঃ)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28C111-82F3-4946-868C-642962BDDF46}" type="parTrans" cxnId="{8910B3F1-5681-4415-BB51-240B79834DE3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E45C52F1-8DF7-40B4-BA26-2A3DEB506EA5}" type="sibTrans" cxnId="{8910B3F1-5681-4415-BB51-240B79834DE3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DC8A9723-4401-4A7E-89EE-DC3912807AF8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৫ম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আমালেকা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গোত্র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811B60-FDB6-409A-852A-CD80DB8FA264}" type="parTrans" cxnId="{7A36760B-F852-44B1-A5B2-CC80E00DFBC0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4E2132B3-5B1E-48CD-9EF9-0A51E4169217}" type="sibTrans" cxnId="{7A36760B-F852-44B1-A5B2-CC80E00DFBC0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C44B05FC-B8A4-4A69-8000-9CA134961814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smtClean="0">
              <a:latin typeface="NikoshBAN" panose="02000000000000000000" pitchFamily="2" charset="0"/>
              <a:cs typeface="NikoshBAN" panose="02000000000000000000" pitchFamily="2" charset="0"/>
            </a:rPr>
            <a:t>৬ষ্ঠ জুরহাম গোত্র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A063AE-42A6-4414-89EA-C7578F9A93A1}" type="parTrans" cxnId="{542CFAB9-DEF2-405F-9CA5-327E139D30F3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83957102-2276-44C5-A6E8-6ECB1F32B680}" type="sibTrans" cxnId="{542CFAB9-DEF2-405F-9CA5-327E139D30F3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9125F3DC-8984-49F3-B700-71BFA144359C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smtClean="0">
              <a:latin typeface="NikoshBAN" panose="02000000000000000000" pitchFamily="2" charset="0"/>
              <a:cs typeface="NikoshBAN" panose="02000000000000000000" pitchFamily="2" charset="0"/>
            </a:rPr>
            <a:t>৭ম কুছাই বিন কিলাব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2AC5FC-4D7C-4E6B-B675-AC6342900D71}" type="parTrans" cxnId="{5E3B942F-2BA8-4ACF-8E5E-0A9D46BE65C2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549347A1-5B87-4C89-AEFA-BD66729E8FC7}" type="sibTrans" cxnId="{5E3B942F-2BA8-4ACF-8E5E-0A9D46BE65C2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5784AD7C-2BB7-4CFD-ACC1-DEA6D8C9CA26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৮ম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কুরাইশ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গোত্র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DCED5A-D5AE-4119-B75C-3CEF6308D587}" type="parTrans" cxnId="{A8E958B7-12C1-4643-AC33-6767C2682A91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2C4809CA-EDB0-4F00-A996-F1212DF8A487}" type="sibTrans" cxnId="{A8E958B7-12C1-4643-AC33-6767C2682A91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CFA4720E-91D0-45E0-990F-492A8FA2C0B6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470D74-6337-4D2C-B39C-7AD07B74B941}" type="parTrans" cxnId="{8EEA84E0-593F-4625-9299-98E5DCFF24EA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609A58CE-51F5-4665-AD15-9D9D31BF4970}" type="sibTrans" cxnId="{8EEA84E0-593F-4625-9299-98E5DCFF24EA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F2B86D93-814F-44DE-98CA-676436B82122}">
      <dgm:prSet phldrT="[Text]"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৯ম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আব্দুল্লাহ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জুবাইর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90BD81-E5B2-42E2-86C4-99383932EE69}" type="parTrans" cxnId="{B6C748F9-B3B0-414E-8AF8-51ED6320BC14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C12E3A63-F2AA-4CB1-B7C9-38CFB599000D}" type="sibTrans" cxnId="{B6C748F9-B3B0-414E-8AF8-51ED6320BC14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9AA228F5-208F-4A47-84FE-E3533D2E022C}">
      <dgm:prSet custT="1"/>
      <dgm:spPr/>
      <dgm:t>
        <a:bodyPr tIns="0" rIns="0" bIns="0" anchor="t" anchorCtr="0"/>
        <a:lstStyle/>
        <a:p>
          <a:pPr algn="just">
            <a:lnSpc>
              <a:spcPct val="100000"/>
            </a:lnSpc>
          </a:pP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১০ম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হাজ্জাজ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ইউছুফ</a:t>
          </a:r>
          <a:r>
            <a:rPr lang="en-US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588134-D245-4A32-8DCB-AED06ABCFB71}" type="parTrans" cxnId="{F0D822E3-09EA-4A60-8E2C-EEB2BA4E9C0E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3FAB1D8D-D695-4098-A8FD-0F57D6AE5DC2}" type="sibTrans" cxnId="{F0D822E3-09EA-4A60-8E2C-EEB2BA4E9C0E}">
      <dgm:prSet/>
      <dgm:spPr/>
      <dgm:t>
        <a:bodyPr/>
        <a:lstStyle/>
        <a:p>
          <a:pPr>
            <a:lnSpc>
              <a:spcPct val="100000"/>
            </a:lnSpc>
          </a:pPr>
          <a:endParaRPr lang="en-US" sz="3200"/>
        </a:p>
      </dgm:t>
    </dgm:pt>
    <dgm:pt modelId="{02F1912A-5137-4F0A-8EDB-75EE4C810B57}" type="pres">
      <dgm:prSet presAssocID="{1BB645D0-5D39-4086-BE7D-4314D1EFB9AB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799B1DF-FFA8-4F77-A227-17C0D42D4A40}" type="pres">
      <dgm:prSet presAssocID="{6810E107-2E99-4200-816B-616CDC4DFCD6}" presName="composite" presStyleCnt="0"/>
      <dgm:spPr/>
    </dgm:pt>
    <dgm:pt modelId="{EC08828D-5E27-4808-B3F7-451C7B23FE68}" type="pres">
      <dgm:prSet presAssocID="{6810E107-2E99-4200-816B-616CDC4DFCD6}" presName="FirstChild" presStyleLbl="revTx" presStyleIdx="0" presStyleCnt="2" custScaleX="85966" custScaleY="46775" custLinFactNeighborX="-4774" custLinFactNeighborY="150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C1A9B8-7E40-4B81-9D26-6970302D9794}" type="pres">
      <dgm:prSet presAssocID="{6810E107-2E99-4200-816B-616CDC4DFCD6}" presName="Parent" presStyleLbl="alignNode1" presStyleIdx="0" presStyleCnt="1" custScaleY="49443" custLinFactNeighborX="4092" custLinFactNeighborY="1090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BD5E9C-1333-419C-BC13-A6EB70F3A297}" type="pres">
      <dgm:prSet presAssocID="{6810E107-2E99-4200-816B-616CDC4DFCD6}" presName="Accent" presStyleLbl="parChTrans1D1" presStyleIdx="0" presStyleCnt="1" custLinFactY="-131997" custLinFactNeighborY="-200000"/>
      <dgm:spPr/>
    </dgm:pt>
    <dgm:pt modelId="{C6C16FF0-D626-47D1-B0BA-0D8A1C6F8222}" type="pres">
      <dgm:prSet presAssocID="{6810E107-2E99-4200-816B-616CDC4DFCD6}" presName="Child" presStyleLbl="revTx" presStyleIdx="1" presStyleCnt="2" custScaleY="194177" custLinFactNeighborY="1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3284EE-0572-4A9B-BC3E-4F76FF8A19CD}" type="presOf" srcId="{1BB645D0-5D39-4086-BE7D-4314D1EFB9AB}" destId="{02F1912A-5137-4F0A-8EDB-75EE4C810B57}" srcOrd="0" destOrd="0" presId="urn:microsoft.com/office/officeart/2011/layout/TabList"/>
    <dgm:cxn modelId="{077916DE-E787-4183-86E8-A3C40D870344}" type="presOf" srcId="{1FA4B99C-9203-4FF7-9AB6-BF942ED68E01}" destId="{C6C16FF0-D626-47D1-B0BA-0D8A1C6F8222}" srcOrd="0" destOrd="1" presId="urn:microsoft.com/office/officeart/2011/layout/TabList"/>
    <dgm:cxn modelId="{7A36760B-F852-44B1-A5B2-CC80E00DFBC0}" srcId="{6810E107-2E99-4200-816B-616CDC4DFCD6}" destId="{DC8A9723-4401-4A7E-89EE-DC3912807AF8}" srcOrd="5" destOrd="0" parTransId="{AC811B60-FDB6-409A-852A-CD80DB8FA264}" sibTransId="{4E2132B3-5B1E-48CD-9EF9-0A51E4169217}"/>
    <dgm:cxn modelId="{B6C748F9-B3B0-414E-8AF8-51ED6320BC14}" srcId="{6810E107-2E99-4200-816B-616CDC4DFCD6}" destId="{F2B86D93-814F-44DE-98CA-676436B82122}" srcOrd="9" destOrd="0" parTransId="{FF90BD81-E5B2-42E2-86C4-99383932EE69}" sibTransId="{C12E3A63-F2AA-4CB1-B7C9-38CFB599000D}"/>
    <dgm:cxn modelId="{542CFAB9-DEF2-405F-9CA5-327E139D30F3}" srcId="{6810E107-2E99-4200-816B-616CDC4DFCD6}" destId="{C44B05FC-B8A4-4A69-8000-9CA134961814}" srcOrd="6" destOrd="0" parTransId="{BCA063AE-42A6-4414-89EA-C7578F9A93A1}" sibTransId="{83957102-2276-44C5-A6E8-6ECB1F32B680}"/>
    <dgm:cxn modelId="{F0D822E3-09EA-4A60-8E2C-EEB2BA4E9C0E}" srcId="{6810E107-2E99-4200-816B-616CDC4DFCD6}" destId="{9AA228F5-208F-4A47-84FE-E3533D2E022C}" srcOrd="10" destOrd="0" parTransId="{83588134-D245-4A32-8DCB-AED06ABCFB71}" sibTransId="{3FAB1D8D-D695-4098-A8FD-0F57D6AE5DC2}"/>
    <dgm:cxn modelId="{8ED1D786-D911-48C4-BF64-0A0A15BAED58}" type="presOf" srcId="{CFA4720E-91D0-45E0-990F-492A8FA2C0B6}" destId="{C6C16FF0-D626-47D1-B0BA-0D8A1C6F8222}" srcOrd="0" destOrd="10" presId="urn:microsoft.com/office/officeart/2011/layout/TabList"/>
    <dgm:cxn modelId="{E074C6B9-B508-4E05-B9E8-A8E762A92AD7}" srcId="{6810E107-2E99-4200-816B-616CDC4DFCD6}" destId="{00BD9EE9-2F40-4883-AE30-6236893F4CD1}" srcOrd="3" destOrd="0" parTransId="{011373E0-A8A5-4D69-9593-9204CBF56F1D}" sibTransId="{81B04516-0636-425D-B839-6DBF7C00234E}"/>
    <dgm:cxn modelId="{5E3B942F-2BA8-4ACF-8E5E-0A9D46BE65C2}" srcId="{6810E107-2E99-4200-816B-616CDC4DFCD6}" destId="{9125F3DC-8984-49F3-B700-71BFA144359C}" srcOrd="7" destOrd="0" parTransId="{2C2AC5FC-4D7C-4E6B-B675-AC6342900D71}" sibTransId="{549347A1-5B87-4C89-AEFA-BD66729E8FC7}"/>
    <dgm:cxn modelId="{A07BD494-2979-4D22-BB46-74797397B591}" type="presOf" srcId="{F2B86D93-814F-44DE-98CA-676436B82122}" destId="{C6C16FF0-D626-47D1-B0BA-0D8A1C6F8222}" srcOrd="0" destOrd="8" presId="urn:microsoft.com/office/officeart/2011/layout/TabList"/>
    <dgm:cxn modelId="{4423BE41-F3BA-493C-B768-958A3E77DD21}" type="presOf" srcId="{00BD9EE9-2F40-4883-AE30-6236893F4CD1}" destId="{C6C16FF0-D626-47D1-B0BA-0D8A1C6F8222}" srcOrd="0" destOrd="2" presId="urn:microsoft.com/office/officeart/2011/layout/TabList"/>
    <dgm:cxn modelId="{AD0CED91-8FFE-4CC0-A1DE-82DF8F20521E}" type="presOf" srcId="{C44B05FC-B8A4-4A69-8000-9CA134961814}" destId="{C6C16FF0-D626-47D1-B0BA-0D8A1C6F8222}" srcOrd="0" destOrd="5" presId="urn:microsoft.com/office/officeart/2011/layout/TabList"/>
    <dgm:cxn modelId="{8910B3F1-5681-4415-BB51-240B79834DE3}" srcId="{6810E107-2E99-4200-816B-616CDC4DFCD6}" destId="{6E4819D7-1CE4-40BE-B6AC-6228FB9D0526}" srcOrd="4" destOrd="0" parTransId="{DA28C111-82F3-4946-868C-642962BDDF46}" sibTransId="{E45C52F1-8DF7-40B4-BA26-2A3DEB506EA5}"/>
    <dgm:cxn modelId="{8CC7B1AE-FCA7-477D-AC56-551BBC41627F}" type="presOf" srcId="{749AAD62-A5EC-4C9B-B275-D721319916FC}" destId="{EC08828D-5E27-4808-B3F7-451C7B23FE68}" srcOrd="0" destOrd="0" presId="urn:microsoft.com/office/officeart/2011/layout/TabList"/>
    <dgm:cxn modelId="{957CB223-6562-470F-9072-BF45D6FF308C}" type="presOf" srcId="{9125F3DC-8984-49F3-B700-71BFA144359C}" destId="{C6C16FF0-D626-47D1-B0BA-0D8A1C6F8222}" srcOrd="0" destOrd="6" presId="urn:microsoft.com/office/officeart/2011/layout/TabList"/>
    <dgm:cxn modelId="{09D460A3-CBD1-458C-A36D-4B8A4EE60AF2}" type="presOf" srcId="{6810E107-2E99-4200-816B-616CDC4DFCD6}" destId="{BFC1A9B8-7E40-4B81-9D26-6970302D9794}" srcOrd="0" destOrd="0" presId="urn:microsoft.com/office/officeart/2011/layout/TabList"/>
    <dgm:cxn modelId="{8EEA84E0-593F-4625-9299-98E5DCFF24EA}" srcId="{6810E107-2E99-4200-816B-616CDC4DFCD6}" destId="{CFA4720E-91D0-45E0-990F-492A8FA2C0B6}" srcOrd="11" destOrd="0" parTransId="{70470D74-6337-4D2C-B39C-7AD07B74B941}" sibTransId="{609A58CE-51F5-4665-AD15-9D9D31BF4970}"/>
    <dgm:cxn modelId="{8C7ECC35-9537-4988-9575-CE0B7C3076C3}" type="presOf" srcId="{9AA228F5-208F-4A47-84FE-E3533D2E022C}" destId="{C6C16FF0-D626-47D1-B0BA-0D8A1C6F8222}" srcOrd="0" destOrd="9" presId="urn:microsoft.com/office/officeart/2011/layout/TabList"/>
    <dgm:cxn modelId="{BB603980-282E-41AA-81C7-113FDF2DFD61}" srcId="{6810E107-2E99-4200-816B-616CDC4DFCD6}" destId="{1FA4B99C-9203-4FF7-9AB6-BF942ED68E01}" srcOrd="2" destOrd="0" parTransId="{DB837615-7DC6-44FB-82A9-A530A6BB9D63}" sibTransId="{485D421F-C001-4780-B639-C7474556006D}"/>
    <dgm:cxn modelId="{35693F17-AE7D-4292-AE36-969AF19F20D0}" srcId="{6810E107-2E99-4200-816B-616CDC4DFCD6}" destId="{2CA53910-5B70-4678-99A6-39FC47190BC5}" srcOrd="1" destOrd="0" parTransId="{1D14DA7E-3F50-4D8D-91F8-67E53696A495}" sibTransId="{B9FD3F0C-3C17-4B66-9A81-EEA2C19F77AF}"/>
    <dgm:cxn modelId="{38CAD153-B1C8-4162-880F-5A635B0CE153}" type="presOf" srcId="{6E4819D7-1CE4-40BE-B6AC-6228FB9D0526}" destId="{C6C16FF0-D626-47D1-B0BA-0D8A1C6F8222}" srcOrd="0" destOrd="3" presId="urn:microsoft.com/office/officeart/2011/layout/TabList"/>
    <dgm:cxn modelId="{5821773D-939E-4E46-A1AB-2E9E5D348B9C}" type="presOf" srcId="{2CA53910-5B70-4678-99A6-39FC47190BC5}" destId="{C6C16FF0-D626-47D1-B0BA-0D8A1C6F8222}" srcOrd="0" destOrd="0" presId="urn:microsoft.com/office/officeart/2011/layout/TabList"/>
    <dgm:cxn modelId="{81C68DF6-FCBF-41D7-89CC-AC09CC075A1C}" type="presOf" srcId="{5784AD7C-2BB7-4CFD-ACC1-DEA6D8C9CA26}" destId="{C6C16FF0-D626-47D1-B0BA-0D8A1C6F8222}" srcOrd="0" destOrd="7" presId="urn:microsoft.com/office/officeart/2011/layout/TabList"/>
    <dgm:cxn modelId="{A8E958B7-12C1-4643-AC33-6767C2682A91}" srcId="{6810E107-2E99-4200-816B-616CDC4DFCD6}" destId="{5784AD7C-2BB7-4CFD-ACC1-DEA6D8C9CA26}" srcOrd="8" destOrd="0" parTransId="{2FDCED5A-D5AE-4119-B75C-3CEF6308D587}" sibTransId="{2C4809CA-EDB0-4F00-A996-F1212DF8A487}"/>
    <dgm:cxn modelId="{B99D18F1-ACFE-45EA-8241-869820DE34E8}" srcId="{1BB645D0-5D39-4086-BE7D-4314D1EFB9AB}" destId="{6810E107-2E99-4200-816B-616CDC4DFCD6}" srcOrd="0" destOrd="0" parTransId="{CB476BEF-0A15-45E7-8FAA-A961F8284F22}" sibTransId="{12FD040A-51B2-4E34-B193-F502544B3A1B}"/>
    <dgm:cxn modelId="{B174A1BD-5E27-41D1-A126-23087AD2E628}" type="presOf" srcId="{DC8A9723-4401-4A7E-89EE-DC3912807AF8}" destId="{C6C16FF0-D626-47D1-B0BA-0D8A1C6F8222}" srcOrd="0" destOrd="4" presId="urn:microsoft.com/office/officeart/2011/layout/TabList"/>
    <dgm:cxn modelId="{3AC775C5-CDE9-4AF1-94E8-67D82822250A}" srcId="{6810E107-2E99-4200-816B-616CDC4DFCD6}" destId="{749AAD62-A5EC-4C9B-B275-D721319916FC}" srcOrd="0" destOrd="0" parTransId="{D3F06225-CA1A-4136-8C6C-1C8A9C03D432}" sibTransId="{B830F60C-27A6-4482-BA0B-1246AA48564C}"/>
    <dgm:cxn modelId="{2AE51F43-56B7-4E61-AA8A-2BA8ADA5C5C1}" type="presParOf" srcId="{02F1912A-5137-4F0A-8EDB-75EE4C810B57}" destId="{1799B1DF-FFA8-4F77-A227-17C0D42D4A40}" srcOrd="0" destOrd="0" presId="urn:microsoft.com/office/officeart/2011/layout/TabList"/>
    <dgm:cxn modelId="{8913B1AE-8DB7-4810-9D62-69262BB10A0E}" type="presParOf" srcId="{1799B1DF-FFA8-4F77-A227-17C0D42D4A40}" destId="{EC08828D-5E27-4808-B3F7-451C7B23FE68}" srcOrd="0" destOrd="0" presId="urn:microsoft.com/office/officeart/2011/layout/TabList"/>
    <dgm:cxn modelId="{805209B4-EC42-47DF-BFA7-0CF5DE51B8EE}" type="presParOf" srcId="{1799B1DF-FFA8-4F77-A227-17C0D42D4A40}" destId="{BFC1A9B8-7E40-4B81-9D26-6970302D9794}" srcOrd="1" destOrd="0" presId="urn:microsoft.com/office/officeart/2011/layout/TabList"/>
    <dgm:cxn modelId="{1CD10CAB-83FD-4991-B46B-E2A308F25B32}" type="presParOf" srcId="{1799B1DF-FFA8-4F77-A227-17C0D42D4A40}" destId="{BBBD5E9C-1333-419C-BC13-A6EB70F3A297}" srcOrd="2" destOrd="0" presId="urn:microsoft.com/office/officeart/2011/layout/TabList"/>
    <dgm:cxn modelId="{CBB9ED72-5487-4B85-B8F2-324D5BBB10CE}" type="presParOf" srcId="{02F1912A-5137-4F0A-8EDB-75EE4C810B57}" destId="{C6C16FF0-D626-47D1-B0BA-0D8A1C6F8222}" srcOrd="1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378E2E-B007-492B-95FA-AD8B2F242AA7}" type="doc">
      <dgm:prSet loTypeId="urn:microsoft.com/office/officeart/2008/layout/RadialCluster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5F58627A-2960-404F-AB48-172D596C9C3A}">
      <dgm:prSet phldrT="[Text]" custT="1"/>
      <dgm:spPr>
        <a:solidFill>
          <a:schemeClr val="accent2">
            <a:lumMod val="20000"/>
            <a:lumOff val="80000"/>
          </a:schemeClr>
        </a:solidFill>
      </dgm:spPr>
      <dgm:t>
        <a:bodyPr lIns="0" tIns="0" rIns="0" bIns="0"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হজ্বের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৩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en-US" sz="3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05F2F24-70EE-4886-AF8E-F503B68CA278}" type="parTrans" cxnId="{21664FBF-01BB-4721-9B9A-204D7015883C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2F1002-C271-4BC5-B742-146A51A23D84}" type="sibTrans" cxnId="{21664FBF-01BB-4721-9B9A-204D7015883C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A8B3293-890B-4BCF-B823-C81B759B33A8}">
      <dgm:prSet phldrT="[Text]" custT="1"/>
      <dgm:spPr/>
      <dgm:t>
        <a:bodyPr lIns="0" tIns="0" rIns="0" bIns="0"/>
        <a:lstStyle/>
        <a:p>
          <a:r>
            <a:rPr lang="en-US" sz="3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ইফরাদ</a:t>
          </a:r>
          <a:endParaRPr lang="en-US" sz="3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E01809B4-DAA3-4A37-972D-6EEC7585623E}" type="parTrans" cxnId="{D1B41DCF-2638-4A8A-80C8-A9548F686A15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B8EBC7-A0B6-495A-868A-9DD2E61EB19E}" type="sibTrans" cxnId="{D1B41DCF-2638-4A8A-80C8-A9548F686A15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A513B5F-FD97-432C-A0DE-7322BF3F08D9}">
      <dgm:prSet phldrT="[Text]" custT="1"/>
      <dgm:spPr/>
      <dgm:t>
        <a:bodyPr lIns="0" tIns="0" rIns="0" bIns="0"/>
        <a:lstStyle/>
        <a:p>
          <a:r>
            <a:rPr lang="en-US" sz="3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ক্বিরান</a:t>
          </a:r>
          <a:endParaRPr lang="en-US" sz="3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4673FB83-DC21-40F5-A4B9-125A4C9535BC}" type="parTrans" cxnId="{660DD197-2F38-46CF-86B2-6F988B1DF72A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E1276F-87E5-4912-9E95-9E47F7D87317}" type="sibTrans" cxnId="{660DD197-2F38-46CF-86B2-6F988B1DF72A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72F3F7-2417-4493-A391-291B871D3300}">
      <dgm:prSet phldrT="[Text]" custT="1"/>
      <dgm:spPr/>
      <dgm:t>
        <a:bodyPr lIns="0" tIns="0" rIns="0" bIns="0"/>
        <a:lstStyle/>
        <a:p>
          <a:r>
            <a:rPr lang="en-US" sz="3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তামাত্তু</a:t>
          </a:r>
          <a:r>
            <a: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gm:t>
    </dgm:pt>
    <dgm:pt modelId="{826D7FC7-A833-4B28-9127-A012AB1043B7}" type="parTrans" cxnId="{EDCD7CEE-41D6-4472-8FA5-B841517CBF7F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621199-0BBA-41DC-B8E2-96F759B517F3}" type="sibTrans" cxnId="{EDCD7CEE-41D6-4472-8FA5-B841517CBF7F}">
      <dgm:prSet/>
      <dgm:spPr/>
      <dgm:t>
        <a:bodyPr/>
        <a:lstStyle/>
        <a:p>
          <a:endParaRPr lang="en-US" sz="320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A9D3F01-AFEF-42A2-9C88-7DCBF1569C43}" type="pres">
      <dgm:prSet presAssocID="{CA378E2E-B007-492B-95FA-AD8B2F242AA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C1E648-D250-4415-A10D-17754BB3C73E}" type="pres">
      <dgm:prSet presAssocID="{5F58627A-2960-404F-AB48-172D596C9C3A}" presName="singleCycle" presStyleCnt="0"/>
      <dgm:spPr/>
    </dgm:pt>
    <dgm:pt modelId="{E6ECE9DD-488F-479E-B669-1AA5FA61A973}" type="pres">
      <dgm:prSet presAssocID="{5F58627A-2960-404F-AB48-172D596C9C3A}" presName="singleCenter" presStyleLbl="node1" presStyleIdx="0" presStyleCnt="4" custScaleX="172500" custScaleY="45000" custLinFactNeighborX="182" custLinFactNeighborY="-11822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BE575A7-B755-4315-AE47-053CA51D3F03}" type="pres">
      <dgm:prSet presAssocID="{E01809B4-DAA3-4A37-972D-6EEC7585623E}" presName="Name56" presStyleLbl="parChTrans1D2" presStyleIdx="0" presStyleCnt="3"/>
      <dgm:spPr/>
      <dgm:t>
        <a:bodyPr/>
        <a:lstStyle/>
        <a:p>
          <a:endParaRPr lang="en-US"/>
        </a:p>
      </dgm:t>
    </dgm:pt>
    <dgm:pt modelId="{33AF5D8D-573F-4E05-B88E-410116004BD5}" type="pres">
      <dgm:prSet presAssocID="{3A8B3293-890B-4BCF-B823-C81B759B33A8}" presName="text0" presStyleLbl="node1" presStyleIdx="1" presStyleCnt="4" custScaleX="123134" custScaleY="5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470E6-5671-4B61-9769-85C318FAA61E}" type="pres">
      <dgm:prSet presAssocID="{4673FB83-DC21-40F5-A4B9-125A4C9535B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EA243B69-3D36-4DEE-8EE7-D1333E811A54}" type="pres">
      <dgm:prSet presAssocID="{FA513B5F-FD97-432C-A0DE-7322BF3F08D9}" presName="text0" presStyleLbl="node1" presStyleIdx="2" presStyleCnt="4" custScaleX="111940" custScaleY="5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15CC8-FEE1-482D-AFF7-51402D0B7971}" type="pres">
      <dgm:prSet presAssocID="{826D7FC7-A833-4B28-9127-A012AB1043B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4161EBF1-DB89-44FE-B942-BBFD2E1D2605}" type="pres">
      <dgm:prSet presAssocID="{2A72F3F7-2417-4493-A391-291B871D3300}" presName="text0" presStyleLbl="node1" presStyleIdx="3" presStyleCnt="4" custScaleX="111940" custScaleY="559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60DD197-2F38-46CF-86B2-6F988B1DF72A}" srcId="{5F58627A-2960-404F-AB48-172D596C9C3A}" destId="{FA513B5F-FD97-432C-A0DE-7322BF3F08D9}" srcOrd="1" destOrd="0" parTransId="{4673FB83-DC21-40F5-A4B9-125A4C9535BC}" sibTransId="{2EE1276F-87E5-4912-9E95-9E47F7D87317}"/>
    <dgm:cxn modelId="{21664FBF-01BB-4721-9B9A-204D7015883C}" srcId="{CA378E2E-B007-492B-95FA-AD8B2F242AA7}" destId="{5F58627A-2960-404F-AB48-172D596C9C3A}" srcOrd="0" destOrd="0" parTransId="{405F2F24-70EE-4886-AF8E-F503B68CA278}" sibTransId="{412F1002-C271-4BC5-B742-146A51A23D84}"/>
    <dgm:cxn modelId="{FB66C313-284B-4073-A173-16CCD31244C5}" type="presOf" srcId="{3A8B3293-890B-4BCF-B823-C81B759B33A8}" destId="{33AF5D8D-573F-4E05-B88E-410116004BD5}" srcOrd="0" destOrd="0" presId="urn:microsoft.com/office/officeart/2008/layout/RadialCluster"/>
    <dgm:cxn modelId="{D1B41DCF-2638-4A8A-80C8-A9548F686A15}" srcId="{5F58627A-2960-404F-AB48-172D596C9C3A}" destId="{3A8B3293-890B-4BCF-B823-C81B759B33A8}" srcOrd="0" destOrd="0" parTransId="{E01809B4-DAA3-4A37-972D-6EEC7585623E}" sibTransId="{DAB8EBC7-A0B6-495A-868A-9DD2E61EB19E}"/>
    <dgm:cxn modelId="{6A804E7C-B207-4245-8696-375DED717F6D}" type="presOf" srcId="{4673FB83-DC21-40F5-A4B9-125A4C9535BC}" destId="{F79470E6-5671-4B61-9769-85C318FAA61E}" srcOrd="0" destOrd="0" presId="urn:microsoft.com/office/officeart/2008/layout/RadialCluster"/>
    <dgm:cxn modelId="{7FC93EBE-C578-4390-A7FD-6491662B9387}" type="presOf" srcId="{826D7FC7-A833-4B28-9127-A012AB1043B7}" destId="{7A915CC8-FEE1-482D-AFF7-51402D0B7971}" srcOrd="0" destOrd="0" presId="urn:microsoft.com/office/officeart/2008/layout/RadialCluster"/>
    <dgm:cxn modelId="{0C8D3865-AA1C-434E-AF09-55DEB6253FC5}" type="presOf" srcId="{5F58627A-2960-404F-AB48-172D596C9C3A}" destId="{E6ECE9DD-488F-479E-B669-1AA5FA61A973}" srcOrd="0" destOrd="0" presId="urn:microsoft.com/office/officeart/2008/layout/RadialCluster"/>
    <dgm:cxn modelId="{EDCD7CEE-41D6-4472-8FA5-B841517CBF7F}" srcId="{5F58627A-2960-404F-AB48-172D596C9C3A}" destId="{2A72F3F7-2417-4493-A391-291B871D3300}" srcOrd="2" destOrd="0" parTransId="{826D7FC7-A833-4B28-9127-A012AB1043B7}" sibTransId="{68621199-0BBA-41DC-B8E2-96F759B517F3}"/>
    <dgm:cxn modelId="{E147649E-5025-455C-B105-B42A8D40F7C5}" type="presOf" srcId="{2A72F3F7-2417-4493-A391-291B871D3300}" destId="{4161EBF1-DB89-44FE-B942-BBFD2E1D2605}" srcOrd="0" destOrd="0" presId="urn:microsoft.com/office/officeart/2008/layout/RadialCluster"/>
    <dgm:cxn modelId="{FCBF2A7B-F807-4C5B-BEFD-0119A10771FB}" type="presOf" srcId="{FA513B5F-FD97-432C-A0DE-7322BF3F08D9}" destId="{EA243B69-3D36-4DEE-8EE7-D1333E811A54}" srcOrd="0" destOrd="0" presId="urn:microsoft.com/office/officeart/2008/layout/RadialCluster"/>
    <dgm:cxn modelId="{38B2401B-C11E-41CF-A0ED-55A4BDCEC086}" type="presOf" srcId="{E01809B4-DAA3-4A37-972D-6EEC7585623E}" destId="{CBE575A7-B755-4315-AE47-053CA51D3F03}" srcOrd="0" destOrd="0" presId="urn:microsoft.com/office/officeart/2008/layout/RadialCluster"/>
    <dgm:cxn modelId="{8ECED47F-76D2-43A6-8693-BA632A2E2BE2}" type="presOf" srcId="{CA378E2E-B007-492B-95FA-AD8B2F242AA7}" destId="{7A9D3F01-AFEF-42A2-9C88-7DCBF1569C43}" srcOrd="0" destOrd="0" presId="urn:microsoft.com/office/officeart/2008/layout/RadialCluster"/>
    <dgm:cxn modelId="{D6B792BF-1F91-4ED0-B307-6D0EF68A17D6}" type="presParOf" srcId="{7A9D3F01-AFEF-42A2-9C88-7DCBF1569C43}" destId="{A3C1E648-D250-4415-A10D-17754BB3C73E}" srcOrd="0" destOrd="0" presId="urn:microsoft.com/office/officeart/2008/layout/RadialCluster"/>
    <dgm:cxn modelId="{1465532E-02F0-462A-B12C-7FB106224839}" type="presParOf" srcId="{A3C1E648-D250-4415-A10D-17754BB3C73E}" destId="{E6ECE9DD-488F-479E-B669-1AA5FA61A973}" srcOrd="0" destOrd="0" presId="urn:microsoft.com/office/officeart/2008/layout/RadialCluster"/>
    <dgm:cxn modelId="{DE2511D5-F41D-4B9C-A9BF-0FDF023E968A}" type="presParOf" srcId="{A3C1E648-D250-4415-A10D-17754BB3C73E}" destId="{CBE575A7-B755-4315-AE47-053CA51D3F03}" srcOrd="1" destOrd="0" presId="urn:microsoft.com/office/officeart/2008/layout/RadialCluster"/>
    <dgm:cxn modelId="{DA514896-3E07-4C7C-B0C1-C264248CD090}" type="presParOf" srcId="{A3C1E648-D250-4415-A10D-17754BB3C73E}" destId="{33AF5D8D-573F-4E05-B88E-410116004BD5}" srcOrd="2" destOrd="0" presId="urn:microsoft.com/office/officeart/2008/layout/RadialCluster"/>
    <dgm:cxn modelId="{E0516035-190E-445D-9939-74EE27C68A7C}" type="presParOf" srcId="{A3C1E648-D250-4415-A10D-17754BB3C73E}" destId="{F79470E6-5671-4B61-9769-85C318FAA61E}" srcOrd="3" destOrd="0" presId="urn:microsoft.com/office/officeart/2008/layout/RadialCluster"/>
    <dgm:cxn modelId="{2264A091-FEA5-4092-8625-CCB89ACD5F7A}" type="presParOf" srcId="{A3C1E648-D250-4415-A10D-17754BB3C73E}" destId="{EA243B69-3D36-4DEE-8EE7-D1333E811A54}" srcOrd="4" destOrd="0" presId="urn:microsoft.com/office/officeart/2008/layout/RadialCluster"/>
    <dgm:cxn modelId="{656D1CF2-D1BD-44E8-AF32-F9AA0432B716}" type="presParOf" srcId="{A3C1E648-D250-4415-A10D-17754BB3C73E}" destId="{7A915CC8-FEE1-482D-AFF7-51402D0B7971}" srcOrd="5" destOrd="0" presId="urn:microsoft.com/office/officeart/2008/layout/RadialCluster"/>
    <dgm:cxn modelId="{7114B4B4-1DF6-497B-821E-A66853B22B0D}" type="presParOf" srcId="{A3C1E648-D250-4415-A10D-17754BB3C73E}" destId="{4161EBF1-DB89-44FE-B942-BBFD2E1D260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FCF97E-E87C-4BDB-BDC8-C9804124984C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D69CE32A-1F4E-417F-B861-67AE4857ED2A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মাথা মুন্ডানো বা চুল ছাঁটা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4D000B-C15E-450F-944B-8567FF60E0F3}" type="parTrans" cxnId="{83BB3467-BDE3-4F25-B166-7D95B7744629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DB1508-32A9-4F58-9EDC-4449585B601B}" type="sibTrans" cxnId="{83BB3467-BDE3-4F25-B166-7D95B7744629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4AD8952-12C0-499B-A589-8394C685F353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বিদায়ী তাওয়াফ করা। 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CE707B4-A803-4646-9EB3-0C6E30951D44}" type="parTrans" cxnId="{A4199C37-D665-4996-9CD7-838F4DE87938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37FB80-012E-4DD6-8423-38EA9319ACF9}" type="sibTrans" cxnId="{A4199C37-D665-4996-9CD7-838F4DE87938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7815A9-E95C-4B71-8FAF-4B1849CCDC06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তাওয়াফে যিয়ারত ঈদের দিনের মধ্য সম্পাদন করা।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FFAB97-6FC5-4FEA-82A0-616F875C115B}" type="parTrans" cxnId="{94248DDE-AA0D-4F18-9657-CDC9A8A2A8E0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7E97FC-7FEA-4CD6-BD66-FC5AF74A22D1}" type="sibTrans" cxnId="{94248DDE-AA0D-4F18-9657-CDC9A8A2A8E0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2C229E-7288-49FA-AB3F-6A0DD78C2B53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কংকর নিক্ষেপ করা। 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17AD54-981A-4FD9-94DE-CA25AB9D5127}" type="parTrans" cxnId="{6FF47D55-08C5-4538-9909-FD1F673CE833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05EA8C-3B4E-4FB7-98D3-9CF1C41EF694}" type="sibTrans" cxnId="{6FF47D55-08C5-4538-9909-FD1F673CE833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A95241-3B97-4A74-A592-90D8CCBECF26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কোরবানি করা।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A8EE1C-6718-490C-B032-D299E903EFAA}" type="parTrans" cxnId="{4A75D3F1-3ACE-4A47-BD08-1A4832F5D59D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551EA9-3AB3-4ABA-B5DA-24B03073C451}" type="sibTrans" cxnId="{4A75D3F1-3ACE-4A47-BD08-1A4832F5D59D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0A723-8A03-49DE-91C6-C5A81348CEEC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সাফা-মারাওয়া পাহাড়ে সাঈ করা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491154-172E-427E-AB20-9374897C49ED}" type="parTrans" cxnId="{7FC04596-F988-4830-BAD4-4A6CD1E53854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156951-C337-48A0-B41A-6CAE70EB722A}" type="sibTrans" cxnId="{7FC04596-F988-4830-BAD4-4A6CD1E53854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568166-6346-468F-8E39-33C183CEA5CA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মুযদালিফায় অবস্থান করা।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0387EE-0DA2-47EC-80F0-ECBF6BA041BB}" type="parTrans" cxnId="{66C619FA-ABBD-4873-8DF6-6928A8EB4548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71A3D1-D2F1-4E98-A74B-E3BB5DF2A90E}" type="sibTrans" cxnId="{66C619FA-ABBD-4873-8DF6-6928A8EB4548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9A151-5D1D-4289-B154-9680A66C572F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নির্দিষ্ট স্থানে ইহরাম বাঁধা।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A3A17E-2CD2-4460-B4DC-BA541043BD50}" type="sibTrans" cxnId="{2ECEEAA4-5CF4-4599-A34D-98CE5E905CEE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2E7F10-554E-4CF6-838F-55914C515238}" type="parTrans" cxnId="{2ECEEAA4-5CF4-4599-A34D-98CE5E905CEE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CD93AD-733B-478F-9F36-E2B3C11B37D2}">
      <dgm:prSet phldrT="[Text]" custT="1"/>
      <dgm:spPr/>
      <dgm:t>
        <a:bodyPr/>
        <a:lstStyle/>
        <a:p>
          <a:r>
            <a:rPr lang="en-US" sz="3200" i="0" smtClean="0">
              <a:latin typeface="NikoshBAN" pitchFamily="2" charset="0"/>
              <a:cs typeface="NikoshBAN" pitchFamily="2" charset="0"/>
            </a:rPr>
            <a:t>সুর্যাস্ত পর্যান্ত আরাফাতের ময়দানে অবস্থান করা</a:t>
          </a:r>
          <a:endParaRPr lang="en-US" sz="3200" i="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DD673A-B895-4641-91D4-959ECE468BBB}" type="sibTrans" cxnId="{FA63F859-23C7-4FDC-98E6-3D78D0B5ABA9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9B8AE0-FFD9-430E-9ABB-BA30EE413FE3}" type="parTrans" cxnId="{FA63F859-23C7-4FDC-98E6-3D78D0B5ABA9}">
      <dgm:prSet/>
      <dgm:spPr/>
      <dgm:t>
        <a:bodyPr/>
        <a:lstStyle/>
        <a:p>
          <a:endParaRPr lang="en-US" sz="3200" i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ACC221-31CF-49FA-967A-E4C75BAFB890}" type="pres">
      <dgm:prSet presAssocID="{FEFCF97E-E87C-4BDB-BDC8-C98041249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0B7498-8405-47BB-80CB-F51AED3FF198}" type="pres">
      <dgm:prSet presAssocID="{B379A151-5D1D-4289-B154-9680A66C572F}" presName="parentLin" presStyleCnt="0"/>
      <dgm:spPr/>
    </dgm:pt>
    <dgm:pt modelId="{07F14DCF-A596-4CC5-B9DC-0883AA551926}" type="pres">
      <dgm:prSet presAssocID="{B379A151-5D1D-4289-B154-9680A66C572F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7A212C06-6E6B-4A89-9CC5-40912656C469}" type="pres">
      <dgm:prSet presAssocID="{B379A151-5D1D-4289-B154-9680A66C572F}" presName="parentText" presStyleLbl="node1" presStyleIdx="0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019C2-C3D0-45A8-AE82-DE45D56088EC}" type="pres">
      <dgm:prSet presAssocID="{B379A151-5D1D-4289-B154-9680A66C572F}" presName="negativeSpace" presStyleCnt="0"/>
      <dgm:spPr/>
    </dgm:pt>
    <dgm:pt modelId="{E12ABAE8-AD26-45EF-B8C8-39E9048EF70E}" type="pres">
      <dgm:prSet presAssocID="{B379A151-5D1D-4289-B154-9680A66C572F}" presName="childText" presStyleLbl="conFgAcc1" presStyleIdx="0" presStyleCnt="9">
        <dgm:presLayoutVars>
          <dgm:bulletEnabled val="1"/>
        </dgm:presLayoutVars>
      </dgm:prSet>
      <dgm:spPr/>
    </dgm:pt>
    <dgm:pt modelId="{8E329B92-893F-4977-9840-0649E278DABD}" type="pres">
      <dgm:prSet presAssocID="{7EA3A17E-2CD2-4460-B4DC-BA541043BD50}" presName="spaceBetweenRectangles" presStyleCnt="0"/>
      <dgm:spPr/>
    </dgm:pt>
    <dgm:pt modelId="{201C5D2D-C854-41F2-8E2F-8CFA87E0B6E5}" type="pres">
      <dgm:prSet presAssocID="{32CD93AD-733B-478F-9F36-E2B3C11B37D2}" presName="parentLin" presStyleCnt="0"/>
      <dgm:spPr/>
    </dgm:pt>
    <dgm:pt modelId="{EAAC674B-C44F-4098-8317-3EAFACF6772D}" type="pres">
      <dgm:prSet presAssocID="{32CD93AD-733B-478F-9F36-E2B3C11B37D2}" presName="parentLeftMargin" presStyleLbl="node1" presStyleIdx="0" presStyleCnt="9"/>
      <dgm:spPr/>
      <dgm:t>
        <a:bodyPr/>
        <a:lstStyle/>
        <a:p>
          <a:endParaRPr lang="en-US"/>
        </a:p>
      </dgm:t>
    </dgm:pt>
    <dgm:pt modelId="{C57C256D-E4C4-421E-B226-62FBE3A6CF40}" type="pres">
      <dgm:prSet presAssocID="{32CD93AD-733B-478F-9F36-E2B3C11B37D2}" presName="parentText" presStyleLbl="node1" presStyleIdx="1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AFD07-3601-4026-AE47-9FCC9194932E}" type="pres">
      <dgm:prSet presAssocID="{32CD93AD-733B-478F-9F36-E2B3C11B37D2}" presName="negativeSpace" presStyleCnt="0"/>
      <dgm:spPr/>
    </dgm:pt>
    <dgm:pt modelId="{7E34C821-AAB7-43AB-B25B-B2061C46A029}" type="pres">
      <dgm:prSet presAssocID="{32CD93AD-733B-478F-9F36-E2B3C11B37D2}" presName="childText" presStyleLbl="conFgAcc1" presStyleIdx="1" presStyleCnt="9">
        <dgm:presLayoutVars>
          <dgm:bulletEnabled val="1"/>
        </dgm:presLayoutVars>
      </dgm:prSet>
      <dgm:spPr/>
    </dgm:pt>
    <dgm:pt modelId="{50B5BF18-4ED2-4FB5-B767-F95C03894199}" type="pres">
      <dgm:prSet presAssocID="{97DD673A-B895-4641-91D4-959ECE468BBB}" presName="spaceBetweenRectangles" presStyleCnt="0"/>
      <dgm:spPr/>
    </dgm:pt>
    <dgm:pt modelId="{9F69050A-768F-43FA-B398-23546970B8F5}" type="pres">
      <dgm:prSet presAssocID="{2AA95241-3B97-4A74-A592-90D8CCBECF26}" presName="parentLin" presStyleCnt="0"/>
      <dgm:spPr/>
    </dgm:pt>
    <dgm:pt modelId="{D48849F1-C95E-44CB-8F0E-DCA0B04FE5CC}" type="pres">
      <dgm:prSet presAssocID="{2AA95241-3B97-4A74-A592-90D8CCBECF26}" presName="parentLeftMargin" presStyleLbl="node1" presStyleIdx="1" presStyleCnt="9"/>
      <dgm:spPr/>
      <dgm:t>
        <a:bodyPr/>
        <a:lstStyle/>
        <a:p>
          <a:endParaRPr lang="en-US"/>
        </a:p>
      </dgm:t>
    </dgm:pt>
    <dgm:pt modelId="{EC7C405E-3778-40B1-A0B6-506EFA9DA1DA}" type="pres">
      <dgm:prSet presAssocID="{2AA95241-3B97-4A74-A592-90D8CCBECF26}" presName="parentText" presStyleLbl="node1" presStyleIdx="2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448AA-4AB8-403A-ABCC-AFED48EEF52F}" type="pres">
      <dgm:prSet presAssocID="{2AA95241-3B97-4A74-A592-90D8CCBECF26}" presName="negativeSpace" presStyleCnt="0"/>
      <dgm:spPr/>
    </dgm:pt>
    <dgm:pt modelId="{CFA147CC-E890-4EC4-9B09-A54ED8E53DFB}" type="pres">
      <dgm:prSet presAssocID="{2AA95241-3B97-4A74-A592-90D8CCBECF26}" presName="childText" presStyleLbl="conFgAcc1" presStyleIdx="2" presStyleCnt="9">
        <dgm:presLayoutVars>
          <dgm:bulletEnabled val="1"/>
        </dgm:presLayoutVars>
      </dgm:prSet>
      <dgm:spPr/>
    </dgm:pt>
    <dgm:pt modelId="{72363E77-D5A8-4081-90E8-085A5909B93C}" type="pres">
      <dgm:prSet presAssocID="{55551EA9-3AB3-4ABA-B5DA-24B03073C451}" presName="spaceBetweenRectangles" presStyleCnt="0"/>
      <dgm:spPr/>
    </dgm:pt>
    <dgm:pt modelId="{00B26671-8946-47D1-8884-5BCA719213B5}" type="pres">
      <dgm:prSet presAssocID="{B210A723-8A03-49DE-91C6-C5A81348CEEC}" presName="parentLin" presStyleCnt="0"/>
      <dgm:spPr/>
    </dgm:pt>
    <dgm:pt modelId="{2B8DB46A-3B16-411F-8AFB-37F9546DDFF7}" type="pres">
      <dgm:prSet presAssocID="{B210A723-8A03-49DE-91C6-C5A81348CEEC}" presName="parentLeftMargin" presStyleLbl="node1" presStyleIdx="2" presStyleCnt="9"/>
      <dgm:spPr/>
      <dgm:t>
        <a:bodyPr/>
        <a:lstStyle/>
        <a:p>
          <a:endParaRPr lang="en-US"/>
        </a:p>
      </dgm:t>
    </dgm:pt>
    <dgm:pt modelId="{240AE1B0-C757-4878-956D-1976C9AB9BFC}" type="pres">
      <dgm:prSet presAssocID="{B210A723-8A03-49DE-91C6-C5A81348CEEC}" presName="parentText" presStyleLbl="node1" presStyleIdx="3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76F23-D9BE-43CA-BA68-F70347549709}" type="pres">
      <dgm:prSet presAssocID="{B210A723-8A03-49DE-91C6-C5A81348CEEC}" presName="negativeSpace" presStyleCnt="0"/>
      <dgm:spPr/>
    </dgm:pt>
    <dgm:pt modelId="{EF9CAE9A-7C74-40EC-9884-3A786DD4E833}" type="pres">
      <dgm:prSet presAssocID="{B210A723-8A03-49DE-91C6-C5A81348CEEC}" presName="childText" presStyleLbl="conFgAcc1" presStyleIdx="3" presStyleCnt="9">
        <dgm:presLayoutVars>
          <dgm:bulletEnabled val="1"/>
        </dgm:presLayoutVars>
      </dgm:prSet>
      <dgm:spPr/>
    </dgm:pt>
    <dgm:pt modelId="{2936DD29-73F4-40AA-9F41-773CE891521E}" type="pres">
      <dgm:prSet presAssocID="{E9156951-C337-48A0-B41A-6CAE70EB722A}" presName="spaceBetweenRectangles" presStyleCnt="0"/>
      <dgm:spPr/>
    </dgm:pt>
    <dgm:pt modelId="{65490DE6-8068-4349-835C-A5FCDC771C8A}" type="pres">
      <dgm:prSet presAssocID="{D0568166-6346-468F-8E39-33C183CEA5CA}" presName="parentLin" presStyleCnt="0"/>
      <dgm:spPr/>
    </dgm:pt>
    <dgm:pt modelId="{EC78BEEA-ADD7-4F76-AE32-7F27854BD3B0}" type="pres">
      <dgm:prSet presAssocID="{D0568166-6346-468F-8E39-33C183CEA5CA}" presName="parentLeftMargin" presStyleLbl="node1" presStyleIdx="3" presStyleCnt="9"/>
      <dgm:spPr/>
      <dgm:t>
        <a:bodyPr/>
        <a:lstStyle/>
        <a:p>
          <a:endParaRPr lang="en-US"/>
        </a:p>
      </dgm:t>
    </dgm:pt>
    <dgm:pt modelId="{D2808427-1833-458F-83E1-C0E110DF80DE}" type="pres">
      <dgm:prSet presAssocID="{D0568166-6346-468F-8E39-33C183CEA5CA}" presName="parentText" presStyleLbl="node1" presStyleIdx="4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CA611-BC87-4DAB-B502-C81676A34433}" type="pres">
      <dgm:prSet presAssocID="{D0568166-6346-468F-8E39-33C183CEA5CA}" presName="negativeSpace" presStyleCnt="0"/>
      <dgm:spPr/>
    </dgm:pt>
    <dgm:pt modelId="{2F9B2468-E822-4BC6-8AD8-2B10EB99BD5B}" type="pres">
      <dgm:prSet presAssocID="{D0568166-6346-468F-8E39-33C183CEA5CA}" presName="childText" presStyleLbl="conFgAcc1" presStyleIdx="4" presStyleCnt="9">
        <dgm:presLayoutVars>
          <dgm:bulletEnabled val="1"/>
        </dgm:presLayoutVars>
      </dgm:prSet>
      <dgm:spPr/>
    </dgm:pt>
    <dgm:pt modelId="{1B38D470-35AC-42BC-8401-02B4C3BD58BA}" type="pres">
      <dgm:prSet presAssocID="{BD71A3D1-D2F1-4E98-A74B-E3BB5DF2A90E}" presName="spaceBetweenRectangles" presStyleCnt="0"/>
      <dgm:spPr/>
    </dgm:pt>
    <dgm:pt modelId="{C5540DD5-4790-4071-8D25-7475AAAC5F52}" type="pres">
      <dgm:prSet presAssocID="{C17815A9-E95C-4B71-8FAF-4B1849CCDC06}" presName="parentLin" presStyleCnt="0"/>
      <dgm:spPr/>
    </dgm:pt>
    <dgm:pt modelId="{15D7F1B6-9142-4978-AFD3-F780A0A04B66}" type="pres">
      <dgm:prSet presAssocID="{C17815A9-E95C-4B71-8FAF-4B1849CCDC06}" presName="parentLeftMargin" presStyleLbl="node1" presStyleIdx="4" presStyleCnt="9"/>
      <dgm:spPr/>
      <dgm:t>
        <a:bodyPr/>
        <a:lstStyle/>
        <a:p>
          <a:endParaRPr lang="en-US"/>
        </a:p>
      </dgm:t>
    </dgm:pt>
    <dgm:pt modelId="{B6508F7C-425E-430A-92F1-EF7E901896A5}" type="pres">
      <dgm:prSet presAssocID="{C17815A9-E95C-4B71-8FAF-4B1849CCDC06}" presName="parentText" presStyleLbl="node1" presStyleIdx="5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D9DE7-B235-4876-9A35-002705B7D16A}" type="pres">
      <dgm:prSet presAssocID="{C17815A9-E95C-4B71-8FAF-4B1849CCDC06}" presName="negativeSpace" presStyleCnt="0"/>
      <dgm:spPr/>
    </dgm:pt>
    <dgm:pt modelId="{2BAF156B-9509-4D58-A7F4-EEB2ED634D5B}" type="pres">
      <dgm:prSet presAssocID="{C17815A9-E95C-4B71-8FAF-4B1849CCDC06}" presName="childText" presStyleLbl="conFgAcc1" presStyleIdx="5" presStyleCnt="9">
        <dgm:presLayoutVars>
          <dgm:bulletEnabled val="1"/>
        </dgm:presLayoutVars>
      </dgm:prSet>
      <dgm:spPr/>
    </dgm:pt>
    <dgm:pt modelId="{926691EE-3F97-4418-8BDA-7557AA29E5DD}" type="pres">
      <dgm:prSet presAssocID="{267E97FC-7FEA-4CD6-BD66-FC5AF74A22D1}" presName="spaceBetweenRectangles" presStyleCnt="0"/>
      <dgm:spPr/>
    </dgm:pt>
    <dgm:pt modelId="{6EB5BF42-DA44-43DC-AA39-BD6F6BFD81A5}" type="pres">
      <dgm:prSet presAssocID="{B32C229E-7288-49FA-AB3F-6A0DD78C2B53}" presName="parentLin" presStyleCnt="0"/>
      <dgm:spPr/>
    </dgm:pt>
    <dgm:pt modelId="{8638796E-F154-419B-87B1-09C57A58408F}" type="pres">
      <dgm:prSet presAssocID="{B32C229E-7288-49FA-AB3F-6A0DD78C2B53}" presName="parentLeftMargin" presStyleLbl="node1" presStyleIdx="5" presStyleCnt="9"/>
      <dgm:spPr/>
      <dgm:t>
        <a:bodyPr/>
        <a:lstStyle/>
        <a:p>
          <a:endParaRPr lang="en-US"/>
        </a:p>
      </dgm:t>
    </dgm:pt>
    <dgm:pt modelId="{D9643AA0-A092-4E34-A82C-3827BEBDEBD1}" type="pres">
      <dgm:prSet presAssocID="{B32C229E-7288-49FA-AB3F-6A0DD78C2B53}" presName="parentText" presStyleLbl="node1" presStyleIdx="6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B8446-A2C0-4CAB-964E-E449FF0CF46E}" type="pres">
      <dgm:prSet presAssocID="{B32C229E-7288-49FA-AB3F-6A0DD78C2B53}" presName="negativeSpace" presStyleCnt="0"/>
      <dgm:spPr/>
    </dgm:pt>
    <dgm:pt modelId="{40BE3C64-EC16-4FC4-B206-E5ED46B2379E}" type="pres">
      <dgm:prSet presAssocID="{B32C229E-7288-49FA-AB3F-6A0DD78C2B53}" presName="childText" presStyleLbl="conFgAcc1" presStyleIdx="6" presStyleCnt="9">
        <dgm:presLayoutVars>
          <dgm:bulletEnabled val="1"/>
        </dgm:presLayoutVars>
      </dgm:prSet>
      <dgm:spPr/>
    </dgm:pt>
    <dgm:pt modelId="{C08C9911-B0DF-49FC-A768-B437662E6CD5}" type="pres">
      <dgm:prSet presAssocID="{C105EA8C-3B4E-4FB7-98D3-9CF1C41EF694}" presName="spaceBetweenRectangles" presStyleCnt="0"/>
      <dgm:spPr/>
    </dgm:pt>
    <dgm:pt modelId="{3D85E686-EFB5-4983-B876-79F3951C23E5}" type="pres">
      <dgm:prSet presAssocID="{D69CE32A-1F4E-417F-B861-67AE4857ED2A}" presName="parentLin" presStyleCnt="0"/>
      <dgm:spPr/>
    </dgm:pt>
    <dgm:pt modelId="{058656ED-5547-4715-89DC-5085363A3F81}" type="pres">
      <dgm:prSet presAssocID="{D69CE32A-1F4E-417F-B861-67AE4857ED2A}" presName="parentLeftMargin" presStyleLbl="node1" presStyleIdx="6" presStyleCnt="9"/>
      <dgm:spPr/>
      <dgm:t>
        <a:bodyPr/>
        <a:lstStyle/>
        <a:p>
          <a:endParaRPr lang="en-US"/>
        </a:p>
      </dgm:t>
    </dgm:pt>
    <dgm:pt modelId="{486244FF-88F4-495E-9765-25A69F2C26D3}" type="pres">
      <dgm:prSet presAssocID="{D69CE32A-1F4E-417F-B861-67AE4857ED2A}" presName="parentText" presStyleLbl="node1" presStyleIdx="7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04E79-733F-4F8C-BD3A-5D8178306CB4}" type="pres">
      <dgm:prSet presAssocID="{D69CE32A-1F4E-417F-B861-67AE4857ED2A}" presName="negativeSpace" presStyleCnt="0"/>
      <dgm:spPr/>
    </dgm:pt>
    <dgm:pt modelId="{8840D23A-6CC4-44A6-AFE8-66E40DF0C9EF}" type="pres">
      <dgm:prSet presAssocID="{D69CE32A-1F4E-417F-B861-67AE4857ED2A}" presName="childText" presStyleLbl="conFgAcc1" presStyleIdx="7" presStyleCnt="9">
        <dgm:presLayoutVars>
          <dgm:bulletEnabled val="1"/>
        </dgm:presLayoutVars>
      </dgm:prSet>
      <dgm:spPr/>
    </dgm:pt>
    <dgm:pt modelId="{483C1CD6-5EC9-4E00-861F-54FBFE07025E}" type="pres">
      <dgm:prSet presAssocID="{9DDB1508-32A9-4F58-9EDC-4449585B601B}" presName="spaceBetweenRectangles" presStyleCnt="0"/>
      <dgm:spPr/>
    </dgm:pt>
    <dgm:pt modelId="{3DB9E392-B128-437B-9F34-2AAEACD8298B}" type="pres">
      <dgm:prSet presAssocID="{04AD8952-12C0-499B-A589-8394C685F353}" presName="parentLin" presStyleCnt="0"/>
      <dgm:spPr/>
    </dgm:pt>
    <dgm:pt modelId="{D027A84A-8B6C-4615-A069-DBEEE74C0CFC}" type="pres">
      <dgm:prSet presAssocID="{04AD8952-12C0-499B-A589-8394C685F353}" presName="parentLeftMargin" presStyleLbl="node1" presStyleIdx="7" presStyleCnt="9"/>
      <dgm:spPr/>
      <dgm:t>
        <a:bodyPr/>
        <a:lstStyle/>
        <a:p>
          <a:endParaRPr lang="en-US"/>
        </a:p>
      </dgm:t>
    </dgm:pt>
    <dgm:pt modelId="{89F08E66-5891-45A7-8138-681F7A466E99}" type="pres">
      <dgm:prSet presAssocID="{04AD8952-12C0-499B-A589-8394C685F353}" presName="parentText" presStyleLbl="node1" presStyleIdx="8" presStyleCnt="9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C12E3E-4FDE-4903-8B79-2A3EDE4C0CBD}" type="pres">
      <dgm:prSet presAssocID="{04AD8952-12C0-499B-A589-8394C685F353}" presName="negativeSpace" presStyleCnt="0"/>
      <dgm:spPr/>
    </dgm:pt>
    <dgm:pt modelId="{D4863D87-BA26-4725-9391-39D6BCA5A6F9}" type="pres">
      <dgm:prSet presAssocID="{04AD8952-12C0-499B-A589-8394C685F353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7FC04596-F988-4830-BAD4-4A6CD1E53854}" srcId="{FEFCF97E-E87C-4BDB-BDC8-C9804124984C}" destId="{B210A723-8A03-49DE-91C6-C5A81348CEEC}" srcOrd="3" destOrd="0" parTransId="{1B491154-172E-427E-AB20-9374897C49ED}" sibTransId="{E9156951-C337-48A0-B41A-6CAE70EB722A}"/>
    <dgm:cxn modelId="{6FF47D55-08C5-4538-9909-FD1F673CE833}" srcId="{FEFCF97E-E87C-4BDB-BDC8-C9804124984C}" destId="{B32C229E-7288-49FA-AB3F-6A0DD78C2B53}" srcOrd="6" destOrd="0" parTransId="{1817AD54-981A-4FD9-94DE-CA25AB9D5127}" sibTransId="{C105EA8C-3B4E-4FB7-98D3-9CF1C41EF694}"/>
    <dgm:cxn modelId="{FA63F859-23C7-4FDC-98E6-3D78D0B5ABA9}" srcId="{FEFCF97E-E87C-4BDB-BDC8-C9804124984C}" destId="{32CD93AD-733B-478F-9F36-E2B3C11B37D2}" srcOrd="1" destOrd="0" parTransId="{8A9B8AE0-FFD9-430E-9ABB-BA30EE413FE3}" sibTransId="{97DD673A-B895-4641-91D4-959ECE468BBB}"/>
    <dgm:cxn modelId="{83BB3467-BDE3-4F25-B166-7D95B7744629}" srcId="{FEFCF97E-E87C-4BDB-BDC8-C9804124984C}" destId="{D69CE32A-1F4E-417F-B861-67AE4857ED2A}" srcOrd="7" destOrd="0" parTransId="{234D000B-C15E-450F-944B-8567FF60E0F3}" sibTransId="{9DDB1508-32A9-4F58-9EDC-4449585B601B}"/>
    <dgm:cxn modelId="{BE4EC9EB-878E-4616-8822-87E89BE4EAB3}" type="presOf" srcId="{D0568166-6346-468F-8E39-33C183CEA5CA}" destId="{D2808427-1833-458F-83E1-C0E110DF80DE}" srcOrd="1" destOrd="0" presId="urn:microsoft.com/office/officeart/2005/8/layout/list1"/>
    <dgm:cxn modelId="{BF140431-7705-449D-BF23-D01E9AAD1A2D}" type="presOf" srcId="{04AD8952-12C0-499B-A589-8394C685F353}" destId="{D027A84A-8B6C-4615-A069-DBEEE74C0CFC}" srcOrd="0" destOrd="0" presId="urn:microsoft.com/office/officeart/2005/8/layout/list1"/>
    <dgm:cxn modelId="{66C619FA-ABBD-4873-8DF6-6928A8EB4548}" srcId="{FEFCF97E-E87C-4BDB-BDC8-C9804124984C}" destId="{D0568166-6346-468F-8E39-33C183CEA5CA}" srcOrd="4" destOrd="0" parTransId="{5B0387EE-0DA2-47EC-80F0-ECBF6BA041BB}" sibTransId="{BD71A3D1-D2F1-4E98-A74B-E3BB5DF2A90E}"/>
    <dgm:cxn modelId="{A4199C37-D665-4996-9CD7-838F4DE87938}" srcId="{FEFCF97E-E87C-4BDB-BDC8-C9804124984C}" destId="{04AD8952-12C0-499B-A589-8394C685F353}" srcOrd="8" destOrd="0" parTransId="{BCE707B4-A803-4646-9EB3-0C6E30951D44}" sibTransId="{6C37FB80-012E-4DD6-8423-38EA9319ACF9}"/>
    <dgm:cxn modelId="{4A75D3F1-3ACE-4A47-BD08-1A4832F5D59D}" srcId="{FEFCF97E-E87C-4BDB-BDC8-C9804124984C}" destId="{2AA95241-3B97-4A74-A592-90D8CCBECF26}" srcOrd="2" destOrd="0" parTransId="{81A8EE1C-6718-490C-B032-D299E903EFAA}" sibTransId="{55551EA9-3AB3-4ABA-B5DA-24B03073C451}"/>
    <dgm:cxn modelId="{2ECEEAA4-5CF4-4599-A34D-98CE5E905CEE}" srcId="{FEFCF97E-E87C-4BDB-BDC8-C9804124984C}" destId="{B379A151-5D1D-4289-B154-9680A66C572F}" srcOrd="0" destOrd="0" parTransId="{3F2E7F10-554E-4CF6-838F-55914C515238}" sibTransId="{7EA3A17E-2CD2-4460-B4DC-BA541043BD50}"/>
    <dgm:cxn modelId="{83399607-94A0-41B7-8438-4034995C9465}" type="presOf" srcId="{FEFCF97E-E87C-4BDB-BDC8-C9804124984C}" destId="{08ACC221-31CF-49FA-967A-E4C75BAFB890}" srcOrd="0" destOrd="0" presId="urn:microsoft.com/office/officeart/2005/8/layout/list1"/>
    <dgm:cxn modelId="{B43DFB8F-543B-44C5-9040-48D2F5ECAAF4}" type="presOf" srcId="{B32C229E-7288-49FA-AB3F-6A0DD78C2B53}" destId="{8638796E-F154-419B-87B1-09C57A58408F}" srcOrd="0" destOrd="0" presId="urn:microsoft.com/office/officeart/2005/8/layout/list1"/>
    <dgm:cxn modelId="{2A4198D9-7648-4CA2-A2F8-4C6C603D38FB}" type="presOf" srcId="{32CD93AD-733B-478F-9F36-E2B3C11B37D2}" destId="{C57C256D-E4C4-421E-B226-62FBE3A6CF40}" srcOrd="1" destOrd="0" presId="urn:microsoft.com/office/officeart/2005/8/layout/list1"/>
    <dgm:cxn modelId="{9B9BC2FC-6773-4A9D-8725-6E370D3FBEE1}" type="presOf" srcId="{C17815A9-E95C-4B71-8FAF-4B1849CCDC06}" destId="{B6508F7C-425E-430A-92F1-EF7E901896A5}" srcOrd="1" destOrd="0" presId="urn:microsoft.com/office/officeart/2005/8/layout/list1"/>
    <dgm:cxn modelId="{18AAC1FA-C395-4E59-934B-53650251CAE1}" type="presOf" srcId="{32CD93AD-733B-478F-9F36-E2B3C11B37D2}" destId="{EAAC674B-C44F-4098-8317-3EAFACF6772D}" srcOrd="0" destOrd="0" presId="urn:microsoft.com/office/officeart/2005/8/layout/list1"/>
    <dgm:cxn modelId="{7BFE0758-1429-4A94-AFCF-40CAC5081297}" type="presOf" srcId="{D69CE32A-1F4E-417F-B861-67AE4857ED2A}" destId="{058656ED-5547-4715-89DC-5085363A3F81}" srcOrd="0" destOrd="0" presId="urn:microsoft.com/office/officeart/2005/8/layout/list1"/>
    <dgm:cxn modelId="{0697FEDF-B023-42F1-BB74-A9399484F5E3}" type="presOf" srcId="{B210A723-8A03-49DE-91C6-C5A81348CEEC}" destId="{2B8DB46A-3B16-411F-8AFB-37F9546DDFF7}" srcOrd="0" destOrd="0" presId="urn:microsoft.com/office/officeart/2005/8/layout/list1"/>
    <dgm:cxn modelId="{569F61CE-23F8-4DF4-8DF8-48FFBB31C9C9}" type="presOf" srcId="{D0568166-6346-468F-8E39-33C183CEA5CA}" destId="{EC78BEEA-ADD7-4F76-AE32-7F27854BD3B0}" srcOrd="0" destOrd="0" presId="urn:microsoft.com/office/officeart/2005/8/layout/list1"/>
    <dgm:cxn modelId="{1F02A807-8CF7-4D23-B041-078992F92373}" type="presOf" srcId="{D69CE32A-1F4E-417F-B861-67AE4857ED2A}" destId="{486244FF-88F4-495E-9765-25A69F2C26D3}" srcOrd="1" destOrd="0" presId="urn:microsoft.com/office/officeart/2005/8/layout/list1"/>
    <dgm:cxn modelId="{25094FE6-688B-4452-A870-E8E955B15153}" type="presOf" srcId="{2AA95241-3B97-4A74-A592-90D8CCBECF26}" destId="{EC7C405E-3778-40B1-A0B6-506EFA9DA1DA}" srcOrd="1" destOrd="0" presId="urn:microsoft.com/office/officeart/2005/8/layout/list1"/>
    <dgm:cxn modelId="{94248DDE-AA0D-4F18-9657-CDC9A8A2A8E0}" srcId="{FEFCF97E-E87C-4BDB-BDC8-C9804124984C}" destId="{C17815A9-E95C-4B71-8FAF-4B1849CCDC06}" srcOrd="5" destOrd="0" parTransId="{A6FFAB97-6FC5-4FEA-82A0-616F875C115B}" sibTransId="{267E97FC-7FEA-4CD6-BD66-FC5AF74A22D1}"/>
    <dgm:cxn modelId="{A6CE28BE-C60A-4439-A399-7DA1930211EB}" type="presOf" srcId="{B379A151-5D1D-4289-B154-9680A66C572F}" destId="{7A212C06-6E6B-4A89-9CC5-40912656C469}" srcOrd="1" destOrd="0" presId="urn:microsoft.com/office/officeart/2005/8/layout/list1"/>
    <dgm:cxn modelId="{B151C1D1-8D27-445D-99C6-CEE789278C79}" type="presOf" srcId="{B32C229E-7288-49FA-AB3F-6A0DD78C2B53}" destId="{D9643AA0-A092-4E34-A82C-3827BEBDEBD1}" srcOrd="1" destOrd="0" presId="urn:microsoft.com/office/officeart/2005/8/layout/list1"/>
    <dgm:cxn modelId="{813BA881-8C51-428E-A9C5-D0B9CAE0600F}" type="presOf" srcId="{B379A151-5D1D-4289-B154-9680A66C572F}" destId="{07F14DCF-A596-4CC5-B9DC-0883AA551926}" srcOrd="0" destOrd="0" presId="urn:microsoft.com/office/officeart/2005/8/layout/list1"/>
    <dgm:cxn modelId="{E59DFD75-2C37-4605-846B-5CF6F72B014C}" type="presOf" srcId="{C17815A9-E95C-4B71-8FAF-4B1849CCDC06}" destId="{15D7F1B6-9142-4978-AFD3-F780A0A04B66}" srcOrd="0" destOrd="0" presId="urn:microsoft.com/office/officeart/2005/8/layout/list1"/>
    <dgm:cxn modelId="{C474CDA3-96DB-498D-9F1D-F2BC75B8BA39}" type="presOf" srcId="{B210A723-8A03-49DE-91C6-C5A81348CEEC}" destId="{240AE1B0-C757-4878-956D-1976C9AB9BFC}" srcOrd="1" destOrd="0" presId="urn:microsoft.com/office/officeart/2005/8/layout/list1"/>
    <dgm:cxn modelId="{B8B382F5-AAF0-4EF5-B32B-27C94D69718A}" type="presOf" srcId="{04AD8952-12C0-499B-A589-8394C685F353}" destId="{89F08E66-5891-45A7-8138-681F7A466E99}" srcOrd="1" destOrd="0" presId="urn:microsoft.com/office/officeart/2005/8/layout/list1"/>
    <dgm:cxn modelId="{18155828-F536-4239-9A93-81C6D0994BED}" type="presOf" srcId="{2AA95241-3B97-4A74-A592-90D8CCBECF26}" destId="{D48849F1-C95E-44CB-8F0E-DCA0B04FE5CC}" srcOrd="0" destOrd="0" presId="urn:microsoft.com/office/officeart/2005/8/layout/list1"/>
    <dgm:cxn modelId="{A2220F98-5D6B-4641-8CFD-437994774BA8}" type="presParOf" srcId="{08ACC221-31CF-49FA-967A-E4C75BAFB890}" destId="{670B7498-8405-47BB-80CB-F51AED3FF198}" srcOrd="0" destOrd="0" presId="urn:microsoft.com/office/officeart/2005/8/layout/list1"/>
    <dgm:cxn modelId="{B2E455FD-0896-40CB-A83D-D7B206A64420}" type="presParOf" srcId="{670B7498-8405-47BB-80CB-F51AED3FF198}" destId="{07F14DCF-A596-4CC5-B9DC-0883AA551926}" srcOrd="0" destOrd="0" presId="urn:microsoft.com/office/officeart/2005/8/layout/list1"/>
    <dgm:cxn modelId="{FA0B1431-D7C5-45A2-B555-869A4736245C}" type="presParOf" srcId="{670B7498-8405-47BB-80CB-F51AED3FF198}" destId="{7A212C06-6E6B-4A89-9CC5-40912656C469}" srcOrd="1" destOrd="0" presId="urn:microsoft.com/office/officeart/2005/8/layout/list1"/>
    <dgm:cxn modelId="{68B1CF66-4DAA-4B4F-BA28-8B0514D25C62}" type="presParOf" srcId="{08ACC221-31CF-49FA-967A-E4C75BAFB890}" destId="{B51019C2-C3D0-45A8-AE82-DE45D56088EC}" srcOrd="1" destOrd="0" presId="urn:microsoft.com/office/officeart/2005/8/layout/list1"/>
    <dgm:cxn modelId="{22247764-5239-410D-BE3F-E965EFECB86A}" type="presParOf" srcId="{08ACC221-31CF-49FA-967A-E4C75BAFB890}" destId="{E12ABAE8-AD26-45EF-B8C8-39E9048EF70E}" srcOrd="2" destOrd="0" presId="urn:microsoft.com/office/officeart/2005/8/layout/list1"/>
    <dgm:cxn modelId="{232ED81B-9366-403E-A316-C6DAB202F444}" type="presParOf" srcId="{08ACC221-31CF-49FA-967A-E4C75BAFB890}" destId="{8E329B92-893F-4977-9840-0649E278DABD}" srcOrd="3" destOrd="0" presId="urn:microsoft.com/office/officeart/2005/8/layout/list1"/>
    <dgm:cxn modelId="{2ED2BC2F-9FC4-4DF0-ABE0-DFE3C9FB5327}" type="presParOf" srcId="{08ACC221-31CF-49FA-967A-E4C75BAFB890}" destId="{201C5D2D-C854-41F2-8E2F-8CFA87E0B6E5}" srcOrd="4" destOrd="0" presId="urn:microsoft.com/office/officeart/2005/8/layout/list1"/>
    <dgm:cxn modelId="{40685CA1-D68A-4663-B493-65587DBAA9D3}" type="presParOf" srcId="{201C5D2D-C854-41F2-8E2F-8CFA87E0B6E5}" destId="{EAAC674B-C44F-4098-8317-3EAFACF6772D}" srcOrd="0" destOrd="0" presId="urn:microsoft.com/office/officeart/2005/8/layout/list1"/>
    <dgm:cxn modelId="{1BFA79E9-C82F-4400-B8A1-2EC20963BD40}" type="presParOf" srcId="{201C5D2D-C854-41F2-8E2F-8CFA87E0B6E5}" destId="{C57C256D-E4C4-421E-B226-62FBE3A6CF40}" srcOrd="1" destOrd="0" presId="urn:microsoft.com/office/officeart/2005/8/layout/list1"/>
    <dgm:cxn modelId="{7DE51885-4C35-4556-A261-041842CFF69F}" type="presParOf" srcId="{08ACC221-31CF-49FA-967A-E4C75BAFB890}" destId="{60CAFD07-3601-4026-AE47-9FCC9194932E}" srcOrd="5" destOrd="0" presId="urn:microsoft.com/office/officeart/2005/8/layout/list1"/>
    <dgm:cxn modelId="{3EFFA33F-474A-4341-9B92-71097AFDD0BB}" type="presParOf" srcId="{08ACC221-31CF-49FA-967A-E4C75BAFB890}" destId="{7E34C821-AAB7-43AB-B25B-B2061C46A029}" srcOrd="6" destOrd="0" presId="urn:microsoft.com/office/officeart/2005/8/layout/list1"/>
    <dgm:cxn modelId="{5803B718-DAFA-4B91-8748-AFAA16685D79}" type="presParOf" srcId="{08ACC221-31CF-49FA-967A-E4C75BAFB890}" destId="{50B5BF18-4ED2-4FB5-B767-F95C03894199}" srcOrd="7" destOrd="0" presId="urn:microsoft.com/office/officeart/2005/8/layout/list1"/>
    <dgm:cxn modelId="{9624EEDD-B253-48E6-9BB3-BF61A35E44EE}" type="presParOf" srcId="{08ACC221-31CF-49FA-967A-E4C75BAFB890}" destId="{9F69050A-768F-43FA-B398-23546970B8F5}" srcOrd="8" destOrd="0" presId="urn:microsoft.com/office/officeart/2005/8/layout/list1"/>
    <dgm:cxn modelId="{A66A3B6D-CB74-46EE-8B8D-8DAC0F1F1C96}" type="presParOf" srcId="{9F69050A-768F-43FA-B398-23546970B8F5}" destId="{D48849F1-C95E-44CB-8F0E-DCA0B04FE5CC}" srcOrd="0" destOrd="0" presId="urn:microsoft.com/office/officeart/2005/8/layout/list1"/>
    <dgm:cxn modelId="{F8033502-72F0-4753-97F5-A0D0578A1DDE}" type="presParOf" srcId="{9F69050A-768F-43FA-B398-23546970B8F5}" destId="{EC7C405E-3778-40B1-A0B6-506EFA9DA1DA}" srcOrd="1" destOrd="0" presId="urn:microsoft.com/office/officeart/2005/8/layout/list1"/>
    <dgm:cxn modelId="{727C3184-5FF9-48EF-B4D5-7A748C7BB1E7}" type="presParOf" srcId="{08ACC221-31CF-49FA-967A-E4C75BAFB890}" destId="{213448AA-4AB8-403A-ABCC-AFED48EEF52F}" srcOrd="9" destOrd="0" presId="urn:microsoft.com/office/officeart/2005/8/layout/list1"/>
    <dgm:cxn modelId="{9915C881-0CE1-4BBB-878C-F77A20C0E09B}" type="presParOf" srcId="{08ACC221-31CF-49FA-967A-E4C75BAFB890}" destId="{CFA147CC-E890-4EC4-9B09-A54ED8E53DFB}" srcOrd="10" destOrd="0" presId="urn:microsoft.com/office/officeart/2005/8/layout/list1"/>
    <dgm:cxn modelId="{9D18029C-7C51-4D73-B23A-9A50F728BC47}" type="presParOf" srcId="{08ACC221-31CF-49FA-967A-E4C75BAFB890}" destId="{72363E77-D5A8-4081-90E8-085A5909B93C}" srcOrd="11" destOrd="0" presId="urn:microsoft.com/office/officeart/2005/8/layout/list1"/>
    <dgm:cxn modelId="{7BC45BAF-0538-41E5-9066-08B851138B93}" type="presParOf" srcId="{08ACC221-31CF-49FA-967A-E4C75BAFB890}" destId="{00B26671-8946-47D1-8884-5BCA719213B5}" srcOrd="12" destOrd="0" presId="urn:microsoft.com/office/officeart/2005/8/layout/list1"/>
    <dgm:cxn modelId="{651D107C-655C-4102-8529-7641BCBE5D0D}" type="presParOf" srcId="{00B26671-8946-47D1-8884-5BCA719213B5}" destId="{2B8DB46A-3B16-411F-8AFB-37F9546DDFF7}" srcOrd="0" destOrd="0" presId="urn:microsoft.com/office/officeart/2005/8/layout/list1"/>
    <dgm:cxn modelId="{0475D73F-9520-4CCC-8694-D09A24B250F2}" type="presParOf" srcId="{00B26671-8946-47D1-8884-5BCA719213B5}" destId="{240AE1B0-C757-4878-956D-1976C9AB9BFC}" srcOrd="1" destOrd="0" presId="urn:microsoft.com/office/officeart/2005/8/layout/list1"/>
    <dgm:cxn modelId="{E67A2A02-87DD-4F53-9D75-E26C14B81957}" type="presParOf" srcId="{08ACC221-31CF-49FA-967A-E4C75BAFB890}" destId="{C8F76F23-D9BE-43CA-BA68-F70347549709}" srcOrd="13" destOrd="0" presId="urn:microsoft.com/office/officeart/2005/8/layout/list1"/>
    <dgm:cxn modelId="{16164691-CE16-4F51-895B-5767C278EADB}" type="presParOf" srcId="{08ACC221-31CF-49FA-967A-E4C75BAFB890}" destId="{EF9CAE9A-7C74-40EC-9884-3A786DD4E833}" srcOrd="14" destOrd="0" presId="urn:microsoft.com/office/officeart/2005/8/layout/list1"/>
    <dgm:cxn modelId="{F3CE5C66-20D5-499D-A7DA-7B91D2409782}" type="presParOf" srcId="{08ACC221-31CF-49FA-967A-E4C75BAFB890}" destId="{2936DD29-73F4-40AA-9F41-773CE891521E}" srcOrd="15" destOrd="0" presId="urn:microsoft.com/office/officeart/2005/8/layout/list1"/>
    <dgm:cxn modelId="{A16C5913-D409-454E-8B35-536F992234CC}" type="presParOf" srcId="{08ACC221-31CF-49FA-967A-E4C75BAFB890}" destId="{65490DE6-8068-4349-835C-A5FCDC771C8A}" srcOrd="16" destOrd="0" presId="urn:microsoft.com/office/officeart/2005/8/layout/list1"/>
    <dgm:cxn modelId="{24B3E8B0-9E44-428C-AE23-93A1680BDE6D}" type="presParOf" srcId="{65490DE6-8068-4349-835C-A5FCDC771C8A}" destId="{EC78BEEA-ADD7-4F76-AE32-7F27854BD3B0}" srcOrd="0" destOrd="0" presId="urn:microsoft.com/office/officeart/2005/8/layout/list1"/>
    <dgm:cxn modelId="{38E96BF5-0500-4387-8EA0-8C10586AF3B8}" type="presParOf" srcId="{65490DE6-8068-4349-835C-A5FCDC771C8A}" destId="{D2808427-1833-458F-83E1-C0E110DF80DE}" srcOrd="1" destOrd="0" presId="urn:microsoft.com/office/officeart/2005/8/layout/list1"/>
    <dgm:cxn modelId="{1244F8EC-8DC9-4304-A80E-ECD782661735}" type="presParOf" srcId="{08ACC221-31CF-49FA-967A-E4C75BAFB890}" destId="{5A0CA611-BC87-4DAB-B502-C81676A34433}" srcOrd="17" destOrd="0" presId="urn:microsoft.com/office/officeart/2005/8/layout/list1"/>
    <dgm:cxn modelId="{D28453A5-4C75-4935-80D8-F2CE30A3C7F3}" type="presParOf" srcId="{08ACC221-31CF-49FA-967A-E4C75BAFB890}" destId="{2F9B2468-E822-4BC6-8AD8-2B10EB99BD5B}" srcOrd="18" destOrd="0" presId="urn:microsoft.com/office/officeart/2005/8/layout/list1"/>
    <dgm:cxn modelId="{08F58779-D226-4E41-95B5-BCCAF11AAECB}" type="presParOf" srcId="{08ACC221-31CF-49FA-967A-E4C75BAFB890}" destId="{1B38D470-35AC-42BC-8401-02B4C3BD58BA}" srcOrd="19" destOrd="0" presId="urn:microsoft.com/office/officeart/2005/8/layout/list1"/>
    <dgm:cxn modelId="{C6107CA6-B524-4C4A-88AD-F736D837EC89}" type="presParOf" srcId="{08ACC221-31CF-49FA-967A-E4C75BAFB890}" destId="{C5540DD5-4790-4071-8D25-7475AAAC5F52}" srcOrd="20" destOrd="0" presId="urn:microsoft.com/office/officeart/2005/8/layout/list1"/>
    <dgm:cxn modelId="{1E814467-F2AC-4B62-87D5-2D55E684D7B5}" type="presParOf" srcId="{C5540DD5-4790-4071-8D25-7475AAAC5F52}" destId="{15D7F1B6-9142-4978-AFD3-F780A0A04B66}" srcOrd="0" destOrd="0" presId="urn:microsoft.com/office/officeart/2005/8/layout/list1"/>
    <dgm:cxn modelId="{29B4E88B-B694-41F8-B128-695963934980}" type="presParOf" srcId="{C5540DD5-4790-4071-8D25-7475AAAC5F52}" destId="{B6508F7C-425E-430A-92F1-EF7E901896A5}" srcOrd="1" destOrd="0" presId="urn:microsoft.com/office/officeart/2005/8/layout/list1"/>
    <dgm:cxn modelId="{A46A73EC-5E8C-492D-BD17-7ED32943A6E5}" type="presParOf" srcId="{08ACC221-31CF-49FA-967A-E4C75BAFB890}" destId="{294D9DE7-B235-4876-9A35-002705B7D16A}" srcOrd="21" destOrd="0" presId="urn:microsoft.com/office/officeart/2005/8/layout/list1"/>
    <dgm:cxn modelId="{AECBA227-8900-4C70-8B52-D7881FB59F2C}" type="presParOf" srcId="{08ACC221-31CF-49FA-967A-E4C75BAFB890}" destId="{2BAF156B-9509-4D58-A7F4-EEB2ED634D5B}" srcOrd="22" destOrd="0" presId="urn:microsoft.com/office/officeart/2005/8/layout/list1"/>
    <dgm:cxn modelId="{853510FD-0E5B-40E8-9A96-FD1398825199}" type="presParOf" srcId="{08ACC221-31CF-49FA-967A-E4C75BAFB890}" destId="{926691EE-3F97-4418-8BDA-7557AA29E5DD}" srcOrd="23" destOrd="0" presId="urn:microsoft.com/office/officeart/2005/8/layout/list1"/>
    <dgm:cxn modelId="{10C5C906-D090-49D5-8D48-4C1D17310338}" type="presParOf" srcId="{08ACC221-31CF-49FA-967A-E4C75BAFB890}" destId="{6EB5BF42-DA44-43DC-AA39-BD6F6BFD81A5}" srcOrd="24" destOrd="0" presId="urn:microsoft.com/office/officeart/2005/8/layout/list1"/>
    <dgm:cxn modelId="{A3F28F33-3495-4A93-AF0F-E88EA2C5E55A}" type="presParOf" srcId="{6EB5BF42-DA44-43DC-AA39-BD6F6BFD81A5}" destId="{8638796E-F154-419B-87B1-09C57A58408F}" srcOrd="0" destOrd="0" presId="urn:microsoft.com/office/officeart/2005/8/layout/list1"/>
    <dgm:cxn modelId="{C0BFA6C3-F5BE-4626-813A-4E5F628F5C42}" type="presParOf" srcId="{6EB5BF42-DA44-43DC-AA39-BD6F6BFD81A5}" destId="{D9643AA0-A092-4E34-A82C-3827BEBDEBD1}" srcOrd="1" destOrd="0" presId="urn:microsoft.com/office/officeart/2005/8/layout/list1"/>
    <dgm:cxn modelId="{3C0F5455-B3F0-421C-935C-5C9AA16AF955}" type="presParOf" srcId="{08ACC221-31CF-49FA-967A-E4C75BAFB890}" destId="{19BB8446-A2C0-4CAB-964E-E449FF0CF46E}" srcOrd="25" destOrd="0" presId="urn:microsoft.com/office/officeart/2005/8/layout/list1"/>
    <dgm:cxn modelId="{B034DBF4-D5B3-4A0E-A8A4-9A18573D3082}" type="presParOf" srcId="{08ACC221-31CF-49FA-967A-E4C75BAFB890}" destId="{40BE3C64-EC16-4FC4-B206-E5ED46B2379E}" srcOrd="26" destOrd="0" presId="urn:microsoft.com/office/officeart/2005/8/layout/list1"/>
    <dgm:cxn modelId="{9D406E8D-4883-4EA5-95D2-254B0A3FFA64}" type="presParOf" srcId="{08ACC221-31CF-49FA-967A-E4C75BAFB890}" destId="{C08C9911-B0DF-49FC-A768-B437662E6CD5}" srcOrd="27" destOrd="0" presId="urn:microsoft.com/office/officeart/2005/8/layout/list1"/>
    <dgm:cxn modelId="{3E62CDD5-3FDC-4375-99D6-0D144B767C41}" type="presParOf" srcId="{08ACC221-31CF-49FA-967A-E4C75BAFB890}" destId="{3D85E686-EFB5-4983-B876-79F3951C23E5}" srcOrd="28" destOrd="0" presId="urn:microsoft.com/office/officeart/2005/8/layout/list1"/>
    <dgm:cxn modelId="{EB57A95A-61F2-46CD-A10D-280C07D7A71E}" type="presParOf" srcId="{3D85E686-EFB5-4983-B876-79F3951C23E5}" destId="{058656ED-5547-4715-89DC-5085363A3F81}" srcOrd="0" destOrd="0" presId="urn:microsoft.com/office/officeart/2005/8/layout/list1"/>
    <dgm:cxn modelId="{D3B38D45-841E-45A2-9C42-E1D2F0FF640D}" type="presParOf" srcId="{3D85E686-EFB5-4983-B876-79F3951C23E5}" destId="{486244FF-88F4-495E-9765-25A69F2C26D3}" srcOrd="1" destOrd="0" presId="urn:microsoft.com/office/officeart/2005/8/layout/list1"/>
    <dgm:cxn modelId="{64BDD0A2-207F-4FFD-BF78-6375E350BD6C}" type="presParOf" srcId="{08ACC221-31CF-49FA-967A-E4C75BAFB890}" destId="{A0E04E79-733F-4F8C-BD3A-5D8178306CB4}" srcOrd="29" destOrd="0" presId="urn:microsoft.com/office/officeart/2005/8/layout/list1"/>
    <dgm:cxn modelId="{D4854992-F2F8-4BF0-BAB5-895513B866DD}" type="presParOf" srcId="{08ACC221-31CF-49FA-967A-E4C75BAFB890}" destId="{8840D23A-6CC4-44A6-AFE8-66E40DF0C9EF}" srcOrd="30" destOrd="0" presId="urn:microsoft.com/office/officeart/2005/8/layout/list1"/>
    <dgm:cxn modelId="{51A35497-A750-446D-AFDB-3D511FEE7BD7}" type="presParOf" srcId="{08ACC221-31CF-49FA-967A-E4C75BAFB890}" destId="{483C1CD6-5EC9-4E00-861F-54FBFE07025E}" srcOrd="31" destOrd="0" presId="urn:microsoft.com/office/officeart/2005/8/layout/list1"/>
    <dgm:cxn modelId="{D8203A2C-BC11-4EB9-9D12-A641B4BAA62D}" type="presParOf" srcId="{08ACC221-31CF-49FA-967A-E4C75BAFB890}" destId="{3DB9E392-B128-437B-9F34-2AAEACD8298B}" srcOrd="32" destOrd="0" presId="urn:microsoft.com/office/officeart/2005/8/layout/list1"/>
    <dgm:cxn modelId="{91FA3DC3-7A58-4158-8567-E18D5A1D3DEE}" type="presParOf" srcId="{3DB9E392-B128-437B-9F34-2AAEACD8298B}" destId="{D027A84A-8B6C-4615-A069-DBEEE74C0CFC}" srcOrd="0" destOrd="0" presId="urn:microsoft.com/office/officeart/2005/8/layout/list1"/>
    <dgm:cxn modelId="{721549CB-C231-41AD-8760-C7660105A43A}" type="presParOf" srcId="{3DB9E392-B128-437B-9F34-2AAEACD8298B}" destId="{89F08E66-5891-45A7-8138-681F7A466E99}" srcOrd="1" destOrd="0" presId="urn:microsoft.com/office/officeart/2005/8/layout/list1"/>
    <dgm:cxn modelId="{52071E92-8643-4DEA-A366-9E1FB0775AB4}" type="presParOf" srcId="{08ACC221-31CF-49FA-967A-E4C75BAFB890}" destId="{45C12E3E-4FDE-4903-8B79-2A3EDE4C0CBD}" srcOrd="33" destOrd="0" presId="urn:microsoft.com/office/officeart/2005/8/layout/list1"/>
    <dgm:cxn modelId="{4ECE2DBC-E390-48BE-B8C8-C76192BCDB49}" type="presParOf" srcId="{08ACC221-31CF-49FA-967A-E4C75BAFB890}" destId="{D4863D87-BA26-4725-9391-39D6BCA5A6F9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FCF97E-E87C-4BDB-BDC8-C9804124984C}" type="doc">
      <dgm:prSet loTypeId="urn:microsoft.com/office/officeart/2005/8/layout/list1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C17815A9-E95C-4B71-8FAF-4B1849CCDC06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শরীয়ত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নিষিদ্ব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যেমন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ঝগড়া,মারামারি,গালাগালি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খারাপ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FFAB97-6FC5-4FEA-82A0-616F875C115B}" type="parTrans" cxnId="{94248DDE-AA0D-4F18-9657-CDC9A8A2A8E0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67E97FC-7FEA-4CD6-BD66-FC5AF74A22D1}" type="sibTrans" cxnId="{94248DDE-AA0D-4F18-9657-CDC9A8A2A8E0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2C229E-7288-49FA-AB3F-6A0DD78C2B53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পশুপাখি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শিকার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প্রাণী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হত্যা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17AD54-981A-4FD9-94DE-CA25AB9D5127}" type="parTrans" cxnId="{6FF47D55-08C5-4538-9909-FD1F673CE833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05EA8C-3B4E-4FB7-98D3-9CF1C41EF694}" type="sibTrans" cxnId="{6FF47D55-08C5-4538-9909-FD1F673CE833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A95241-3B97-4A74-A592-90D8CCBECF26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মাথা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মুখ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কিছু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আবৃত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1A8EE1C-6718-490C-B032-D299E903EFAA}" type="parTrans" cxnId="{4A75D3F1-3ACE-4A47-BD08-1A4832F5D59D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5551EA9-3AB3-4ABA-B5DA-24B03073C451}" type="sibTrans" cxnId="{4A75D3F1-3ACE-4A47-BD08-1A4832F5D59D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210A723-8A03-49DE-91C6-C5A81348CEEC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আতর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সুগন্দ্বি,তৈল,ফুলের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ঘ্রাণ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যাবেনা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491154-172E-427E-AB20-9374897C49ED}" type="parTrans" cxnId="{7FC04596-F988-4830-BAD4-4A6CD1E53854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9156951-C337-48A0-B41A-6CAE70EB722A}" type="sibTrans" cxnId="{7FC04596-F988-4830-BAD4-4A6CD1E53854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568166-6346-468F-8E39-33C183CEA5CA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স্বামী-স্ত্রী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স্থাপন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পারবেনা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B0387EE-0DA2-47EC-80F0-ECBF6BA041BB}" type="parTrans" cxnId="{66C619FA-ABBD-4873-8DF6-6928A8EB4548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71A3D1-D2F1-4E98-A74B-E3BB5DF2A90E}" type="sibTrans" cxnId="{66C619FA-ABBD-4873-8DF6-6928A8EB4548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9A151-5D1D-4289-B154-9680A66C572F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পুরুষগণ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সেলাই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বিহীন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কাপড়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পরিধান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করবেন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EA3A17E-2CD2-4460-B4DC-BA541043BD50}" type="sibTrans" cxnId="{2ECEEAA4-5CF4-4599-A34D-98CE5E905CEE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2E7F10-554E-4CF6-838F-55914C515238}" type="parTrans" cxnId="{2ECEEAA4-5CF4-4599-A34D-98CE5E905CEE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2CD93AD-733B-478F-9F36-E2B3C11B37D2}">
      <dgm:prSet phldrT="[Text]" custT="1"/>
      <dgm:spPr/>
      <dgm:t>
        <a:bodyPr/>
        <a:lstStyle/>
        <a:p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নির্ধানিত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জায়গায়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ইহরাম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পরিধান</a:t>
          </a:r>
          <a:r>
            <a: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200" i="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DD673A-B895-4641-91D4-959ECE468BBB}" type="sibTrans" cxnId="{FA63F859-23C7-4FDC-98E6-3D78D0B5ABA9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9B8AE0-FFD9-430E-9ABB-BA30EE413FE3}" type="parTrans" cxnId="{FA63F859-23C7-4FDC-98E6-3D78D0B5ABA9}">
      <dgm:prSet/>
      <dgm:spPr/>
      <dgm:t>
        <a:bodyPr/>
        <a:lstStyle/>
        <a:p>
          <a:endParaRPr lang="en-US" sz="3200" i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8ACC221-31CF-49FA-967A-E4C75BAFB890}" type="pres">
      <dgm:prSet presAssocID="{FEFCF97E-E87C-4BDB-BDC8-C980412498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0B7498-8405-47BB-80CB-F51AED3FF198}" type="pres">
      <dgm:prSet presAssocID="{B379A151-5D1D-4289-B154-9680A66C572F}" presName="parentLin" presStyleCnt="0"/>
      <dgm:spPr/>
    </dgm:pt>
    <dgm:pt modelId="{07F14DCF-A596-4CC5-B9DC-0883AA551926}" type="pres">
      <dgm:prSet presAssocID="{B379A151-5D1D-4289-B154-9680A66C572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7A212C06-6E6B-4A89-9CC5-40912656C469}" type="pres">
      <dgm:prSet presAssocID="{B379A151-5D1D-4289-B154-9680A66C572F}" presName="parentText" presStyleLbl="node1" presStyleIdx="0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019C2-C3D0-45A8-AE82-DE45D56088EC}" type="pres">
      <dgm:prSet presAssocID="{B379A151-5D1D-4289-B154-9680A66C572F}" presName="negativeSpace" presStyleCnt="0"/>
      <dgm:spPr/>
    </dgm:pt>
    <dgm:pt modelId="{E12ABAE8-AD26-45EF-B8C8-39E9048EF70E}" type="pres">
      <dgm:prSet presAssocID="{B379A151-5D1D-4289-B154-9680A66C572F}" presName="childText" presStyleLbl="conFgAcc1" presStyleIdx="0" presStyleCnt="7">
        <dgm:presLayoutVars>
          <dgm:bulletEnabled val="1"/>
        </dgm:presLayoutVars>
      </dgm:prSet>
      <dgm:spPr/>
    </dgm:pt>
    <dgm:pt modelId="{8E329B92-893F-4977-9840-0649E278DABD}" type="pres">
      <dgm:prSet presAssocID="{7EA3A17E-2CD2-4460-B4DC-BA541043BD50}" presName="spaceBetweenRectangles" presStyleCnt="0"/>
      <dgm:spPr/>
    </dgm:pt>
    <dgm:pt modelId="{201C5D2D-C854-41F2-8E2F-8CFA87E0B6E5}" type="pres">
      <dgm:prSet presAssocID="{32CD93AD-733B-478F-9F36-E2B3C11B37D2}" presName="parentLin" presStyleCnt="0"/>
      <dgm:spPr/>
    </dgm:pt>
    <dgm:pt modelId="{EAAC674B-C44F-4098-8317-3EAFACF6772D}" type="pres">
      <dgm:prSet presAssocID="{32CD93AD-733B-478F-9F36-E2B3C11B37D2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C57C256D-E4C4-421E-B226-62FBE3A6CF40}" type="pres">
      <dgm:prSet presAssocID="{32CD93AD-733B-478F-9F36-E2B3C11B37D2}" presName="parentText" presStyleLbl="node1" presStyleIdx="1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CAFD07-3601-4026-AE47-9FCC9194932E}" type="pres">
      <dgm:prSet presAssocID="{32CD93AD-733B-478F-9F36-E2B3C11B37D2}" presName="negativeSpace" presStyleCnt="0"/>
      <dgm:spPr/>
    </dgm:pt>
    <dgm:pt modelId="{7E34C821-AAB7-43AB-B25B-B2061C46A029}" type="pres">
      <dgm:prSet presAssocID="{32CD93AD-733B-478F-9F36-E2B3C11B37D2}" presName="childText" presStyleLbl="conFgAcc1" presStyleIdx="1" presStyleCnt="7">
        <dgm:presLayoutVars>
          <dgm:bulletEnabled val="1"/>
        </dgm:presLayoutVars>
      </dgm:prSet>
      <dgm:spPr/>
    </dgm:pt>
    <dgm:pt modelId="{50B5BF18-4ED2-4FB5-B767-F95C03894199}" type="pres">
      <dgm:prSet presAssocID="{97DD673A-B895-4641-91D4-959ECE468BBB}" presName="spaceBetweenRectangles" presStyleCnt="0"/>
      <dgm:spPr/>
    </dgm:pt>
    <dgm:pt modelId="{9F69050A-768F-43FA-B398-23546970B8F5}" type="pres">
      <dgm:prSet presAssocID="{2AA95241-3B97-4A74-A592-90D8CCBECF26}" presName="parentLin" presStyleCnt="0"/>
      <dgm:spPr/>
    </dgm:pt>
    <dgm:pt modelId="{D48849F1-C95E-44CB-8F0E-DCA0B04FE5CC}" type="pres">
      <dgm:prSet presAssocID="{2AA95241-3B97-4A74-A592-90D8CCBECF26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EC7C405E-3778-40B1-A0B6-506EFA9DA1DA}" type="pres">
      <dgm:prSet presAssocID="{2AA95241-3B97-4A74-A592-90D8CCBECF26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448AA-4AB8-403A-ABCC-AFED48EEF52F}" type="pres">
      <dgm:prSet presAssocID="{2AA95241-3B97-4A74-A592-90D8CCBECF26}" presName="negativeSpace" presStyleCnt="0"/>
      <dgm:spPr/>
    </dgm:pt>
    <dgm:pt modelId="{CFA147CC-E890-4EC4-9B09-A54ED8E53DFB}" type="pres">
      <dgm:prSet presAssocID="{2AA95241-3B97-4A74-A592-90D8CCBECF26}" presName="childText" presStyleLbl="conFgAcc1" presStyleIdx="2" presStyleCnt="7">
        <dgm:presLayoutVars>
          <dgm:bulletEnabled val="1"/>
        </dgm:presLayoutVars>
      </dgm:prSet>
      <dgm:spPr/>
    </dgm:pt>
    <dgm:pt modelId="{72363E77-D5A8-4081-90E8-085A5909B93C}" type="pres">
      <dgm:prSet presAssocID="{55551EA9-3AB3-4ABA-B5DA-24B03073C451}" presName="spaceBetweenRectangles" presStyleCnt="0"/>
      <dgm:spPr/>
    </dgm:pt>
    <dgm:pt modelId="{00B26671-8946-47D1-8884-5BCA719213B5}" type="pres">
      <dgm:prSet presAssocID="{B210A723-8A03-49DE-91C6-C5A81348CEEC}" presName="parentLin" presStyleCnt="0"/>
      <dgm:spPr/>
    </dgm:pt>
    <dgm:pt modelId="{2B8DB46A-3B16-411F-8AFB-37F9546DDFF7}" type="pres">
      <dgm:prSet presAssocID="{B210A723-8A03-49DE-91C6-C5A81348CEEC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240AE1B0-C757-4878-956D-1976C9AB9BFC}" type="pres">
      <dgm:prSet presAssocID="{B210A723-8A03-49DE-91C6-C5A81348CEEC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76F23-D9BE-43CA-BA68-F70347549709}" type="pres">
      <dgm:prSet presAssocID="{B210A723-8A03-49DE-91C6-C5A81348CEEC}" presName="negativeSpace" presStyleCnt="0"/>
      <dgm:spPr/>
    </dgm:pt>
    <dgm:pt modelId="{EF9CAE9A-7C74-40EC-9884-3A786DD4E833}" type="pres">
      <dgm:prSet presAssocID="{B210A723-8A03-49DE-91C6-C5A81348CEEC}" presName="childText" presStyleLbl="conFgAcc1" presStyleIdx="3" presStyleCnt="7">
        <dgm:presLayoutVars>
          <dgm:bulletEnabled val="1"/>
        </dgm:presLayoutVars>
      </dgm:prSet>
      <dgm:spPr/>
    </dgm:pt>
    <dgm:pt modelId="{2936DD29-73F4-40AA-9F41-773CE891521E}" type="pres">
      <dgm:prSet presAssocID="{E9156951-C337-48A0-B41A-6CAE70EB722A}" presName="spaceBetweenRectangles" presStyleCnt="0"/>
      <dgm:spPr/>
    </dgm:pt>
    <dgm:pt modelId="{65490DE6-8068-4349-835C-A5FCDC771C8A}" type="pres">
      <dgm:prSet presAssocID="{D0568166-6346-468F-8E39-33C183CEA5CA}" presName="parentLin" presStyleCnt="0"/>
      <dgm:spPr/>
    </dgm:pt>
    <dgm:pt modelId="{EC78BEEA-ADD7-4F76-AE32-7F27854BD3B0}" type="pres">
      <dgm:prSet presAssocID="{D0568166-6346-468F-8E39-33C183CEA5CA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D2808427-1833-458F-83E1-C0E110DF80DE}" type="pres">
      <dgm:prSet presAssocID="{D0568166-6346-468F-8E39-33C183CEA5CA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CA611-BC87-4DAB-B502-C81676A34433}" type="pres">
      <dgm:prSet presAssocID="{D0568166-6346-468F-8E39-33C183CEA5CA}" presName="negativeSpace" presStyleCnt="0"/>
      <dgm:spPr/>
    </dgm:pt>
    <dgm:pt modelId="{2F9B2468-E822-4BC6-8AD8-2B10EB99BD5B}" type="pres">
      <dgm:prSet presAssocID="{D0568166-6346-468F-8E39-33C183CEA5CA}" presName="childText" presStyleLbl="conFgAcc1" presStyleIdx="4" presStyleCnt="7">
        <dgm:presLayoutVars>
          <dgm:bulletEnabled val="1"/>
        </dgm:presLayoutVars>
      </dgm:prSet>
      <dgm:spPr/>
    </dgm:pt>
    <dgm:pt modelId="{1B38D470-35AC-42BC-8401-02B4C3BD58BA}" type="pres">
      <dgm:prSet presAssocID="{BD71A3D1-D2F1-4E98-A74B-E3BB5DF2A90E}" presName="spaceBetweenRectangles" presStyleCnt="0"/>
      <dgm:spPr/>
    </dgm:pt>
    <dgm:pt modelId="{C5540DD5-4790-4071-8D25-7475AAAC5F52}" type="pres">
      <dgm:prSet presAssocID="{C17815A9-E95C-4B71-8FAF-4B1849CCDC06}" presName="parentLin" presStyleCnt="0"/>
      <dgm:spPr/>
    </dgm:pt>
    <dgm:pt modelId="{15D7F1B6-9142-4978-AFD3-F780A0A04B66}" type="pres">
      <dgm:prSet presAssocID="{C17815A9-E95C-4B71-8FAF-4B1849CCDC06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B6508F7C-425E-430A-92F1-EF7E901896A5}" type="pres">
      <dgm:prSet presAssocID="{C17815A9-E95C-4B71-8FAF-4B1849CCDC06}" presName="parentText" presStyleLbl="node1" presStyleIdx="5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4D9DE7-B235-4876-9A35-002705B7D16A}" type="pres">
      <dgm:prSet presAssocID="{C17815A9-E95C-4B71-8FAF-4B1849CCDC06}" presName="negativeSpace" presStyleCnt="0"/>
      <dgm:spPr/>
    </dgm:pt>
    <dgm:pt modelId="{2BAF156B-9509-4D58-A7F4-EEB2ED634D5B}" type="pres">
      <dgm:prSet presAssocID="{C17815A9-E95C-4B71-8FAF-4B1849CCDC06}" presName="childText" presStyleLbl="conFgAcc1" presStyleIdx="5" presStyleCnt="7">
        <dgm:presLayoutVars>
          <dgm:bulletEnabled val="1"/>
        </dgm:presLayoutVars>
      </dgm:prSet>
      <dgm:spPr/>
    </dgm:pt>
    <dgm:pt modelId="{926691EE-3F97-4418-8BDA-7557AA29E5DD}" type="pres">
      <dgm:prSet presAssocID="{267E97FC-7FEA-4CD6-BD66-FC5AF74A22D1}" presName="spaceBetweenRectangles" presStyleCnt="0"/>
      <dgm:spPr/>
    </dgm:pt>
    <dgm:pt modelId="{6EB5BF42-DA44-43DC-AA39-BD6F6BFD81A5}" type="pres">
      <dgm:prSet presAssocID="{B32C229E-7288-49FA-AB3F-6A0DD78C2B53}" presName="parentLin" presStyleCnt="0"/>
      <dgm:spPr/>
    </dgm:pt>
    <dgm:pt modelId="{8638796E-F154-419B-87B1-09C57A58408F}" type="pres">
      <dgm:prSet presAssocID="{B32C229E-7288-49FA-AB3F-6A0DD78C2B53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D9643AA0-A092-4E34-A82C-3827BEBDEBD1}" type="pres">
      <dgm:prSet presAssocID="{B32C229E-7288-49FA-AB3F-6A0DD78C2B53}" presName="parentText" presStyleLbl="node1" presStyleIdx="6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BB8446-A2C0-4CAB-964E-E449FF0CF46E}" type="pres">
      <dgm:prSet presAssocID="{B32C229E-7288-49FA-AB3F-6A0DD78C2B53}" presName="negativeSpace" presStyleCnt="0"/>
      <dgm:spPr/>
    </dgm:pt>
    <dgm:pt modelId="{40BE3C64-EC16-4FC4-B206-E5ED46B2379E}" type="pres">
      <dgm:prSet presAssocID="{B32C229E-7288-49FA-AB3F-6A0DD78C2B5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4248DDE-AA0D-4F18-9657-CDC9A8A2A8E0}" srcId="{FEFCF97E-E87C-4BDB-BDC8-C9804124984C}" destId="{C17815A9-E95C-4B71-8FAF-4B1849CCDC06}" srcOrd="5" destOrd="0" parTransId="{A6FFAB97-6FC5-4FEA-82A0-616F875C115B}" sibTransId="{267E97FC-7FEA-4CD6-BD66-FC5AF74A22D1}"/>
    <dgm:cxn modelId="{B43DFB8F-543B-44C5-9040-48D2F5ECAAF4}" type="presOf" srcId="{B32C229E-7288-49FA-AB3F-6A0DD78C2B53}" destId="{8638796E-F154-419B-87B1-09C57A58408F}" srcOrd="0" destOrd="0" presId="urn:microsoft.com/office/officeart/2005/8/layout/list1"/>
    <dgm:cxn modelId="{BE4EC9EB-878E-4616-8822-87E89BE4EAB3}" type="presOf" srcId="{D0568166-6346-468F-8E39-33C183CEA5CA}" destId="{D2808427-1833-458F-83E1-C0E110DF80DE}" srcOrd="1" destOrd="0" presId="urn:microsoft.com/office/officeart/2005/8/layout/list1"/>
    <dgm:cxn modelId="{18AAC1FA-C395-4E59-934B-53650251CAE1}" type="presOf" srcId="{32CD93AD-733B-478F-9F36-E2B3C11B37D2}" destId="{EAAC674B-C44F-4098-8317-3EAFACF6772D}" srcOrd="0" destOrd="0" presId="urn:microsoft.com/office/officeart/2005/8/layout/list1"/>
    <dgm:cxn modelId="{E59DFD75-2C37-4605-846B-5CF6F72B014C}" type="presOf" srcId="{C17815A9-E95C-4B71-8FAF-4B1849CCDC06}" destId="{15D7F1B6-9142-4978-AFD3-F780A0A04B66}" srcOrd="0" destOrd="0" presId="urn:microsoft.com/office/officeart/2005/8/layout/list1"/>
    <dgm:cxn modelId="{569F61CE-23F8-4DF4-8DF8-48FFBB31C9C9}" type="presOf" srcId="{D0568166-6346-468F-8E39-33C183CEA5CA}" destId="{EC78BEEA-ADD7-4F76-AE32-7F27854BD3B0}" srcOrd="0" destOrd="0" presId="urn:microsoft.com/office/officeart/2005/8/layout/list1"/>
    <dgm:cxn modelId="{4A75D3F1-3ACE-4A47-BD08-1A4832F5D59D}" srcId="{FEFCF97E-E87C-4BDB-BDC8-C9804124984C}" destId="{2AA95241-3B97-4A74-A592-90D8CCBECF26}" srcOrd="2" destOrd="0" parTransId="{81A8EE1C-6718-490C-B032-D299E903EFAA}" sibTransId="{55551EA9-3AB3-4ABA-B5DA-24B03073C451}"/>
    <dgm:cxn modelId="{7FC04596-F988-4830-BAD4-4A6CD1E53854}" srcId="{FEFCF97E-E87C-4BDB-BDC8-C9804124984C}" destId="{B210A723-8A03-49DE-91C6-C5A81348CEEC}" srcOrd="3" destOrd="0" parTransId="{1B491154-172E-427E-AB20-9374897C49ED}" sibTransId="{E9156951-C337-48A0-B41A-6CAE70EB722A}"/>
    <dgm:cxn modelId="{18155828-F536-4239-9A93-81C6D0994BED}" type="presOf" srcId="{2AA95241-3B97-4A74-A592-90D8CCBECF26}" destId="{D48849F1-C95E-44CB-8F0E-DCA0B04FE5CC}" srcOrd="0" destOrd="0" presId="urn:microsoft.com/office/officeart/2005/8/layout/list1"/>
    <dgm:cxn modelId="{83399607-94A0-41B7-8438-4034995C9465}" type="presOf" srcId="{FEFCF97E-E87C-4BDB-BDC8-C9804124984C}" destId="{08ACC221-31CF-49FA-967A-E4C75BAFB890}" srcOrd="0" destOrd="0" presId="urn:microsoft.com/office/officeart/2005/8/layout/list1"/>
    <dgm:cxn modelId="{6FF47D55-08C5-4538-9909-FD1F673CE833}" srcId="{FEFCF97E-E87C-4BDB-BDC8-C9804124984C}" destId="{B32C229E-7288-49FA-AB3F-6A0DD78C2B53}" srcOrd="6" destOrd="0" parTransId="{1817AD54-981A-4FD9-94DE-CA25AB9D5127}" sibTransId="{C105EA8C-3B4E-4FB7-98D3-9CF1C41EF694}"/>
    <dgm:cxn modelId="{25094FE6-688B-4452-A870-E8E955B15153}" type="presOf" srcId="{2AA95241-3B97-4A74-A592-90D8CCBECF26}" destId="{EC7C405E-3778-40B1-A0B6-506EFA9DA1DA}" srcOrd="1" destOrd="0" presId="urn:microsoft.com/office/officeart/2005/8/layout/list1"/>
    <dgm:cxn modelId="{2ECEEAA4-5CF4-4599-A34D-98CE5E905CEE}" srcId="{FEFCF97E-E87C-4BDB-BDC8-C9804124984C}" destId="{B379A151-5D1D-4289-B154-9680A66C572F}" srcOrd="0" destOrd="0" parTransId="{3F2E7F10-554E-4CF6-838F-55914C515238}" sibTransId="{7EA3A17E-2CD2-4460-B4DC-BA541043BD50}"/>
    <dgm:cxn modelId="{9B9BC2FC-6773-4A9D-8725-6E370D3FBEE1}" type="presOf" srcId="{C17815A9-E95C-4B71-8FAF-4B1849CCDC06}" destId="{B6508F7C-425E-430A-92F1-EF7E901896A5}" srcOrd="1" destOrd="0" presId="urn:microsoft.com/office/officeart/2005/8/layout/list1"/>
    <dgm:cxn modelId="{C474CDA3-96DB-498D-9F1D-F2BC75B8BA39}" type="presOf" srcId="{B210A723-8A03-49DE-91C6-C5A81348CEEC}" destId="{240AE1B0-C757-4878-956D-1976C9AB9BFC}" srcOrd="1" destOrd="0" presId="urn:microsoft.com/office/officeart/2005/8/layout/list1"/>
    <dgm:cxn modelId="{813BA881-8C51-428E-A9C5-D0B9CAE0600F}" type="presOf" srcId="{B379A151-5D1D-4289-B154-9680A66C572F}" destId="{07F14DCF-A596-4CC5-B9DC-0883AA551926}" srcOrd="0" destOrd="0" presId="urn:microsoft.com/office/officeart/2005/8/layout/list1"/>
    <dgm:cxn modelId="{B151C1D1-8D27-445D-99C6-CEE789278C79}" type="presOf" srcId="{B32C229E-7288-49FA-AB3F-6A0DD78C2B53}" destId="{D9643AA0-A092-4E34-A82C-3827BEBDEBD1}" srcOrd="1" destOrd="0" presId="urn:microsoft.com/office/officeart/2005/8/layout/list1"/>
    <dgm:cxn modelId="{FA63F859-23C7-4FDC-98E6-3D78D0B5ABA9}" srcId="{FEFCF97E-E87C-4BDB-BDC8-C9804124984C}" destId="{32CD93AD-733B-478F-9F36-E2B3C11B37D2}" srcOrd="1" destOrd="0" parTransId="{8A9B8AE0-FFD9-430E-9ABB-BA30EE413FE3}" sibTransId="{97DD673A-B895-4641-91D4-959ECE468BBB}"/>
    <dgm:cxn modelId="{0697FEDF-B023-42F1-BB74-A9399484F5E3}" type="presOf" srcId="{B210A723-8A03-49DE-91C6-C5A81348CEEC}" destId="{2B8DB46A-3B16-411F-8AFB-37F9546DDFF7}" srcOrd="0" destOrd="0" presId="urn:microsoft.com/office/officeart/2005/8/layout/list1"/>
    <dgm:cxn modelId="{66C619FA-ABBD-4873-8DF6-6928A8EB4548}" srcId="{FEFCF97E-E87C-4BDB-BDC8-C9804124984C}" destId="{D0568166-6346-468F-8E39-33C183CEA5CA}" srcOrd="4" destOrd="0" parTransId="{5B0387EE-0DA2-47EC-80F0-ECBF6BA041BB}" sibTransId="{BD71A3D1-D2F1-4E98-A74B-E3BB5DF2A90E}"/>
    <dgm:cxn modelId="{2A4198D9-7648-4CA2-A2F8-4C6C603D38FB}" type="presOf" srcId="{32CD93AD-733B-478F-9F36-E2B3C11B37D2}" destId="{C57C256D-E4C4-421E-B226-62FBE3A6CF40}" srcOrd="1" destOrd="0" presId="urn:microsoft.com/office/officeart/2005/8/layout/list1"/>
    <dgm:cxn modelId="{A6CE28BE-C60A-4439-A399-7DA1930211EB}" type="presOf" srcId="{B379A151-5D1D-4289-B154-9680A66C572F}" destId="{7A212C06-6E6B-4A89-9CC5-40912656C469}" srcOrd="1" destOrd="0" presId="urn:microsoft.com/office/officeart/2005/8/layout/list1"/>
    <dgm:cxn modelId="{A2220F98-5D6B-4641-8CFD-437994774BA8}" type="presParOf" srcId="{08ACC221-31CF-49FA-967A-E4C75BAFB890}" destId="{670B7498-8405-47BB-80CB-F51AED3FF198}" srcOrd="0" destOrd="0" presId="urn:microsoft.com/office/officeart/2005/8/layout/list1"/>
    <dgm:cxn modelId="{B2E455FD-0896-40CB-A83D-D7B206A64420}" type="presParOf" srcId="{670B7498-8405-47BB-80CB-F51AED3FF198}" destId="{07F14DCF-A596-4CC5-B9DC-0883AA551926}" srcOrd="0" destOrd="0" presId="urn:microsoft.com/office/officeart/2005/8/layout/list1"/>
    <dgm:cxn modelId="{FA0B1431-D7C5-45A2-B555-869A4736245C}" type="presParOf" srcId="{670B7498-8405-47BB-80CB-F51AED3FF198}" destId="{7A212C06-6E6B-4A89-9CC5-40912656C469}" srcOrd="1" destOrd="0" presId="urn:microsoft.com/office/officeart/2005/8/layout/list1"/>
    <dgm:cxn modelId="{68B1CF66-4DAA-4B4F-BA28-8B0514D25C62}" type="presParOf" srcId="{08ACC221-31CF-49FA-967A-E4C75BAFB890}" destId="{B51019C2-C3D0-45A8-AE82-DE45D56088EC}" srcOrd="1" destOrd="0" presId="urn:microsoft.com/office/officeart/2005/8/layout/list1"/>
    <dgm:cxn modelId="{22247764-5239-410D-BE3F-E965EFECB86A}" type="presParOf" srcId="{08ACC221-31CF-49FA-967A-E4C75BAFB890}" destId="{E12ABAE8-AD26-45EF-B8C8-39E9048EF70E}" srcOrd="2" destOrd="0" presId="urn:microsoft.com/office/officeart/2005/8/layout/list1"/>
    <dgm:cxn modelId="{232ED81B-9366-403E-A316-C6DAB202F444}" type="presParOf" srcId="{08ACC221-31CF-49FA-967A-E4C75BAFB890}" destId="{8E329B92-893F-4977-9840-0649E278DABD}" srcOrd="3" destOrd="0" presId="urn:microsoft.com/office/officeart/2005/8/layout/list1"/>
    <dgm:cxn modelId="{2ED2BC2F-9FC4-4DF0-ABE0-DFE3C9FB5327}" type="presParOf" srcId="{08ACC221-31CF-49FA-967A-E4C75BAFB890}" destId="{201C5D2D-C854-41F2-8E2F-8CFA87E0B6E5}" srcOrd="4" destOrd="0" presId="urn:microsoft.com/office/officeart/2005/8/layout/list1"/>
    <dgm:cxn modelId="{40685CA1-D68A-4663-B493-65587DBAA9D3}" type="presParOf" srcId="{201C5D2D-C854-41F2-8E2F-8CFA87E0B6E5}" destId="{EAAC674B-C44F-4098-8317-3EAFACF6772D}" srcOrd="0" destOrd="0" presId="urn:microsoft.com/office/officeart/2005/8/layout/list1"/>
    <dgm:cxn modelId="{1BFA79E9-C82F-4400-B8A1-2EC20963BD40}" type="presParOf" srcId="{201C5D2D-C854-41F2-8E2F-8CFA87E0B6E5}" destId="{C57C256D-E4C4-421E-B226-62FBE3A6CF40}" srcOrd="1" destOrd="0" presId="urn:microsoft.com/office/officeart/2005/8/layout/list1"/>
    <dgm:cxn modelId="{7DE51885-4C35-4556-A261-041842CFF69F}" type="presParOf" srcId="{08ACC221-31CF-49FA-967A-E4C75BAFB890}" destId="{60CAFD07-3601-4026-AE47-9FCC9194932E}" srcOrd="5" destOrd="0" presId="urn:microsoft.com/office/officeart/2005/8/layout/list1"/>
    <dgm:cxn modelId="{3EFFA33F-474A-4341-9B92-71097AFDD0BB}" type="presParOf" srcId="{08ACC221-31CF-49FA-967A-E4C75BAFB890}" destId="{7E34C821-AAB7-43AB-B25B-B2061C46A029}" srcOrd="6" destOrd="0" presId="urn:microsoft.com/office/officeart/2005/8/layout/list1"/>
    <dgm:cxn modelId="{5803B718-DAFA-4B91-8748-AFAA16685D79}" type="presParOf" srcId="{08ACC221-31CF-49FA-967A-E4C75BAFB890}" destId="{50B5BF18-4ED2-4FB5-B767-F95C03894199}" srcOrd="7" destOrd="0" presId="urn:microsoft.com/office/officeart/2005/8/layout/list1"/>
    <dgm:cxn modelId="{9624EEDD-B253-48E6-9BB3-BF61A35E44EE}" type="presParOf" srcId="{08ACC221-31CF-49FA-967A-E4C75BAFB890}" destId="{9F69050A-768F-43FA-B398-23546970B8F5}" srcOrd="8" destOrd="0" presId="urn:microsoft.com/office/officeart/2005/8/layout/list1"/>
    <dgm:cxn modelId="{A66A3B6D-CB74-46EE-8B8D-8DAC0F1F1C96}" type="presParOf" srcId="{9F69050A-768F-43FA-B398-23546970B8F5}" destId="{D48849F1-C95E-44CB-8F0E-DCA0B04FE5CC}" srcOrd="0" destOrd="0" presId="urn:microsoft.com/office/officeart/2005/8/layout/list1"/>
    <dgm:cxn modelId="{F8033502-72F0-4753-97F5-A0D0578A1DDE}" type="presParOf" srcId="{9F69050A-768F-43FA-B398-23546970B8F5}" destId="{EC7C405E-3778-40B1-A0B6-506EFA9DA1DA}" srcOrd="1" destOrd="0" presId="urn:microsoft.com/office/officeart/2005/8/layout/list1"/>
    <dgm:cxn modelId="{727C3184-5FF9-48EF-B4D5-7A748C7BB1E7}" type="presParOf" srcId="{08ACC221-31CF-49FA-967A-E4C75BAFB890}" destId="{213448AA-4AB8-403A-ABCC-AFED48EEF52F}" srcOrd="9" destOrd="0" presId="urn:microsoft.com/office/officeart/2005/8/layout/list1"/>
    <dgm:cxn modelId="{9915C881-0CE1-4BBB-878C-F77A20C0E09B}" type="presParOf" srcId="{08ACC221-31CF-49FA-967A-E4C75BAFB890}" destId="{CFA147CC-E890-4EC4-9B09-A54ED8E53DFB}" srcOrd="10" destOrd="0" presId="urn:microsoft.com/office/officeart/2005/8/layout/list1"/>
    <dgm:cxn modelId="{9D18029C-7C51-4D73-B23A-9A50F728BC47}" type="presParOf" srcId="{08ACC221-31CF-49FA-967A-E4C75BAFB890}" destId="{72363E77-D5A8-4081-90E8-085A5909B93C}" srcOrd="11" destOrd="0" presId="urn:microsoft.com/office/officeart/2005/8/layout/list1"/>
    <dgm:cxn modelId="{7BC45BAF-0538-41E5-9066-08B851138B93}" type="presParOf" srcId="{08ACC221-31CF-49FA-967A-E4C75BAFB890}" destId="{00B26671-8946-47D1-8884-5BCA719213B5}" srcOrd="12" destOrd="0" presId="urn:microsoft.com/office/officeart/2005/8/layout/list1"/>
    <dgm:cxn modelId="{651D107C-655C-4102-8529-7641BCBE5D0D}" type="presParOf" srcId="{00B26671-8946-47D1-8884-5BCA719213B5}" destId="{2B8DB46A-3B16-411F-8AFB-37F9546DDFF7}" srcOrd="0" destOrd="0" presId="urn:microsoft.com/office/officeart/2005/8/layout/list1"/>
    <dgm:cxn modelId="{0475D73F-9520-4CCC-8694-D09A24B250F2}" type="presParOf" srcId="{00B26671-8946-47D1-8884-5BCA719213B5}" destId="{240AE1B0-C757-4878-956D-1976C9AB9BFC}" srcOrd="1" destOrd="0" presId="urn:microsoft.com/office/officeart/2005/8/layout/list1"/>
    <dgm:cxn modelId="{E67A2A02-87DD-4F53-9D75-E26C14B81957}" type="presParOf" srcId="{08ACC221-31CF-49FA-967A-E4C75BAFB890}" destId="{C8F76F23-D9BE-43CA-BA68-F70347549709}" srcOrd="13" destOrd="0" presId="urn:microsoft.com/office/officeart/2005/8/layout/list1"/>
    <dgm:cxn modelId="{16164691-CE16-4F51-895B-5767C278EADB}" type="presParOf" srcId="{08ACC221-31CF-49FA-967A-E4C75BAFB890}" destId="{EF9CAE9A-7C74-40EC-9884-3A786DD4E833}" srcOrd="14" destOrd="0" presId="urn:microsoft.com/office/officeart/2005/8/layout/list1"/>
    <dgm:cxn modelId="{F3CE5C66-20D5-499D-A7DA-7B91D2409782}" type="presParOf" srcId="{08ACC221-31CF-49FA-967A-E4C75BAFB890}" destId="{2936DD29-73F4-40AA-9F41-773CE891521E}" srcOrd="15" destOrd="0" presId="urn:microsoft.com/office/officeart/2005/8/layout/list1"/>
    <dgm:cxn modelId="{A16C5913-D409-454E-8B35-536F992234CC}" type="presParOf" srcId="{08ACC221-31CF-49FA-967A-E4C75BAFB890}" destId="{65490DE6-8068-4349-835C-A5FCDC771C8A}" srcOrd="16" destOrd="0" presId="urn:microsoft.com/office/officeart/2005/8/layout/list1"/>
    <dgm:cxn modelId="{24B3E8B0-9E44-428C-AE23-93A1680BDE6D}" type="presParOf" srcId="{65490DE6-8068-4349-835C-A5FCDC771C8A}" destId="{EC78BEEA-ADD7-4F76-AE32-7F27854BD3B0}" srcOrd="0" destOrd="0" presId="urn:microsoft.com/office/officeart/2005/8/layout/list1"/>
    <dgm:cxn modelId="{38E96BF5-0500-4387-8EA0-8C10586AF3B8}" type="presParOf" srcId="{65490DE6-8068-4349-835C-A5FCDC771C8A}" destId="{D2808427-1833-458F-83E1-C0E110DF80DE}" srcOrd="1" destOrd="0" presId="urn:microsoft.com/office/officeart/2005/8/layout/list1"/>
    <dgm:cxn modelId="{1244F8EC-8DC9-4304-A80E-ECD782661735}" type="presParOf" srcId="{08ACC221-31CF-49FA-967A-E4C75BAFB890}" destId="{5A0CA611-BC87-4DAB-B502-C81676A34433}" srcOrd="17" destOrd="0" presId="urn:microsoft.com/office/officeart/2005/8/layout/list1"/>
    <dgm:cxn modelId="{D28453A5-4C75-4935-80D8-F2CE30A3C7F3}" type="presParOf" srcId="{08ACC221-31CF-49FA-967A-E4C75BAFB890}" destId="{2F9B2468-E822-4BC6-8AD8-2B10EB99BD5B}" srcOrd="18" destOrd="0" presId="urn:microsoft.com/office/officeart/2005/8/layout/list1"/>
    <dgm:cxn modelId="{08F58779-D226-4E41-95B5-BCCAF11AAECB}" type="presParOf" srcId="{08ACC221-31CF-49FA-967A-E4C75BAFB890}" destId="{1B38D470-35AC-42BC-8401-02B4C3BD58BA}" srcOrd="19" destOrd="0" presId="urn:microsoft.com/office/officeart/2005/8/layout/list1"/>
    <dgm:cxn modelId="{C6107CA6-B524-4C4A-88AD-F736D837EC89}" type="presParOf" srcId="{08ACC221-31CF-49FA-967A-E4C75BAFB890}" destId="{C5540DD5-4790-4071-8D25-7475AAAC5F52}" srcOrd="20" destOrd="0" presId="urn:microsoft.com/office/officeart/2005/8/layout/list1"/>
    <dgm:cxn modelId="{1E814467-F2AC-4B62-87D5-2D55E684D7B5}" type="presParOf" srcId="{C5540DD5-4790-4071-8D25-7475AAAC5F52}" destId="{15D7F1B6-9142-4978-AFD3-F780A0A04B66}" srcOrd="0" destOrd="0" presId="urn:microsoft.com/office/officeart/2005/8/layout/list1"/>
    <dgm:cxn modelId="{29B4E88B-B694-41F8-B128-695963934980}" type="presParOf" srcId="{C5540DD5-4790-4071-8D25-7475AAAC5F52}" destId="{B6508F7C-425E-430A-92F1-EF7E901896A5}" srcOrd="1" destOrd="0" presId="urn:microsoft.com/office/officeart/2005/8/layout/list1"/>
    <dgm:cxn modelId="{A46A73EC-5E8C-492D-BD17-7ED32943A6E5}" type="presParOf" srcId="{08ACC221-31CF-49FA-967A-E4C75BAFB890}" destId="{294D9DE7-B235-4876-9A35-002705B7D16A}" srcOrd="21" destOrd="0" presId="urn:microsoft.com/office/officeart/2005/8/layout/list1"/>
    <dgm:cxn modelId="{AECBA227-8900-4C70-8B52-D7881FB59F2C}" type="presParOf" srcId="{08ACC221-31CF-49FA-967A-E4C75BAFB890}" destId="{2BAF156B-9509-4D58-A7F4-EEB2ED634D5B}" srcOrd="22" destOrd="0" presId="urn:microsoft.com/office/officeart/2005/8/layout/list1"/>
    <dgm:cxn modelId="{853510FD-0E5B-40E8-9A96-FD1398825199}" type="presParOf" srcId="{08ACC221-31CF-49FA-967A-E4C75BAFB890}" destId="{926691EE-3F97-4418-8BDA-7557AA29E5DD}" srcOrd="23" destOrd="0" presId="urn:microsoft.com/office/officeart/2005/8/layout/list1"/>
    <dgm:cxn modelId="{10C5C906-D090-49D5-8D48-4C1D17310338}" type="presParOf" srcId="{08ACC221-31CF-49FA-967A-E4C75BAFB890}" destId="{6EB5BF42-DA44-43DC-AA39-BD6F6BFD81A5}" srcOrd="24" destOrd="0" presId="urn:microsoft.com/office/officeart/2005/8/layout/list1"/>
    <dgm:cxn modelId="{A3F28F33-3495-4A93-AF0F-E88EA2C5E55A}" type="presParOf" srcId="{6EB5BF42-DA44-43DC-AA39-BD6F6BFD81A5}" destId="{8638796E-F154-419B-87B1-09C57A58408F}" srcOrd="0" destOrd="0" presId="urn:microsoft.com/office/officeart/2005/8/layout/list1"/>
    <dgm:cxn modelId="{C0BFA6C3-F5BE-4626-813A-4E5F628F5C42}" type="presParOf" srcId="{6EB5BF42-DA44-43DC-AA39-BD6F6BFD81A5}" destId="{D9643AA0-A092-4E34-A82C-3827BEBDEBD1}" srcOrd="1" destOrd="0" presId="urn:microsoft.com/office/officeart/2005/8/layout/list1"/>
    <dgm:cxn modelId="{3C0F5455-B3F0-421C-935C-5C9AA16AF955}" type="presParOf" srcId="{08ACC221-31CF-49FA-967A-E4C75BAFB890}" destId="{19BB8446-A2C0-4CAB-964E-E449FF0CF46E}" srcOrd="25" destOrd="0" presId="urn:microsoft.com/office/officeart/2005/8/layout/list1"/>
    <dgm:cxn modelId="{B034DBF4-D5B3-4A0E-A8A4-9A18573D3082}" type="presParOf" srcId="{08ACC221-31CF-49FA-967A-E4C75BAFB890}" destId="{40BE3C64-EC16-4FC4-B206-E5ED46B2379E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D5E9C-1333-419C-BC13-A6EB70F3A297}">
      <dsp:nvSpPr>
        <dsp:cNvPr id="0" name=""/>
        <dsp:cNvSpPr/>
      </dsp:nvSpPr>
      <dsp:spPr>
        <a:xfrm>
          <a:off x="0" y="914400"/>
          <a:ext cx="7162800" cy="0"/>
        </a:xfrm>
        <a:prstGeom prst="line">
          <a:avLst/>
        </a:pr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08828D-5E27-4808-B3F7-451C7B23FE68}">
      <dsp:nvSpPr>
        <dsp:cNvPr id="0" name=""/>
        <dsp:cNvSpPr/>
      </dsp:nvSpPr>
      <dsp:spPr>
        <a:xfrm>
          <a:off x="1981217" y="228595"/>
          <a:ext cx="4556603" cy="646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20" tIns="0" rIns="0" bIns="0" numCol="1" spcCol="1270" anchor="ctr" anchorCtr="0">
          <a:noAutofit/>
        </a:bodyPr>
        <a:lstStyle/>
        <a:p>
          <a:pPr lvl="0" algn="l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১০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বার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নির্মাণ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হয়েছে</a:t>
          </a:r>
          <a:r>
            <a:rPr lang="en-US" sz="32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/>
        </a:p>
      </dsp:txBody>
      <dsp:txXfrm>
        <a:off x="1981217" y="228595"/>
        <a:ext cx="4556603" cy="646095"/>
      </dsp:txXfrm>
    </dsp:sp>
    <dsp:sp modelId="{BFC1A9B8-7E40-4B81-9D26-6970302D9794}">
      <dsp:nvSpPr>
        <dsp:cNvPr id="0" name=""/>
        <dsp:cNvSpPr/>
      </dsp:nvSpPr>
      <dsp:spPr>
        <a:xfrm>
          <a:off x="76206" y="152404"/>
          <a:ext cx="1862328" cy="682948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ক্বাবা ঘর </a:t>
          </a:r>
          <a:endParaRPr lang="en-US" sz="3200" kern="1200" dirty="0"/>
        </a:p>
      </dsp:txBody>
      <dsp:txXfrm>
        <a:off x="109551" y="185749"/>
        <a:ext cx="1795638" cy="649603"/>
      </dsp:txXfrm>
    </dsp:sp>
    <dsp:sp modelId="{C6C16FF0-D626-47D1-B0BA-0D8A1C6F8222}">
      <dsp:nvSpPr>
        <dsp:cNvPr id="0" name=""/>
        <dsp:cNvSpPr/>
      </dsp:nvSpPr>
      <dsp:spPr>
        <a:xfrm>
          <a:off x="0" y="1035721"/>
          <a:ext cx="7162800" cy="5365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0" rIns="0" bIns="0" numCol="1" spcCol="1270" anchor="t" anchorCtr="0">
          <a:noAutofit/>
        </a:bodyPr>
        <a:lstStyle/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১ম 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ফিরিস্তা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২য়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আদম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আঃ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৩য়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শীষ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আঃ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>
              <a:latin typeface="NikoshBAN" panose="02000000000000000000" pitchFamily="2" charset="0"/>
              <a:cs typeface="NikoshBAN" panose="02000000000000000000" pitchFamily="2" charset="0"/>
            </a:rPr>
            <a:t>৪র্থ ইব্রাহিম(আঃ) ও ইসমাঈল(আঃ)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৫ম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আমালেকা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গোত্র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>
              <a:latin typeface="NikoshBAN" panose="02000000000000000000" pitchFamily="2" charset="0"/>
              <a:cs typeface="NikoshBAN" panose="02000000000000000000" pitchFamily="2" charset="0"/>
            </a:rPr>
            <a:t>৬ষ্ঠ জুরহাম গোত্র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>
              <a:latin typeface="NikoshBAN" panose="02000000000000000000" pitchFamily="2" charset="0"/>
              <a:cs typeface="NikoshBAN" panose="02000000000000000000" pitchFamily="2" charset="0"/>
            </a:rPr>
            <a:t>৭ম কুছাই বিন কিলাব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৮ম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কুরাইশ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গোত্র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৯ম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হযরত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আব্দুল্লাহ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জুবাইর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১০ম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হাজ্জাজ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বিন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ইউছুফ</a:t>
          </a:r>
          <a:r>
            <a:rPr lang="en-US" sz="3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285750" lvl="1" indent="-285750" algn="just" defTabSz="14224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0" y="1035721"/>
        <a:ext cx="7162800" cy="5365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CE9DD-488F-479E-B669-1AA5FA61A973}">
      <dsp:nvSpPr>
        <dsp:cNvPr id="0" name=""/>
        <dsp:cNvSpPr/>
      </dsp:nvSpPr>
      <dsp:spPr>
        <a:xfrm>
          <a:off x="1831808" y="1783081"/>
          <a:ext cx="2103120" cy="548640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হজ্বের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৩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প্রকার</a:t>
          </a:r>
          <a:endParaRPr lang="en-US" sz="32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858590" y="1809863"/>
        <a:ext cx="2049556" cy="495076"/>
      </dsp:txXfrm>
    </dsp:sp>
    <dsp:sp modelId="{CBE575A7-B755-4315-AE47-053CA51D3F03}">
      <dsp:nvSpPr>
        <dsp:cNvPr id="0" name=""/>
        <dsp:cNvSpPr/>
      </dsp:nvSpPr>
      <dsp:spPr>
        <a:xfrm rot="16183612">
          <a:off x="2416135" y="1319371"/>
          <a:ext cx="92742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27429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AF5D8D-573F-4E05-B88E-410116004BD5}">
      <dsp:nvSpPr>
        <dsp:cNvPr id="0" name=""/>
        <dsp:cNvSpPr/>
      </dsp:nvSpPr>
      <dsp:spPr>
        <a:xfrm>
          <a:off x="2373631" y="398463"/>
          <a:ext cx="1005837" cy="457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ইফরাদ</a:t>
          </a:r>
          <a:endParaRPr lang="en-US" sz="32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2395950" y="420782"/>
        <a:ext cx="961199" cy="412560"/>
      </dsp:txXfrm>
    </dsp:sp>
    <dsp:sp modelId="{F79470E6-5671-4B61-9769-85C318FAA61E}">
      <dsp:nvSpPr>
        <dsp:cNvPr id="0" name=""/>
        <dsp:cNvSpPr/>
      </dsp:nvSpPr>
      <dsp:spPr>
        <a:xfrm rot="2429754">
          <a:off x="3042919" y="2770029"/>
          <a:ext cx="13499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4990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43B69-3D36-4DEE-8EE7-D1333E811A54}">
      <dsp:nvSpPr>
        <dsp:cNvPr id="0" name=""/>
        <dsp:cNvSpPr/>
      </dsp:nvSpPr>
      <dsp:spPr>
        <a:xfrm>
          <a:off x="4041633" y="3208338"/>
          <a:ext cx="914397" cy="457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ক্বিরান</a:t>
          </a:r>
          <a:endParaRPr lang="en-US" sz="32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4063952" y="3230657"/>
        <a:ext cx="869759" cy="412560"/>
      </dsp:txXfrm>
    </dsp:sp>
    <dsp:sp modelId="{7A915CC8-FEE1-482D-AFF7-51402D0B7971}">
      <dsp:nvSpPr>
        <dsp:cNvPr id="0" name=""/>
        <dsp:cNvSpPr/>
      </dsp:nvSpPr>
      <dsp:spPr>
        <a:xfrm rot="8384508">
          <a:off x="1363571" y="2770029"/>
          <a:ext cx="13565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56502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1EBF1-DB89-44FE-B942-BBFD2E1D2605}">
      <dsp:nvSpPr>
        <dsp:cNvPr id="0" name=""/>
        <dsp:cNvSpPr/>
      </dsp:nvSpPr>
      <dsp:spPr>
        <a:xfrm>
          <a:off x="797069" y="3208338"/>
          <a:ext cx="914397" cy="45719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তামাত্তু</a:t>
          </a:r>
          <a:r>
            <a:rPr lang="en-US" sz="3200" kern="1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rPr>
            <a:t> </a:t>
          </a:r>
          <a:endParaRPr lang="en-US" sz="3200" kern="1200" dirty="0">
            <a:solidFill>
              <a:srgbClr val="002060"/>
            </a:solidFill>
            <a:latin typeface="NikoshBAN" pitchFamily="2" charset="0"/>
            <a:cs typeface="NikoshBAN" pitchFamily="2" charset="0"/>
          </a:endParaRPr>
        </a:p>
      </dsp:txBody>
      <dsp:txXfrm>
        <a:off x="819388" y="3230657"/>
        <a:ext cx="869759" cy="4125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ABAE8-AD26-45EF-B8C8-39E9048EF70E}">
      <dsp:nvSpPr>
        <dsp:cNvPr id="0" name=""/>
        <dsp:cNvSpPr/>
      </dsp:nvSpPr>
      <dsp:spPr>
        <a:xfrm>
          <a:off x="0" y="320459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12C06-6E6B-4A89-9CC5-40912656C469}">
      <dsp:nvSpPr>
        <dsp:cNvPr id="0" name=""/>
        <dsp:cNvSpPr/>
      </dsp:nvSpPr>
      <dsp:spPr>
        <a:xfrm>
          <a:off x="402673" y="113819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নির্দিষ্ট স্থানে ইহরাম বাঁধা।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133994"/>
        <a:ext cx="8013103" cy="372930"/>
      </dsp:txXfrm>
    </dsp:sp>
    <dsp:sp modelId="{7E34C821-AAB7-43AB-B25B-B2061C46A029}">
      <dsp:nvSpPr>
        <dsp:cNvPr id="0" name=""/>
        <dsp:cNvSpPr/>
      </dsp:nvSpPr>
      <dsp:spPr>
        <a:xfrm>
          <a:off x="0" y="95550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C256D-E4C4-421E-B226-62FBE3A6CF40}">
      <dsp:nvSpPr>
        <dsp:cNvPr id="0" name=""/>
        <dsp:cNvSpPr/>
      </dsp:nvSpPr>
      <dsp:spPr>
        <a:xfrm>
          <a:off x="402673" y="748859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সুর্যাস্ত পর্যান্ত আরাফাতের ময়দানে অবস্থান করা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769034"/>
        <a:ext cx="8013103" cy="372930"/>
      </dsp:txXfrm>
    </dsp:sp>
    <dsp:sp modelId="{CFA147CC-E890-4EC4-9B09-A54ED8E53DFB}">
      <dsp:nvSpPr>
        <dsp:cNvPr id="0" name=""/>
        <dsp:cNvSpPr/>
      </dsp:nvSpPr>
      <dsp:spPr>
        <a:xfrm>
          <a:off x="0" y="159054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C405E-3778-40B1-A0B6-506EFA9DA1DA}">
      <dsp:nvSpPr>
        <dsp:cNvPr id="0" name=""/>
        <dsp:cNvSpPr/>
      </dsp:nvSpPr>
      <dsp:spPr>
        <a:xfrm>
          <a:off x="402673" y="138390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কোরবানি করা।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1404075"/>
        <a:ext cx="8013103" cy="372930"/>
      </dsp:txXfrm>
    </dsp:sp>
    <dsp:sp modelId="{EF9CAE9A-7C74-40EC-9884-3A786DD4E833}">
      <dsp:nvSpPr>
        <dsp:cNvPr id="0" name=""/>
        <dsp:cNvSpPr/>
      </dsp:nvSpPr>
      <dsp:spPr>
        <a:xfrm>
          <a:off x="0" y="222558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AE1B0-C757-4878-956D-1976C9AB9BFC}">
      <dsp:nvSpPr>
        <dsp:cNvPr id="0" name=""/>
        <dsp:cNvSpPr/>
      </dsp:nvSpPr>
      <dsp:spPr>
        <a:xfrm>
          <a:off x="402673" y="201894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সাফা-মারাওয়া পাহাড়ে সাঈ করা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2039115"/>
        <a:ext cx="8013103" cy="372930"/>
      </dsp:txXfrm>
    </dsp:sp>
    <dsp:sp modelId="{2F9B2468-E822-4BC6-8AD8-2B10EB99BD5B}">
      <dsp:nvSpPr>
        <dsp:cNvPr id="0" name=""/>
        <dsp:cNvSpPr/>
      </dsp:nvSpPr>
      <dsp:spPr>
        <a:xfrm>
          <a:off x="0" y="286062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08427-1833-458F-83E1-C0E110DF80DE}">
      <dsp:nvSpPr>
        <dsp:cNvPr id="0" name=""/>
        <dsp:cNvSpPr/>
      </dsp:nvSpPr>
      <dsp:spPr>
        <a:xfrm>
          <a:off x="402673" y="265398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মুযদালিফায় অবস্থান করা।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2674155"/>
        <a:ext cx="8013103" cy="372930"/>
      </dsp:txXfrm>
    </dsp:sp>
    <dsp:sp modelId="{2BAF156B-9509-4D58-A7F4-EEB2ED634D5B}">
      <dsp:nvSpPr>
        <dsp:cNvPr id="0" name=""/>
        <dsp:cNvSpPr/>
      </dsp:nvSpPr>
      <dsp:spPr>
        <a:xfrm>
          <a:off x="0" y="349566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08F7C-425E-430A-92F1-EF7E901896A5}">
      <dsp:nvSpPr>
        <dsp:cNvPr id="0" name=""/>
        <dsp:cNvSpPr/>
      </dsp:nvSpPr>
      <dsp:spPr>
        <a:xfrm>
          <a:off x="402673" y="328902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তাওয়াফে যিয়ারত ঈদের দিনের মধ্য সম্পাদন করা।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3309195"/>
        <a:ext cx="8013103" cy="372930"/>
      </dsp:txXfrm>
    </dsp:sp>
    <dsp:sp modelId="{40BE3C64-EC16-4FC4-B206-E5ED46B2379E}">
      <dsp:nvSpPr>
        <dsp:cNvPr id="0" name=""/>
        <dsp:cNvSpPr/>
      </dsp:nvSpPr>
      <dsp:spPr>
        <a:xfrm>
          <a:off x="0" y="413070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43AA0-A092-4E34-A82C-3827BEBDEBD1}">
      <dsp:nvSpPr>
        <dsp:cNvPr id="0" name=""/>
        <dsp:cNvSpPr/>
      </dsp:nvSpPr>
      <dsp:spPr>
        <a:xfrm>
          <a:off x="402673" y="392406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কংকর নিক্ষেপ করা। 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3944235"/>
        <a:ext cx="8013103" cy="372930"/>
      </dsp:txXfrm>
    </dsp:sp>
    <dsp:sp modelId="{8840D23A-6CC4-44A6-AFE8-66E40DF0C9EF}">
      <dsp:nvSpPr>
        <dsp:cNvPr id="0" name=""/>
        <dsp:cNvSpPr/>
      </dsp:nvSpPr>
      <dsp:spPr>
        <a:xfrm>
          <a:off x="0" y="4765740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6244FF-88F4-495E-9765-25A69F2C26D3}">
      <dsp:nvSpPr>
        <dsp:cNvPr id="0" name=""/>
        <dsp:cNvSpPr/>
      </dsp:nvSpPr>
      <dsp:spPr>
        <a:xfrm>
          <a:off x="402673" y="455910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মাথা মুন্ডানো বা চুল ছাঁটা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4579275"/>
        <a:ext cx="8013103" cy="372930"/>
      </dsp:txXfrm>
    </dsp:sp>
    <dsp:sp modelId="{D4863D87-BA26-4725-9391-39D6BCA5A6F9}">
      <dsp:nvSpPr>
        <dsp:cNvPr id="0" name=""/>
        <dsp:cNvSpPr/>
      </dsp:nvSpPr>
      <dsp:spPr>
        <a:xfrm>
          <a:off x="0" y="5400779"/>
          <a:ext cx="8458200" cy="3528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F08E66-5891-45A7-8138-681F7A466E99}">
      <dsp:nvSpPr>
        <dsp:cNvPr id="0" name=""/>
        <dsp:cNvSpPr/>
      </dsp:nvSpPr>
      <dsp:spPr>
        <a:xfrm>
          <a:off x="402673" y="5194140"/>
          <a:ext cx="8053453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i="0" kern="1200" smtClean="0">
              <a:latin typeface="NikoshBAN" pitchFamily="2" charset="0"/>
              <a:cs typeface="NikoshBAN" pitchFamily="2" charset="0"/>
            </a:rPr>
            <a:t>বিদায়ী তাওয়াফ করা। </a:t>
          </a:r>
          <a:endParaRPr lang="en-US" sz="3200" i="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2848" y="5214315"/>
        <a:ext cx="8013103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ABAE8-AD26-45EF-B8C8-39E9048EF70E}">
      <dsp:nvSpPr>
        <dsp:cNvPr id="0" name=""/>
        <dsp:cNvSpPr/>
      </dsp:nvSpPr>
      <dsp:spPr>
        <a:xfrm>
          <a:off x="0" y="390299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12C06-6E6B-4A89-9CC5-40912656C469}">
      <dsp:nvSpPr>
        <dsp:cNvPr id="0" name=""/>
        <dsp:cNvSpPr/>
      </dsp:nvSpPr>
      <dsp:spPr>
        <a:xfrm>
          <a:off x="402673" y="124619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পুরুষগণ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সেলাই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বিহীন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কাপড়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পরিধান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করবেন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150558"/>
        <a:ext cx="8001575" cy="479482"/>
      </dsp:txXfrm>
    </dsp:sp>
    <dsp:sp modelId="{7E34C821-AAB7-43AB-B25B-B2061C46A029}">
      <dsp:nvSpPr>
        <dsp:cNvPr id="0" name=""/>
        <dsp:cNvSpPr/>
      </dsp:nvSpPr>
      <dsp:spPr>
        <a:xfrm>
          <a:off x="0" y="1206779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7C256D-E4C4-421E-B226-62FBE3A6CF40}">
      <dsp:nvSpPr>
        <dsp:cNvPr id="0" name=""/>
        <dsp:cNvSpPr/>
      </dsp:nvSpPr>
      <dsp:spPr>
        <a:xfrm>
          <a:off x="402673" y="941099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নির্ধানিত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ছাড়া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জায়গায়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ইহরাম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পরিধান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967038"/>
        <a:ext cx="8001575" cy="479482"/>
      </dsp:txXfrm>
    </dsp:sp>
    <dsp:sp modelId="{CFA147CC-E890-4EC4-9B09-A54ED8E53DFB}">
      <dsp:nvSpPr>
        <dsp:cNvPr id="0" name=""/>
        <dsp:cNvSpPr/>
      </dsp:nvSpPr>
      <dsp:spPr>
        <a:xfrm>
          <a:off x="0" y="2023259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7C405E-3778-40B1-A0B6-506EFA9DA1DA}">
      <dsp:nvSpPr>
        <dsp:cNvPr id="0" name=""/>
        <dsp:cNvSpPr/>
      </dsp:nvSpPr>
      <dsp:spPr>
        <a:xfrm>
          <a:off x="402673" y="1757580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পুরুষ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মাথা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মুখ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কিছু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দ্বারা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আবৃত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1783519"/>
        <a:ext cx="8001575" cy="479482"/>
      </dsp:txXfrm>
    </dsp:sp>
    <dsp:sp modelId="{EF9CAE9A-7C74-40EC-9884-3A786DD4E833}">
      <dsp:nvSpPr>
        <dsp:cNvPr id="0" name=""/>
        <dsp:cNvSpPr/>
      </dsp:nvSpPr>
      <dsp:spPr>
        <a:xfrm>
          <a:off x="0" y="2839740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0AE1B0-C757-4878-956D-1976C9AB9BFC}">
      <dsp:nvSpPr>
        <dsp:cNvPr id="0" name=""/>
        <dsp:cNvSpPr/>
      </dsp:nvSpPr>
      <dsp:spPr>
        <a:xfrm>
          <a:off x="402673" y="2574060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আতর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সুগন্দ্বি,তৈল,ফুলের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ঘ্রাণ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নেয়া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যাবেনা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। 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2599999"/>
        <a:ext cx="8001575" cy="479482"/>
      </dsp:txXfrm>
    </dsp:sp>
    <dsp:sp modelId="{2F9B2468-E822-4BC6-8AD8-2B10EB99BD5B}">
      <dsp:nvSpPr>
        <dsp:cNvPr id="0" name=""/>
        <dsp:cNvSpPr/>
      </dsp:nvSpPr>
      <dsp:spPr>
        <a:xfrm>
          <a:off x="0" y="3656220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08427-1833-458F-83E1-C0E110DF80DE}">
      <dsp:nvSpPr>
        <dsp:cNvPr id="0" name=""/>
        <dsp:cNvSpPr/>
      </dsp:nvSpPr>
      <dsp:spPr>
        <a:xfrm>
          <a:off x="402673" y="3390540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স্বামী-স্ত্রী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বিশেষ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স্থাপন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পারবেনা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3416479"/>
        <a:ext cx="8001575" cy="479482"/>
      </dsp:txXfrm>
    </dsp:sp>
    <dsp:sp modelId="{2BAF156B-9509-4D58-A7F4-EEB2ED634D5B}">
      <dsp:nvSpPr>
        <dsp:cNvPr id="0" name=""/>
        <dsp:cNvSpPr/>
      </dsp:nvSpPr>
      <dsp:spPr>
        <a:xfrm>
          <a:off x="0" y="4472700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08F7C-425E-430A-92F1-EF7E901896A5}">
      <dsp:nvSpPr>
        <dsp:cNvPr id="0" name=""/>
        <dsp:cNvSpPr/>
      </dsp:nvSpPr>
      <dsp:spPr>
        <a:xfrm>
          <a:off x="402673" y="4207020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শরীয়ত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নিষিদ্ব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যেমন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ঝগড়া,মারামারি,গালাগালি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খারাপ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কাজ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4232959"/>
        <a:ext cx="8001575" cy="479482"/>
      </dsp:txXfrm>
    </dsp:sp>
    <dsp:sp modelId="{40BE3C64-EC16-4FC4-B206-E5ED46B2379E}">
      <dsp:nvSpPr>
        <dsp:cNvPr id="0" name=""/>
        <dsp:cNvSpPr/>
      </dsp:nvSpPr>
      <dsp:spPr>
        <a:xfrm>
          <a:off x="0" y="5289180"/>
          <a:ext cx="8458200" cy="45360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643AA0-A092-4E34-A82C-3827BEBDEBD1}">
      <dsp:nvSpPr>
        <dsp:cNvPr id="0" name=""/>
        <dsp:cNvSpPr/>
      </dsp:nvSpPr>
      <dsp:spPr>
        <a:xfrm>
          <a:off x="402673" y="5023500"/>
          <a:ext cx="8053453" cy="5313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3790" tIns="0" rIns="2237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পশুপাখি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শিকার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অথবা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কোন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প্রাণী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হত্যা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ইত্যাদি</a:t>
          </a:r>
          <a:r>
            <a:rPr lang="en-US" sz="32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i="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28612" y="5049439"/>
        <a:ext cx="8001575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4998C-61B8-41CA-90F7-55211A0A011C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454F8-BFBC-4BD3-8F07-01A47FCFDB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6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454F8-BFBC-4BD3-8F07-01A47FCFDB7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6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07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4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8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9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4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43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9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00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8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63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1EFD674-7495-4FBA-93F4-25570CC3D54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F0AD6E-EF64-4914-9C06-D556F60A8D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1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389"/>
            </a:avLst>
          </a:prstGeom>
          <a:gradFill flip="none" rotWithShape="1">
            <a:gsLst>
              <a:gs pos="100000">
                <a:schemeClr val="accent2">
                  <a:lumMod val="75000"/>
                </a:schemeClr>
              </a:gs>
              <a:gs pos="0">
                <a:srgbClr val="00B050"/>
              </a:gs>
            </a:gsLst>
            <a:path path="rect">
              <a:fillToRect l="100000" t="100000"/>
            </a:path>
            <a:tileRect r="-100000" b="-100000"/>
          </a:gradFill>
          <a:ln w="38100">
            <a:gradFill flip="none" rotWithShape="1">
              <a:gsLst>
                <a:gs pos="0">
                  <a:srgbClr val="C00000"/>
                </a:gs>
                <a:gs pos="100000">
                  <a:srgbClr val="00B050"/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27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Dmtq5Mcmb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3400" y="152400"/>
            <a:ext cx="8001000" cy="65275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5638800"/>
            <a:ext cx="502894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আসসালামু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আলাইকুম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9477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0664406"/>
              </p:ext>
            </p:extLst>
          </p:nvPr>
        </p:nvGraphicFramePr>
        <p:xfrm>
          <a:off x="990600" y="228600"/>
          <a:ext cx="7162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056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BD5E9C-1333-419C-BC13-A6EB70F3A2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BBBD5E9C-1333-419C-BC13-A6EB70F3A2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C1A9B8-7E40-4B81-9D26-6970302D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BFC1A9B8-7E40-4B81-9D26-6970302D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08828D-5E27-4808-B3F7-451C7B23F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C08828D-5E27-4808-B3F7-451C7B23F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C16FF0-D626-47D1-B0BA-0D8A1C6F8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6C16FF0-D626-47D1-B0BA-0D8A1C6F8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55568" y="152400"/>
            <a:ext cx="2332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</a:t>
            </a:r>
            <a:r>
              <a:rPr lang="en-US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700" y="921841"/>
            <a:ext cx="8534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জিলহজ্জ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ইহরাম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বেঁধে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আরাফাতের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স্থানে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নির্ধারিত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আমল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যথাযথভাবে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ক্বাবা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তাওয়াফ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করাকে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৪র্থ </a:t>
            </a:r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রুকন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32029453"/>
              </p:ext>
            </p:extLst>
          </p:nvPr>
        </p:nvGraphicFramePr>
        <p:xfrm>
          <a:off x="1657350" y="2491501"/>
          <a:ext cx="57531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6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ECE9DD-488F-479E-B669-1AA5FA61A9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E6ECE9DD-488F-479E-B669-1AA5FA61A9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E575A7-B755-4315-AE47-053CA51D3F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BE575A7-B755-4315-AE47-053CA51D3F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F5D8D-573F-4E05-B88E-410116004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33AF5D8D-573F-4E05-B88E-410116004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9470E6-5671-4B61-9769-85C318FAA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F79470E6-5671-4B61-9769-85C318FAA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243B69-3D36-4DEE-8EE7-D1333E811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A243B69-3D36-4DEE-8EE7-D1333E811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915CC8-FEE1-482D-AFF7-51402D0B7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7A915CC8-FEE1-482D-AFF7-51402D0B7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61EBF1-DB89-44FE-B942-BBFD2E1D2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161EBF1-DB89-44FE-B942-BBFD2E1D2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8" grpId="1" build="allAtOnce"/>
      <p:bldGraphic spid="4" grpId="0" uiExpand="1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04800"/>
            <a:ext cx="8305800" cy="62414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36465" y="199450"/>
            <a:ext cx="1938351" cy="70788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মিকাত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66737" y="1043377"/>
            <a:ext cx="1505220" cy="984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হুলাইফা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৪৫০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0642" y="1550793"/>
            <a:ext cx="1300036" cy="984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ইর্ক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৯৪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24400" y="3200400"/>
            <a:ext cx="2236190" cy="984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মানাজিল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৭৫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50642" y="5029200"/>
            <a:ext cx="1489190" cy="984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ইয়ালামলাম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71600" y="2473168"/>
            <a:ext cx="1388201" cy="98488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lIns="0" tIns="0" rIns="0" bIns="0" rtlCol="0">
            <a:spAutoFit/>
          </a:bodyPr>
          <a:lstStyle/>
          <a:p>
            <a:pPr lvl="0"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জুহফা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১৮৩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কিমি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27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659437"/>
            <a:ext cx="1447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হজ্বের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r>
              <a:rPr lang="en-US" sz="40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</a:t>
            </a:r>
          </a:p>
        </p:txBody>
      </p:sp>
      <p:sp>
        <p:nvSpPr>
          <p:cNvPr id="5" name="Freeform 4"/>
          <p:cNvSpPr/>
          <p:nvPr/>
        </p:nvSpPr>
        <p:spPr>
          <a:xfrm>
            <a:off x="3962400" y="1066800"/>
            <a:ext cx="2080230" cy="785125"/>
          </a:xfrm>
          <a:custGeom>
            <a:avLst/>
            <a:gdLst>
              <a:gd name="connsiteX0" fmla="*/ 0 w 2988675"/>
              <a:gd name="connsiteY0" fmla="*/ 0 h 785125"/>
              <a:gd name="connsiteX1" fmla="*/ 2988675 w 2988675"/>
              <a:gd name="connsiteY1" fmla="*/ 0 h 785125"/>
              <a:gd name="connsiteX2" fmla="*/ 2988675 w 2988675"/>
              <a:gd name="connsiteY2" fmla="*/ 785125 h 785125"/>
              <a:gd name="connsiteX3" fmla="*/ 0 w 2988675"/>
              <a:gd name="connsiteY3" fmla="*/ 785125 h 785125"/>
              <a:gd name="connsiteX4" fmla="*/ 0 w 2988675"/>
              <a:gd name="connsiteY4" fmla="*/ 0 h 78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8675" h="785125">
                <a:moveTo>
                  <a:pt x="0" y="0"/>
                </a:moveTo>
                <a:lnTo>
                  <a:pt x="2988675" y="0"/>
                </a:lnTo>
                <a:lnTo>
                  <a:pt x="2988675" y="785125"/>
                </a:lnTo>
                <a:lnTo>
                  <a:pt x="0" y="78512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0" tIns="0" rIns="0" bIns="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ইহরাম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বাঁধা</a:t>
            </a:r>
            <a:endParaRPr lang="en-US" sz="32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962399" y="3076321"/>
            <a:ext cx="4876800" cy="717792"/>
          </a:xfrm>
          <a:custGeom>
            <a:avLst/>
            <a:gdLst>
              <a:gd name="connsiteX0" fmla="*/ 0 w 5059048"/>
              <a:gd name="connsiteY0" fmla="*/ 0 h 717792"/>
              <a:gd name="connsiteX1" fmla="*/ 5059048 w 5059048"/>
              <a:gd name="connsiteY1" fmla="*/ 0 h 717792"/>
              <a:gd name="connsiteX2" fmla="*/ 5059048 w 5059048"/>
              <a:gd name="connsiteY2" fmla="*/ 717792 h 717792"/>
              <a:gd name="connsiteX3" fmla="*/ 0 w 5059048"/>
              <a:gd name="connsiteY3" fmla="*/ 717792 h 717792"/>
              <a:gd name="connsiteX4" fmla="*/ 0 w 5059048"/>
              <a:gd name="connsiteY4" fmla="*/ 0 h 717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9048" h="717792">
                <a:moveTo>
                  <a:pt x="0" y="0"/>
                </a:moveTo>
                <a:lnTo>
                  <a:pt x="5059048" y="0"/>
                </a:lnTo>
                <a:lnTo>
                  <a:pt x="5059048" y="717792"/>
                </a:lnTo>
                <a:lnTo>
                  <a:pt x="0" y="71779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0" tIns="0" rIns="0" bIns="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আরাফাতের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ময়দানে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99388" y="2520817"/>
            <a:ext cx="1737360" cy="1828800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3962399" y="5018510"/>
            <a:ext cx="3581400" cy="709277"/>
          </a:xfrm>
          <a:custGeom>
            <a:avLst/>
            <a:gdLst>
              <a:gd name="connsiteX0" fmla="*/ 0 w 3863992"/>
              <a:gd name="connsiteY0" fmla="*/ 0 h 709277"/>
              <a:gd name="connsiteX1" fmla="*/ 3863992 w 3863992"/>
              <a:gd name="connsiteY1" fmla="*/ 0 h 709277"/>
              <a:gd name="connsiteX2" fmla="*/ 3863992 w 3863992"/>
              <a:gd name="connsiteY2" fmla="*/ 709277 h 709277"/>
              <a:gd name="connsiteX3" fmla="*/ 0 w 3863992"/>
              <a:gd name="connsiteY3" fmla="*/ 709277 h 709277"/>
              <a:gd name="connsiteX4" fmla="*/ 0 w 3863992"/>
              <a:gd name="connsiteY4" fmla="*/ 0 h 70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63992" h="709277">
                <a:moveTo>
                  <a:pt x="0" y="0"/>
                </a:moveTo>
                <a:lnTo>
                  <a:pt x="3863992" y="0"/>
                </a:lnTo>
                <a:lnTo>
                  <a:pt x="3863992" y="709277"/>
                </a:lnTo>
                <a:lnTo>
                  <a:pt x="0" y="7092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57200" tIns="0" rIns="0" bIns="0" numCol="1" spcCol="1270" anchor="ctr" anchorCtr="0">
            <a:noAutofit/>
          </a:bodyPr>
          <a:lstStyle/>
          <a:p>
            <a:pPr lvl="0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তাওয়াফে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যিয়ারত</a:t>
            </a:r>
            <a:r>
              <a:rPr lang="en-US" sz="3200" kern="1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1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endParaRPr lang="en-US" sz="32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4458749"/>
            <a:ext cx="1737360" cy="182880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026" name="Picture 2" descr="Related image"/>
          <p:cNvPicPr>
            <a:picLocks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25039" y="544962"/>
            <a:ext cx="1737360" cy="1828800"/>
          </a:xfrm>
          <a:prstGeom prst="rect">
            <a:avLst/>
          </a:prstGeom>
          <a:ln w="19050" cap="sq">
            <a:solidFill>
              <a:srgbClr val="00206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957737664"/>
              </p:ext>
            </p:extLst>
          </p:nvPr>
        </p:nvGraphicFramePr>
        <p:xfrm>
          <a:off x="304800" y="762000"/>
          <a:ext cx="8458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2882646" y="152400"/>
            <a:ext cx="33025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হজ্বের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ওয়াজিব</a:t>
            </a:r>
            <a:r>
              <a:rPr lang="en-US" sz="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৯টি </a:t>
            </a:r>
          </a:p>
        </p:txBody>
      </p:sp>
    </p:spTree>
    <p:extLst>
      <p:ext uri="{BB962C8B-B14F-4D97-AF65-F5344CB8AC3E}">
        <p14:creationId xmlns:p14="http://schemas.microsoft.com/office/powerpoint/2010/main" val="2371577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212C06-6E6B-4A89-9CC5-40912656C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7A212C06-6E6B-4A89-9CC5-40912656C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2ABAE8-AD26-45EF-B8C8-39E9048EF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E12ABAE8-AD26-45EF-B8C8-39E9048EF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7C256D-E4C4-421E-B226-62FBE3A6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C57C256D-E4C4-421E-B226-62FBE3A6C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34C821-AAB7-43AB-B25B-B2061C4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7E34C821-AAB7-43AB-B25B-B2061C46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7C405E-3778-40B1-A0B6-506EFA9DA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EC7C405E-3778-40B1-A0B6-506EFA9DA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A147CC-E890-4EC4-9B09-A54ED8E5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CFA147CC-E890-4EC4-9B09-A54ED8E53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0AE1B0-C757-4878-956D-1976C9AB9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40AE1B0-C757-4878-956D-1976C9AB9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9CAE9A-7C74-40EC-9884-3A786DD4E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EF9CAE9A-7C74-40EC-9884-3A786DD4E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808427-1833-458F-83E1-C0E110DF8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D2808427-1833-458F-83E1-C0E110DF8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9B2468-E822-4BC6-8AD8-2B10EB99B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2F9B2468-E822-4BC6-8AD8-2B10EB99B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508F7C-425E-430A-92F1-EF7E90189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B6508F7C-425E-430A-92F1-EF7E90189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AF156B-9509-4D58-A7F4-EEB2ED63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>
                                            <p:graphicEl>
                                              <a:dgm id="{2BAF156B-9509-4D58-A7F4-EEB2ED634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643AA0-A092-4E34-A82C-3827BEBDE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graphicEl>
                                              <a:dgm id="{D9643AA0-A092-4E34-A82C-3827BEBDE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BE3C64-EC16-4FC4-B206-E5ED46B2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>
                                            <p:graphicEl>
                                              <a:dgm id="{40BE3C64-EC16-4FC4-B206-E5ED46B23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86244FF-88F4-495E-9765-25A69F2C2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>
                                            <p:graphicEl>
                                              <a:dgm id="{486244FF-88F4-495E-9765-25A69F2C2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840D23A-6CC4-44A6-AFE8-66E40DF0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8">
                                            <p:graphicEl>
                                              <a:dgm id="{8840D23A-6CC4-44A6-AFE8-66E40DF0C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9F08E66-5891-45A7-8138-681F7A466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">
                                            <p:graphicEl>
                                              <a:dgm id="{89F08E66-5891-45A7-8138-681F7A466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4863D87-BA26-4725-9391-39D6BCA5A6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8">
                                            <p:graphicEl>
                                              <a:dgm id="{D4863D87-BA26-4725-9391-39D6BCA5A6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28422156"/>
              </p:ext>
            </p:extLst>
          </p:nvPr>
        </p:nvGraphicFramePr>
        <p:xfrm>
          <a:off x="304800" y="838200"/>
          <a:ext cx="8458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1734096" y="152400"/>
            <a:ext cx="55996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ইহরাম</a:t>
            </a: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নিষিদ্ধ</a:t>
            </a:r>
            <a:endParaRPr lang="en-US" sz="4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50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A212C06-6E6B-4A89-9CC5-40912656C4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7A212C06-6E6B-4A89-9CC5-40912656C4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12ABAE8-AD26-45EF-B8C8-39E9048EF7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dgm id="{E12ABAE8-AD26-45EF-B8C8-39E9048EF7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57C256D-E4C4-421E-B226-62FBE3A6CF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dgm id="{C57C256D-E4C4-421E-B226-62FBE3A6CF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E34C821-AAB7-43AB-B25B-B2061C46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dgm id="{7E34C821-AAB7-43AB-B25B-B2061C46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C7C405E-3778-40B1-A0B6-506EFA9DA1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dgm id="{EC7C405E-3778-40B1-A0B6-506EFA9DA1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FA147CC-E890-4EC4-9B09-A54ED8E53D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dgm id="{CFA147CC-E890-4EC4-9B09-A54ED8E53D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0AE1B0-C757-4878-956D-1976C9AB9B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240AE1B0-C757-4878-956D-1976C9AB9B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F9CAE9A-7C74-40EC-9884-3A786DD4E8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EF9CAE9A-7C74-40EC-9884-3A786DD4E8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808427-1833-458F-83E1-C0E110DF80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dgm id="{D2808427-1833-458F-83E1-C0E110DF80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F9B2468-E822-4BC6-8AD8-2B10EB99B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dgm id="{2F9B2468-E822-4BC6-8AD8-2B10EB99B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6508F7C-425E-430A-92F1-EF7E90189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dgm id="{B6508F7C-425E-430A-92F1-EF7E90189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BAF156B-9509-4D58-A7F4-EEB2ED634D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>
                                            <p:graphicEl>
                                              <a:dgm id="{2BAF156B-9509-4D58-A7F4-EEB2ED634D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9643AA0-A092-4E34-A82C-3827BEBDEB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8">
                                            <p:graphicEl>
                                              <a:dgm id="{D9643AA0-A092-4E34-A82C-3827BEBDEB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BE3C64-EC16-4FC4-B206-E5ED46B23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8">
                                            <p:graphicEl>
                                              <a:dgm id="{40BE3C64-EC16-4FC4-B206-E5ED46B23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198" y="304800"/>
            <a:ext cx="1745991" cy="646331"/>
          </a:xfrm>
          <a:prstGeom prst="rect">
            <a:avLst/>
          </a:prstGeom>
          <a:noFill/>
          <a:ln w="127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08943"/>
              </p:ext>
            </p:extLst>
          </p:nvPr>
        </p:nvGraphicFramePr>
        <p:xfrm>
          <a:off x="2358894" y="1666132"/>
          <a:ext cx="4800600" cy="46939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00300">
                  <a:extLst>
                    <a:ext uri="{9D8B030D-6E8A-4147-A177-3AD203B41FA5}">
                      <a16:colId xmlns="" xmlns:a16="http://schemas.microsoft.com/office/drawing/2014/main" val="4294417147"/>
                    </a:ext>
                  </a:extLst>
                </a:gridCol>
                <a:gridCol w="2400300">
                  <a:extLst>
                    <a:ext uri="{9D8B030D-6E8A-4147-A177-3AD203B41FA5}">
                      <a16:colId xmlns="" xmlns:a16="http://schemas.microsoft.com/office/drawing/2014/main" val="1780781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59736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فِيهِ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22613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آَيَاتٌ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17029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بَيِّنَاتٌ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135764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مَقَامُ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89291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آَمِنًا 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985122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الْبَيْتِ 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428189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اسْتَطَاعَ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4061431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سَبِيلً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35351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غَنِيٌّ </a:t>
                      </a:r>
                      <a:endParaRPr lang="en-US" sz="28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425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الْعَالَمِين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85319155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03370" y="1059478"/>
            <a:ext cx="3911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0" y="990600"/>
            <a:ext cx="2002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95259"/>
              </p:ext>
            </p:extLst>
          </p:nvPr>
        </p:nvGraphicFramePr>
        <p:xfrm>
          <a:off x="277335" y="2514600"/>
          <a:ext cx="8610600" cy="262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2120">
                  <a:extLst>
                    <a:ext uri="{9D8B030D-6E8A-4147-A177-3AD203B41FA5}">
                      <a16:colId xmlns="" xmlns:a16="http://schemas.microsoft.com/office/drawing/2014/main" val="3743240792"/>
                    </a:ext>
                  </a:extLst>
                </a:gridCol>
                <a:gridCol w="1722120">
                  <a:extLst>
                    <a:ext uri="{9D8B030D-6E8A-4147-A177-3AD203B41FA5}">
                      <a16:colId xmlns="" xmlns:a16="http://schemas.microsoft.com/office/drawing/2014/main" val="2529342893"/>
                    </a:ext>
                  </a:extLst>
                </a:gridCol>
                <a:gridCol w="1722120">
                  <a:extLst>
                    <a:ext uri="{9D8B030D-6E8A-4147-A177-3AD203B41FA5}">
                      <a16:colId xmlns="" xmlns:a16="http://schemas.microsoft.com/office/drawing/2014/main" val="1033650488"/>
                    </a:ext>
                  </a:extLst>
                </a:gridCol>
                <a:gridCol w="1722120">
                  <a:extLst>
                    <a:ext uri="{9D8B030D-6E8A-4147-A177-3AD203B41FA5}">
                      <a16:colId xmlns="" xmlns:a16="http://schemas.microsoft.com/office/drawing/2014/main" val="1351594783"/>
                    </a:ext>
                  </a:extLst>
                </a:gridCol>
                <a:gridCol w="1722120">
                  <a:extLst>
                    <a:ext uri="{9D8B030D-6E8A-4147-A177-3AD203B41FA5}">
                      <a16:colId xmlns="" xmlns:a16="http://schemas.microsoft.com/office/drawing/2014/main" val="10617875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ক-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খ-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গ-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ঘ-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ঙ-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5902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মিকাত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সমুহ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ইহরাম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অবস্থায়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নিষিদ্ধ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কাজ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সমুহ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হজ্বের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সংজ্ঞা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প্রকার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হজ্বের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ওয়াজিব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সমুহ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হজ্বের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ফরজ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সমুহ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লিখ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450216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8999" y="1066800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40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4600" y="3657600"/>
            <a:ext cx="43797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ক্বাবা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ক্রমধারাটি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795992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341096"/>
            <a:ext cx="34996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কুফর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3886200"/>
            <a:ext cx="6312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বায়তুল্লাহ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নির্মাণ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5431304"/>
            <a:ext cx="73308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হাজীদের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মিকাত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062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3505200"/>
            <a:ext cx="51054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কাজী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আবদুল</a:t>
            </a:r>
            <a:r>
              <a:rPr 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হান্নান</a:t>
            </a:r>
            <a:endParaRPr lang="en-US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বখতিয়ার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পাড়া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চারপীর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আউলিয়া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সিনিয়র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পোঃ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মিন্নত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উপজেলাঃ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আনোয়ারা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চট্রগ্রাম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6600" y="457200"/>
            <a:ext cx="2641060" cy="26022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62530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524000"/>
            <a:ext cx="6477000" cy="3200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54976" y="381000"/>
            <a:ext cx="2310248" cy="769441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5124271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মুখাপেক্ষী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কোরআন-হাদিসের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175760"/>
            <a:ext cx="7955280" cy="1920240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http://www.islamandlife.org/wp-content/uploads/2017/04/allah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" y="228600"/>
            <a:ext cx="8305800" cy="6229350"/>
          </a:xfrm>
          <a:custGeom>
            <a:avLst/>
            <a:gdLst/>
            <a:ahLst/>
            <a:cxnLst/>
            <a:rect l="l" t="t" r="r" b="b"/>
            <a:pathLst>
              <a:path w="8305800" h="6229350">
                <a:moveTo>
                  <a:pt x="4441009" y="4610993"/>
                </a:moveTo>
                <a:lnTo>
                  <a:pt x="4418239" y="4616686"/>
                </a:lnTo>
                <a:cubicBezTo>
                  <a:pt x="4402109" y="4620481"/>
                  <a:pt x="4384557" y="4627123"/>
                  <a:pt x="4365581" y="4636610"/>
                </a:cubicBezTo>
                <a:cubicBezTo>
                  <a:pt x="4346606" y="4646098"/>
                  <a:pt x="4329053" y="4657721"/>
                  <a:pt x="4312924" y="4671478"/>
                </a:cubicBezTo>
                <a:cubicBezTo>
                  <a:pt x="4296795" y="4685235"/>
                  <a:pt x="4283275" y="4700890"/>
                  <a:pt x="4272364" y="4718443"/>
                </a:cubicBezTo>
                <a:cubicBezTo>
                  <a:pt x="4261453" y="4735995"/>
                  <a:pt x="4255997" y="4754733"/>
                  <a:pt x="4255997" y="4774658"/>
                </a:cubicBezTo>
                <a:cubicBezTo>
                  <a:pt x="4255997" y="4798377"/>
                  <a:pt x="4265248" y="4818776"/>
                  <a:pt x="4283749" y="4835854"/>
                </a:cubicBezTo>
                <a:cubicBezTo>
                  <a:pt x="4302250" y="4852932"/>
                  <a:pt x="4325258" y="4861471"/>
                  <a:pt x="4352773" y="4861471"/>
                </a:cubicBezTo>
                <a:cubicBezTo>
                  <a:pt x="4367953" y="4861471"/>
                  <a:pt x="4383134" y="4857913"/>
                  <a:pt x="4398314" y="4850797"/>
                </a:cubicBezTo>
                <a:cubicBezTo>
                  <a:pt x="4413495" y="4843682"/>
                  <a:pt x="4427252" y="4833245"/>
                  <a:pt x="4439586" y="4819488"/>
                </a:cubicBezTo>
                <a:cubicBezTo>
                  <a:pt x="4451920" y="4805730"/>
                  <a:pt x="4461645" y="4788890"/>
                  <a:pt x="4468761" y="4768965"/>
                </a:cubicBezTo>
                <a:cubicBezTo>
                  <a:pt x="4475877" y="4749041"/>
                  <a:pt x="4479435" y="4726270"/>
                  <a:pt x="4479435" y="4700653"/>
                </a:cubicBezTo>
                <a:lnTo>
                  <a:pt x="4479435" y="4689268"/>
                </a:lnTo>
                <a:cubicBezTo>
                  <a:pt x="4482281" y="4689268"/>
                  <a:pt x="4483942" y="4689031"/>
                  <a:pt x="4484416" y="4688556"/>
                </a:cubicBezTo>
                <a:cubicBezTo>
                  <a:pt x="4484890" y="4688082"/>
                  <a:pt x="4486076" y="4687845"/>
                  <a:pt x="4487974" y="4687845"/>
                </a:cubicBezTo>
                <a:lnTo>
                  <a:pt x="4500783" y="4687845"/>
                </a:lnTo>
                <a:cubicBezTo>
                  <a:pt x="4543478" y="4687845"/>
                  <a:pt x="4576448" y="4697807"/>
                  <a:pt x="4599693" y="4717731"/>
                </a:cubicBezTo>
                <a:cubicBezTo>
                  <a:pt x="4622938" y="4737655"/>
                  <a:pt x="4634560" y="4766593"/>
                  <a:pt x="4634560" y="4804544"/>
                </a:cubicBezTo>
                <a:cubicBezTo>
                  <a:pt x="4634560" y="4824469"/>
                  <a:pt x="4629342" y="4844868"/>
                  <a:pt x="4618906" y="4865741"/>
                </a:cubicBezTo>
                <a:cubicBezTo>
                  <a:pt x="4608469" y="4886614"/>
                  <a:pt x="4592577" y="4905589"/>
                  <a:pt x="4571229" y="4922667"/>
                </a:cubicBezTo>
                <a:cubicBezTo>
                  <a:pt x="4549882" y="4939745"/>
                  <a:pt x="4522604" y="4953740"/>
                  <a:pt x="4489397" y="4964651"/>
                </a:cubicBezTo>
                <a:cubicBezTo>
                  <a:pt x="4456190" y="4975562"/>
                  <a:pt x="4416816" y="4981017"/>
                  <a:pt x="4371274" y="4981017"/>
                </a:cubicBezTo>
                <a:cubicBezTo>
                  <a:pt x="4324784" y="4981017"/>
                  <a:pt x="4269755" y="4970581"/>
                  <a:pt x="4206187" y="4949708"/>
                </a:cubicBezTo>
                <a:lnTo>
                  <a:pt x="4317194" y="5109103"/>
                </a:lnTo>
                <a:cubicBezTo>
                  <a:pt x="4347555" y="5110051"/>
                  <a:pt x="4378153" y="5116930"/>
                  <a:pt x="4408988" y="5129738"/>
                </a:cubicBezTo>
                <a:cubicBezTo>
                  <a:pt x="4439823" y="5142547"/>
                  <a:pt x="4470659" y="5159388"/>
                  <a:pt x="4501494" y="5180261"/>
                </a:cubicBezTo>
                <a:cubicBezTo>
                  <a:pt x="4532329" y="5201134"/>
                  <a:pt x="4563165" y="5224854"/>
                  <a:pt x="4594000" y="5251419"/>
                </a:cubicBezTo>
                <a:cubicBezTo>
                  <a:pt x="4624835" y="5277985"/>
                  <a:pt x="4655434" y="5305025"/>
                  <a:pt x="4685795" y="5332540"/>
                </a:cubicBezTo>
                <a:lnTo>
                  <a:pt x="4771185" y="5405122"/>
                </a:lnTo>
                <a:lnTo>
                  <a:pt x="4771185" y="5339656"/>
                </a:lnTo>
                <a:cubicBezTo>
                  <a:pt x="4732285" y="5285575"/>
                  <a:pt x="4689352" y="5238137"/>
                  <a:pt x="4642388" y="5197339"/>
                </a:cubicBezTo>
                <a:cubicBezTo>
                  <a:pt x="4595423" y="5156541"/>
                  <a:pt x="4540157" y="5114795"/>
                  <a:pt x="4476589" y="5072100"/>
                </a:cubicBezTo>
                <a:cubicBezTo>
                  <a:pt x="4522130" y="5059766"/>
                  <a:pt x="4560081" y="5045534"/>
                  <a:pt x="4590442" y="5029405"/>
                </a:cubicBezTo>
                <a:cubicBezTo>
                  <a:pt x="4620803" y="5013276"/>
                  <a:pt x="4644997" y="4995249"/>
                  <a:pt x="4663024" y="4975325"/>
                </a:cubicBezTo>
                <a:cubicBezTo>
                  <a:pt x="4681051" y="4955400"/>
                  <a:pt x="4693622" y="4934053"/>
                  <a:pt x="4700738" y="4911282"/>
                </a:cubicBezTo>
                <a:cubicBezTo>
                  <a:pt x="4707854" y="4888511"/>
                  <a:pt x="4711412" y="4863843"/>
                  <a:pt x="4711412" y="4837277"/>
                </a:cubicBezTo>
                <a:cubicBezTo>
                  <a:pt x="4711412" y="4808814"/>
                  <a:pt x="4705482" y="4780825"/>
                  <a:pt x="4693622" y="4753310"/>
                </a:cubicBezTo>
                <a:cubicBezTo>
                  <a:pt x="4681762" y="4725796"/>
                  <a:pt x="4664921" y="4701602"/>
                  <a:pt x="4643099" y="4680729"/>
                </a:cubicBezTo>
                <a:cubicBezTo>
                  <a:pt x="4621278" y="4659856"/>
                  <a:pt x="4594712" y="4643015"/>
                  <a:pt x="4563402" y="4630206"/>
                </a:cubicBezTo>
                <a:cubicBezTo>
                  <a:pt x="4532092" y="4617398"/>
                  <a:pt x="4497462" y="4610993"/>
                  <a:pt x="4459511" y="4610993"/>
                </a:cubicBezTo>
                <a:close/>
                <a:moveTo>
                  <a:pt x="3450410" y="4610993"/>
                </a:moveTo>
                <a:lnTo>
                  <a:pt x="3427639" y="4616686"/>
                </a:lnTo>
                <a:cubicBezTo>
                  <a:pt x="3411509" y="4620481"/>
                  <a:pt x="3393957" y="4627123"/>
                  <a:pt x="3374982" y="4636610"/>
                </a:cubicBezTo>
                <a:cubicBezTo>
                  <a:pt x="3356006" y="4646098"/>
                  <a:pt x="3338453" y="4657721"/>
                  <a:pt x="3322324" y="4671478"/>
                </a:cubicBezTo>
                <a:cubicBezTo>
                  <a:pt x="3306195" y="4685235"/>
                  <a:pt x="3292675" y="4700890"/>
                  <a:pt x="3281764" y="4718443"/>
                </a:cubicBezTo>
                <a:cubicBezTo>
                  <a:pt x="3270853" y="4735995"/>
                  <a:pt x="3265397" y="4754733"/>
                  <a:pt x="3265397" y="4774658"/>
                </a:cubicBezTo>
                <a:cubicBezTo>
                  <a:pt x="3265397" y="4798377"/>
                  <a:pt x="3274648" y="4818776"/>
                  <a:pt x="3293150" y="4835854"/>
                </a:cubicBezTo>
                <a:cubicBezTo>
                  <a:pt x="3311650" y="4852932"/>
                  <a:pt x="3334659" y="4861471"/>
                  <a:pt x="3362173" y="4861471"/>
                </a:cubicBezTo>
                <a:cubicBezTo>
                  <a:pt x="3377354" y="4861471"/>
                  <a:pt x="3392534" y="4857913"/>
                  <a:pt x="3407714" y="4850797"/>
                </a:cubicBezTo>
                <a:cubicBezTo>
                  <a:pt x="3422895" y="4843682"/>
                  <a:pt x="3436652" y="4833245"/>
                  <a:pt x="3448987" y="4819488"/>
                </a:cubicBezTo>
                <a:cubicBezTo>
                  <a:pt x="3461320" y="4805730"/>
                  <a:pt x="3471046" y="4788890"/>
                  <a:pt x="3478161" y="4768965"/>
                </a:cubicBezTo>
                <a:cubicBezTo>
                  <a:pt x="3485277" y="4749041"/>
                  <a:pt x="3488835" y="4726270"/>
                  <a:pt x="3488835" y="4700653"/>
                </a:cubicBezTo>
                <a:lnTo>
                  <a:pt x="3488835" y="4689268"/>
                </a:lnTo>
                <a:cubicBezTo>
                  <a:pt x="3491682" y="4689268"/>
                  <a:pt x="3493342" y="4689031"/>
                  <a:pt x="3493817" y="4688556"/>
                </a:cubicBezTo>
                <a:cubicBezTo>
                  <a:pt x="3494291" y="4688082"/>
                  <a:pt x="3495476" y="4687845"/>
                  <a:pt x="3497374" y="4687845"/>
                </a:cubicBezTo>
                <a:lnTo>
                  <a:pt x="3510183" y="4687845"/>
                </a:lnTo>
                <a:cubicBezTo>
                  <a:pt x="3552878" y="4687845"/>
                  <a:pt x="3585848" y="4697807"/>
                  <a:pt x="3609093" y="4717731"/>
                </a:cubicBezTo>
                <a:cubicBezTo>
                  <a:pt x="3632338" y="4737655"/>
                  <a:pt x="3643960" y="4766593"/>
                  <a:pt x="3643960" y="4804544"/>
                </a:cubicBezTo>
                <a:cubicBezTo>
                  <a:pt x="3643960" y="4824469"/>
                  <a:pt x="3638742" y="4844868"/>
                  <a:pt x="3628306" y="4865741"/>
                </a:cubicBezTo>
                <a:cubicBezTo>
                  <a:pt x="3617869" y="4886614"/>
                  <a:pt x="3601977" y="4905589"/>
                  <a:pt x="3580629" y="4922667"/>
                </a:cubicBezTo>
                <a:cubicBezTo>
                  <a:pt x="3559282" y="4939745"/>
                  <a:pt x="3532005" y="4953740"/>
                  <a:pt x="3498797" y="4964651"/>
                </a:cubicBezTo>
                <a:cubicBezTo>
                  <a:pt x="3465590" y="4975562"/>
                  <a:pt x="3426216" y="4981017"/>
                  <a:pt x="3380674" y="4981017"/>
                </a:cubicBezTo>
                <a:cubicBezTo>
                  <a:pt x="3334184" y="4981017"/>
                  <a:pt x="3279155" y="4970581"/>
                  <a:pt x="3215587" y="4949708"/>
                </a:cubicBezTo>
                <a:lnTo>
                  <a:pt x="3326594" y="5109103"/>
                </a:lnTo>
                <a:cubicBezTo>
                  <a:pt x="3356955" y="5110051"/>
                  <a:pt x="3387553" y="5116930"/>
                  <a:pt x="3418388" y="5129738"/>
                </a:cubicBezTo>
                <a:cubicBezTo>
                  <a:pt x="3449223" y="5142547"/>
                  <a:pt x="3480059" y="5159388"/>
                  <a:pt x="3510894" y="5180261"/>
                </a:cubicBezTo>
                <a:cubicBezTo>
                  <a:pt x="3541729" y="5201134"/>
                  <a:pt x="3572565" y="5224854"/>
                  <a:pt x="3603400" y="5251419"/>
                </a:cubicBezTo>
                <a:cubicBezTo>
                  <a:pt x="3634236" y="5277985"/>
                  <a:pt x="3664834" y="5305025"/>
                  <a:pt x="3695195" y="5332540"/>
                </a:cubicBezTo>
                <a:lnTo>
                  <a:pt x="3780585" y="5405122"/>
                </a:lnTo>
                <a:lnTo>
                  <a:pt x="3780585" y="5339656"/>
                </a:lnTo>
                <a:cubicBezTo>
                  <a:pt x="3741685" y="5285575"/>
                  <a:pt x="3698752" y="5238137"/>
                  <a:pt x="3651788" y="5197339"/>
                </a:cubicBezTo>
                <a:cubicBezTo>
                  <a:pt x="3604824" y="5156541"/>
                  <a:pt x="3549557" y="5114795"/>
                  <a:pt x="3485989" y="5072100"/>
                </a:cubicBezTo>
                <a:cubicBezTo>
                  <a:pt x="3531530" y="5059766"/>
                  <a:pt x="3569481" y="5045534"/>
                  <a:pt x="3599842" y="5029405"/>
                </a:cubicBezTo>
                <a:cubicBezTo>
                  <a:pt x="3630203" y="5013276"/>
                  <a:pt x="3654397" y="4995249"/>
                  <a:pt x="3672424" y="4975325"/>
                </a:cubicBezTo>
                <a:cubicBezTo>
                  <a:pt x="3690451" y="4955400"/>
                  <a:pt x="3703022" y="4934053"/>
                  <a:pt x="3710138" y="4911282"/>
                </a:cubicBezTo>
                <a:cubicBezTo>
                  <a:pt x="3717254" y="4888511"/>
                  <a:pt x="3720812" y="4863843"/>
                  <a:pt x="3720812" y="4837277"/>
                </a:cubicBezTo>
                <a:cubicBezTo>
                  <a:pt x="3720812" y="4808814"/>
                  <a:pt x="3714882" y="4780825"/>
                  <a:pt x="3703022" y="4753310"/>
                </a:cubicBezTo>
                <a:cubicBezTo>
                  <a:pt x="3691162" y="4725796"/>
                  <a:pt x="3674322" y="4701602"/>
                  <a:pt x="3652499" y="4680729"/>
                </a:cubicBezTo>
                <a:cubicBezTo>
                  <a:pt x="3630678" y="4659856"/>
                  <a:pt x="3604112" y="4643015"/>
                  <a:pt x="3572802" y="4630206"/>
                </a:cubicBezTo>
                <a:cubicBezTo>
                  <a:pt x="3541493" y="4617398"/>
                  <a:pt x="3506862" y="4610993"/>
                  <a:pt x="3468911" y="4610993"/>
                </a:cubicBezTo>
                <a:close/>
                <a:moveTo>
                  <a:pt x="4889354" y="4360516"/>
                </a:moveTo>
                <a:lnTo>
                  <a:pt x="4889354" y="4558336"/>
                </a:lnTo>
                <a:cubicBezTo>
                  <a:pt x="4884610" y="4547900"/>
                  <a:pt x="4877732" y="4538886"/>
                  <a:pt x="4868718" y="4531296"/>
                </a:cubicBezTo>
                <a:cubicBezTo>
                  <a:pt x="4859705" y="4523706"/>
                  <a:pt x="4846185" y="4513269"/>
                  <a:pt x="4828158" y="4499986"/>
                </a:cubicBezTo>
                <a:lnTo>
                  <a:pt x="4751260" y="4499986"/>
                </a:lnTo>
                <a:lnTo>
                  <a:pt x="4700073" y="4499986"/>
                </a:lnTo>
                <a:lnTo>
                  <a:pt x="4125066" y="4499986"/>
                </a:lnTo>
                <a:lnTo>
                  <a:pt x="4172031" y="4568298"/>
                </a:lnTo>
                <a:lnTo>
                  <a:pt x="4754153" y="4568298"/>
                </a:lnTo>
                <a:lnTo>
                  <a:pt x="4799648" y="4568298"/>
                </a:lnTo>
                <a:lnTo>
                  <a:pt x="4816773" y="4568298"/>
                </a:lnTo>
                <a:cubicBezTo>
                  <a:pt x="4823414" y="4571145"/>
                  <a:pt x="4830767" y="4577312"/>
                  <a:pt x="4838832" y="4586800"/>
                </a:cubicBezTo>
                <a:cubicBezTo>
                  <a:pt x="4846896" y="4596287"/>
                  <a:pt x="4854724" y="4606724"/>
                  <a:pt x="4862314" y="4618109"/>
                </a:cubicBezTo>
                <a:cubicBezTo>
                  <a:pt x="4869904" y="4629495"/>
                  <a:pt x="4876308" y="4640880"/>
                  <a:pt x="4881527" y="4652265"/>
                </a:cubicBezTo>
                <a:cubicBezTo>
                  <a:pt x="4886745" y="4663651"/>
                  <a:pt x="4889354" y="4672664"/>
                  <a:pt x="4889354" y="4679306"/>
                </a:cubicBezTo>
                <a:lnTo>
                  <a:pt x="4889354" y="5240034"/>
                </a:lnTo>
                <a:lnTo>
                  <a:pt x="4963359" y="5308346"/>
                </a:lnTo>
                <a:lnTo>
                  <a:pt x="4963359" y="4568298"/>
                </a:lnTo>
                <a:lnTo>
                  <a:pt x="5105481" y="4568298"/>
                </a:lnTo>
                <a:lnTo>
                  <a:pt x="5122754" y="4568298"/>
                </a:lnTo>
                <a:lnTo>
                  <a:pt x="5343150" y="4568298"/>
                </a:lnTo>
                <a:cubicBezTo>
                  <a:pt x="5294762" y="4610045"/>
                  <a:pt x="5255388" y="4662702"/>
                  <a:pt x="5225027" y="4726270"/>
                </a:cubicBezTo>
                <a:cubicBezTo>
                  <a:pt x="5194666" y="4789838"/>
                  <a:pt x="5180434" y="4865266"/>
                  <a:pt x="5182332" y="4952554"/>
                </a:cubicBezTo>
                <a:cubicBezTo>
                  <a:pt x="5183280" y="5011378"/>
                  <a:pt x="5191582" y="5062138"/>
                  <a:pt x="5207237" y="5104833"/>
                </a:cubicBezTo>
                <a:cubicBezTo>
                  <a:pt x="5222892" y="5147528"/>
                  <a:pt x="5242342" y="5182870"/>
                  <a:pt x="5265587" y="5210859"/>
                </a:cubicBezTo>
                <a:cubicBezTo>
                  <a:pt x="5288832" y="5238848"/>
                  <a:pt x="5314924" y="5259721"/>
                  <a:pt x="5343861" y="5273479"/>
                </a:cubicBezTo>
                <a:cubicBezTo>
                  <a:pt x="5372799" y="5287236"/>
                  <a:pt x="5401500" y="5294114"/>
                  <a:pt x="5429963" y="5294114"/>
                </a:cubicBezTo>
                <a:cubicBezTo>
                  <a:pt x="5450836" y="5294114"/>
                  <a:pt x="5468626" y="5291268"/>
                  <a:pt x="5483332" y="5285575"/>
                </a:cubicBezTo>
                <a:cubicBezTo>
                  <a:pt x="5498038" y="5279883"/>
                  <a:pt x="5509898" y="5272293"/>
                  <a:pt x="5518911" y="5262805"/>
                </a:cubicBezTo>
                <a:cubicBezTo>
                  <a:pt x="5527925" y="5253317"/>
                  <a:pt x="5534566" y="5243118"/>
                  <a:pt x="5538836" y="5232207"/>
                </a:cubicBezTo>
                <a:cubicBezTo>
                  <a:pt x="5543105" y="5221296"/>
                  <a:pt x="5545240" y="5210622"/>
                  <a:pt x="5545240" y="5200185"/>
                </a:cubicBezTo>
                <a:cubicBezTo>
                  <a:pt x="5545240" y="5188800"/>
                  <a:pt x="5542631" y="5177415"/>
                  <a:pt x="5537412" y="5166029"/>
                </a:cubicBezTo>
                <a:cubicBezTo>
                  <a:pt x="5532194" y="5154644"/>
                  <a:pt x="5525315" y="5144682"/>
                  <a:pt x="5516776" y="5136143"/>
                </a:cubicBezTo>
                <a:cubicBezTo>
                  <a:pt x="5508237" y="5127604"/>
                  <a:pt x="5498038" y="5120962"/>
                  <a:pt x="5486178" y="5116218"/>
                </a:cubicBezTo>
                <a:cubicBezTo>
                  <a:pt x="5474319" y="5111474"/>
                  <a:pt x="5461273" y="5109103"/>
                  <a:pt x="5447041" y="5109103"/>
                </a:cubicBezTo>
                <a:cubicBezTo>
                  <a:pt x="5426168" y="5110051"/>
                  <a:pt x="5410276" y="5118116"/>
                  <a:pt x="5399365" y="5133296"/>
                </a:cubicBezTo>
                <a:cubicBezTo>
                  <a:pt x="5388454" y="5148477"/>
                  <a:pt x="5382999" y="5166978"/>
                  <a:pt x="5382999" y="5188800"/>
                </a:cubicBezTo>
                <a:cubicBezTo>
                  <a:pt x="5382999" y="5196390"/>
                  <a:pt x="5383473" y="5203980"/>
                  <a:pt x="5384422" y="5211571"/>
                </a:cubicBezTo>
                <a:cubicBezTo>
                  <a:pt x="5385371" y="5219161"/>
                  <a:pt x="5387742" y="5226751"/>
                  <a:pt x="5391538" y="5234341"/>
                </a:cubicBezTo>
                <a:cubicBezTo>
                  <a:pt x="5369716" y="5222956"/>
                  <a:pt x="5350503" y="5207301"/>
                  <a:pt x="5333899" y="5187377"/>
                </a:cubicBezTo>
                <a:cubicBezTo>
                  <a:pt x="5317296" y="5167452"/>
                  <a:pt x="5303301" y="5145393"/>
                  <a:pt x="5291916" y="5121199"/>
                </a:cubicBezTo>
                <a:cubicBezTo>
                  <a:pt x="5280530" y="5097006"/>
                  <a:pt x="5271754" y="5072575"/>
                  <a:pt x="5265587" y="5047906"/>
                </a:cubicBezTo>
                <a:cubicBezTo>
                  <a:pt x="5259420" y="5023238"/>
                  <a:pt x="5256337" y="5000467"/>
                  <a:pt x="5256337" y="4979594"/>
                </a:cubicBezTo>
                <a:cubicBezTo>
                  <a:pt x="5256337" y="4951131"/>
                  <a:pt x="5258471" y="4925277"/>
                  <a:pt x="5262741" y="4902031"/>
                </a:cubicBezTo>
                <a:cubicBezTo>
                  <a:pt x="5267010" y="4878786"/>
                  <a:pt x="5272466" y="4857676"/>
                  <a:pt x="5279107" y="4838700"/>
                </a:cubicBezTo>
                <a:cubicBezTo>
                  <a:pt x="5285749" y="4819725"/>
                  <a:pt x="5293339" y="4802172"/>
                  <a:pt x="5301878" y="4786043"/>
                </a:cubicBezTo>
                <a:cubicBezTo>
                  <a:pt x="5310417" y="4769914"/>
                  <a:pt x="5319430" y="4753785"/>
                  <a:pt x="5328918" y="4737655"/>
                </a:cubicBezTo>
                <a:cubicBezTo>
                  <a:pt x="5364972" y="4686421"/>
                  <a:pt x="5402686" y="4647284"/>
                  <a:pt x="5442060" y="4620244"/>
                </a:cubicBezTo>
                <a:cubicBezTo>
                  <a:pt x="5471591" y="4599964"/>
                  <a:pt x="5502322" y="4585154"/>
                  <a:pt x="5534255" y="4575814"/>
                </a:cubicBezTo>
                <a:lnTo>
                  <a:pt x="5549403" y="4572293"/>
                </a:lnTo>
                <a:lnTo>
                  <a:pt x="5559723" y="4610993"/>
                </a:lnTo>
                <a:cubicBezTo>
                  <a:pt x="5601469" y="4617635"/>
                  <a:pt x="5636337" y="4624751"/>
                  <a:pt x="5664326" y="4632341"/>
                </a:cubicBezTo>
                <a:cubicBezTo>
                  <a:pt x="5692315" y="4639931"/>
                  <a:pt x="5716034" y="4648707"/>
                  <a:pt x="5735484" y="4658670"/>
                </a:cubicBezTo>
                <a:cubicBezTo>
                  <a:pt x="5754934" y="4668632"/>
                  <a:pt x="5771775" y="4680492"/>
                  <a:pt x="5786007" y="4694249"/>
                </a:cubicBezTo>
                <a:cubicBezTo>
                  <a:pt x="5800238" y="4708006"/>
                  <a:pt x="5814470" y="4724373"/>
                  <a:pt x="5828702" y="4743348"/>
                </a:cubicBezTo>
                <a:lnTo>
                  <a:pt x="5595302" y="4907013"/>
                </a:lnTo>
                <a:lnTo>
                  <a:pt x="5692077" y="5033675"/>
                </a:lnTo>
                <a:cubicBezTo>
                  <a:pt x="5740465" y="5037470"/>
                  <a:pt x="5782923" y="5046246"/>
                  <a:pt x="5819451" y="5060003"/>
                </a:cubicBezTo>
                <a:cubicBezTo>
                  <a:pt x="5855979" y="5073760"/>
                  <a:pt x="5888238" y="5091313"/>
                  <a:pt x="5916227" y="5112660"/>
                </a:cubicBezTo>
                <a:cubicBezTo>
                  <a:pt x="5944215" y="5134008"/>
                  <a:pt x="5968647" y="5158676"/>
                  <a:pt x="5989520" y="5186665"/>
                </a:cubicBezTo>
                <a:cubicBezTo>
                  <a:pt x="6010393" y="5214654"/>
                  <a:pt x="6029368" y="5244304"/>
                  <a:pt x="6046446" y="5275613"/>
                </a:cubicBezTo>
                <a:lnTo>
                  <a:pt x="6091988" y="5305500"/>
                </a:lnTo>
                <a:lnTo>
                  <a:pt x="6091988" y="4720577"/>
                </a:lnTo>
                <a:lnTo>
                  <a:pt x="6161723" y="4720577"/>
                </a:lnTo>
                <a:cubicBezTo>
                  <a:pt x="6173108" y="4720577"/>
                  <a:pt x="6185205" y="4722949"/>
                  <a:pt x="6198014" y="4727693"/>
                </a:cubicBezTo>
                <a:cubicBezTo>
                  <a:pt x="6210822" y="4732437"/>
                  <a:pt x="6222208" y="4738841"/>
                  <a:pt x="6232170" y="4746906"/>
                </a:cubicBezTo>
                <a:cubicBezTo>
                  <a:pt x="6242132" y="4754971"/>
                  <a:pt x="6250434" y="4764458"/>
                  <a:pt x="6257075" y="4775369"/>
                </a:cubicBezTo>
                <a:cubicBezTo>
                  <a:pt x="6263717" y="4786280"/>
                  <a:pt x="6267038" y="4797903"/>
                  <a:pt x="6267038" y="4810237"/>
                </a:cubicBezTo>
                <a:cubicBezTo>
                  <a:pt x="6267038" y="4813083"/>
                  <a:pt x="6266563" y="4816879"/>
                  <a:pt x="6265614" y="4821622"/>
                </a:cubicBezTo>
                <a:cubicBezTo>
                  <a:pt x="6264666" y="4826366"/>
                  <a:pt x="6263243" y="4831110"/>
                  <a:pt x="6261345" y="4835854"/>
                </a:cubicBezTo>
                <a:cubicBezTo>
                  <a:pt x="6250908" y="4828264"/>
                  <a:pt x="6241421" y="4823757"/>
                  <a:pt x="6232882" y="4822334"/>
                </a:cubicBezTo>
                <a:cubicBezTo>
                  <a:pt x="6224343" y="4820911"/>
                  <a:pt x="6216278" y="4820199"/>
                  <a:pt x="6208688" y="4820199"/>
                </a:cubicBezTo>
                <a:cubicBezTo>
                  <a:pt x="6185917" y="4820199"/>
                  <a:pt x="6167890" y="4828027"/>
                  <a:pt x="6154607" y="4843682"/>
                </a:cubicBezTo>
                <a:cubicBezTo>
                  <a:pt x="6141324" y="4859336"/>
                  <a:pt x="6134683" y="4876177"/>
                  <a:pt x="6134683" y="4894204"/>
                </a:cubicBezTo>
                <a:cubicBezTo>
                  <a:pt x="6134683" y="4902743"/>
                  <a:pt x="6136106" y="4912231"/>
                  <a:pt x="6138952" y="4922667"/>
                </a:cubicBezTo>
                <a:cubicBezTo>
                  <a:pt x="6141799" y="4933104"/>
                  <a:pt x="6146780" y="4942829"/>
                  <a:pt x="6153896" y="4951842"/>
                </a:cubicBezTo>
                <a:cubicBezTo>
                  <a:pt x="6161012" y="4960856"/>
                  <a:pt x="6169788" y="4968446"/>
                  <a:pt x="6180224" y="4974613"/>
                </a:cubicBezTo>
                <a:cubicBezTo>
                  <a:pt x="6190661" y="4980780"/>
                  <a:pt x="6203944" y="4983864"/>
                  <a:pt x="6220073" y="4983864"/>
                </a:cubicBezTo>
                <a:cubicBezTo>
                  <a:pt x="6232407" y="4983864"/>
                  <a:pt x="6244979" y="4981255"/>
                  <a:pt x="6257787" y="4976036"/>
                </a:cubicBezTo>
                <a:cubicBezTo>
                  <a:pt x="6270596" y="4970818"/>
                  <a:pt x="6282218" y="4962042"/>
                  <a:pt x="6292655" y="4949708"/>
                </a:cubicBezTo>
                <a:cubicBezTo>
                  <a:pt x="6303091" y="4937373"/>
                  <a:pt x="6311393" y="4921244"/>
                  <a:pt x="6317560" y="4901320"/>
                </a:cubicBezTo>
                <a:cubicBezTo>
                  <a:pt x="6323727" y="4881396"/>
                  <a:pt x="6326811" y="4856727"/>
                  <a:pt x="6326811" y="4827315"/>
                </a:cubicBezTo>
                <a:cubicBezTo>
                  <a:pt x="6326811" y="4807391"/>
                  <a:pt x="6322067" y="4785332"/>
                  <a:pt x="6312579" y="4761138"/>
                </a:cubicBezTo>
                <a:cubicBezTo>
                  <a:pt x="6303091" y="4736944"/>
                  <a:pt x="6287436" y="4714173"/>
                  <a:pt x="6265614" y="4692826"/>
                </a:cubicBezTo>
                <a:cubicBezTo>
                  <a:pt x="6243793" y="4671478"/>
                  <a:pt x="6214855" y="4653688"/>
                  <a:pt x="6178801" y="4639457"/>
                </a:cubicBezTo>
                <a:cubicBezTo>
                  <a:pt x="6142748" y="4625225"/>
                  <a:pt x="6098155" y="4618109"/>
                  <a:pt x="6045023" y="4618109"/>
                </a:cubicBezTo>
                <a:cubicBezTo>
                  <a:pt x="6043126" y="4618109"/>
                  <a:pt x="6040754" y="4618109"/>
                  <a:pt x="6037907" y="4618109"/>
                </a:cubicBezTo>
                <a:cubicBezTo>
                  <a:pt x="6035061" y="4618109"/>
                  <a:pt x="6032689" y="4618584"/>
                  <a:pt x="6030792" y="4619532"/>
                </a:cubicBezTo>
                <a:cubicBezTo>
                  <a:pt x="6028894" y="4619532"/>
                  <a:pt x="6026522" y="4619770"/>
                  <a:pt x="6023676" y="4620244"/>
                </a:cubicBezTo>
                <a:cubicBezTo>
                  <a:pt x="6020829" y="4620718"/>
                  <a:pt x="6018457" y="4620956"/>
                  <a:pt x="6016560" y="4620956"/>
                </a:cubicBezTo>
                <a:lnTo>
                  <a:pt x="6016560" y="5131873"/>
                </a:lnTo>
                <a:cubicBezTo>
                  <a:pt x="5999482" y="5108154"/>
                  <a:pt x="5982167" y="5086569"/>
                  <a:pt x="5964614" y="5067119"/>
                </a:cubicBezTo>
                <a:cubicBezTo>
                  <a:pt x="5947062" y="5047669"/>
                  <a:pt x="5928086" y="5029879"/>
                  <a:pt x="5907687" y="5013750"/>
                </a:cubicBezTo>
                <a:cubicBezTo>
                  <a:pt x="5887289" y="4997621"/>
                  <a:pt x="5864755" y="4982203"/>
                  <a:pt x="5840087" y="4967497"/>
                </a:cubicBezTo>
                <a:cubicBezTo>
                  <a:pt x="5815419" y="4952791"/>
                  <a:pt x="5787430" y="4937848"/>
                  <a:pt x="5756120" y="4922667"/>
                </a:cubicBezTo>
                <a:lnTo>
                  <a:pt x="5938286" y="4801698"/>
                </a:lnTo>
                <a:cubicBezTo>
                  <a:pt x="5911720" y="4760901"/>
                  <a:pt x="5880410" y="4719866"/>
                  <a:pt x="5844356" y="4678594"/>
                </a:cubicBezTo>
                <a:cubicBezTo>
                  <a:pt x="5808303" y="4637322"/>
                  <a:pt x="5770352" y="4600557"/>
                  <a:pt x="5730503" y="4568298"/>
                </a:cubicBezTo>
                <a:lnTo>
                  <a:pt x="6400881" y="4568298"/>
                </a:lnTo>
                <a:lnTo>
                  <a:pt x="6413624" y="4568298"/>
                </a:lnTo>
                <a:lnTo>
                  <a:pt x="6675552" y="4568298"/>
                </a:lnTo>
                <a:cubicBezTo>
                  <a:pt x="6664167" y="4578735"/>
                  <a:pt x="6653019" y="4590357"/>
                  <a:pt x="6642108" y="4603166"/>
                </a:cubicBezTo>
                <a:cubicBezTo>
                  <a:pt x="6631197" y="4615975"/>
                  <a:pt x="6621472" y="4630206"/>
                  <a:pt x="6612933" y="4645861"/>
                </a:cubicBezTo>
                <a:cubicBezTo>
                  <a:pt x="6604394" y="4661516"/>
                  <a:pt x="6597278" y="4678120"/>
                  <a:pt x="6591585" y="4695672"/>
                </a:cubicBezTo>
                <a:cubicBezTo>
                  <a:pt x="6585893" y="4713224"/>
                  <a:pt x="6583046" y="4731014"/>
                  <a:pt x="6583046" y="4749041"/>
                </a:cubicBezTo>
                <a:cubicBezTo>
                  <a:pt x="6583046" y="4783197"/>
                  <a:pt x="6588739" y="4812372"/>
                  <a:pt x="6600124" y="4836566"/>
                </a:cubicBezTo>
                <a:cubicBezTo>
                  <a:pt x="6611510" y="4860760"/>
                  <a:pt x="6625741" y="4880921"/>
                  <a:pt x="6642819" y="4897050"/>
                </a:cubicBezTo>
                <a:cubicBezTo>
                  <a:pt x="6659897" y="4913180"/>
                  <a:pt x="6678636" y="4925039"/>
                  <a:pt x="6699035" y="4932630"/>
                </a:cubicBezTo>
                <a:cubicBezTo>
                  <a:pt x="6719433" y="4940220"/>
                  <a:pt x="6738646" y="4944015"/>
                  <a:pt x="6756673" y="4944015"/>
                </a:cubicBezTo>
                <a:cubicBezTo>
                  <a:pt x="6768058" y="4944015"/>
                  <a:pt x="6780155" y="4942355"/>
                  <a:pt x="6792964" y="4939034"/>
                </a:cubicBezTo>
                <a:cubicBezTo>
                  <a:pt x="6805772" y="4935713"/>
                  <a:pt x="6818581" y="4931444"/>
                  <a:pt x="6831389" y="4926225"/>
                </a:cubicBezTo>
                <a:cubicBezTo>
                  <a:pt x="6844198" y="4921007"/>
                  <a:pt x="6856295" y="4915789"/>
                  <a:pt x="6867680" y="4910570"/>
                </a:cubicBezTo>
                <a:cubicBezTo>
                  <a:pt x="6879065" y="4905352"/>
                  <a:pt x="6889028" y="4900845"/>
                  <a:pt x="6897567" y="4897050"/>
                </a:cubicBezTo>
                <a:lnTo>
                  <a:pt x="6898990" y="4898474"/>
                </a:lnTo>
                <a:lnTo>
                  <a:pt x="6897567" y="4898474"/>
                </a:lnTo>
                <a:cubicBezTo>
                  <a:pt x="6900413" y="4906064"/>
                  <a:pt x="6903259" y="4913654"/>
                  <a:pt x="6906106" y="4921244"/>
                </a:cubicBezTo>
                <a:cubicBezTo>
                  <a:pt x="6908952" y="4928834"/>
                  <a:pt x="6910375" y="4937373"/>
                  <a:pt x="6910375" y="4946861"/>
                </a:cubicBezTo>
                <a:cubicBezTo>
                  <a:pt x="6910375" y="4960144"/>
                  <a:pt x="6907529" y="4973427"/>
                  <a:pt x="6901836" y="4986710"/>
                </a:cubicBezTo>
                <a:cubicBezTo>
                  <a:pt x="6896143" y="4999993"/>
                  <a:pt x="6887604" y="5011853"/>
                  <a:pt x="6876219" y="5022289"/>
                </a:cubicBezTo>
                <a:cubicBezTo>
                  <a:pt x="6864834" y="5032726"/>
                  <a:pt x="6850365" y="5041265"/>
                  <a:pt x="6832812" y="5047906"/>
                </a:cubicBezTo>
                <a:cubicBezTo>
                  <a:pt x="6815260" y="5054548"/>
                  <a:pt x="6794150" y="5057868"/>
                  <a:pt x="6769481" y="5057868"/>
                </a:cubicBezTo>
                <a:cubicBezTo>
                  <a:pt x="6729633" y="5057868"/>
                  <a:pt x="6692630" y="5046720"/>
                  <a:pt x="6658474" y="5024424"/>
                </a:cubicBezTo>
                <a:cubicBezTo>
                  <a:pt x="6624318" y="5002128"/>
                  <a:pt x="6594669" y="4971292"/>
                  <a:pt x="6569526" y="4931918"/>
                </a:cubicBezTo>
                <a:cubicBezTo>
                  <a:pt x="6544384" y="4892544"/>
                  <a:pt x="6524696" y="4846291"/>
                  <a:pt x="6510465" y="4793159"/>
                </a:cubicBezTo>
                <a:cubicBezTo>
                  <a:pt x="6496233" y="4740027"/>
                  <a:pt x="6489117" y="4682626"/>
                  <a:pt x="6489117" y="4620956"/>
                </a:cubicBezTo>
                <a:lnTo>
                  <a:pt x="6437883" y="4592492"/>
                </a:lnTo>
                <a:cubicBezTo>
                  <a:pt x="6435985" y="4602929"/>
                  <a:pt x="6435037" y="4611942"/>
                  <a:pt x="6435037" y="4619532"/>
                </a:cubicBezTo>
                <a:cubicBezTo>
                  <a:pt x="6435037" y="4627123"/>
                  <a:pt x="6435037" y="4634239"/>
                  <a:pt x="6435037" y="4640880"/>
                </a:cubicBezTo>
                <a:cubicBezTo>
                  <a:pt x="6435037" y="4705397"/>
                  <a:pt x="6442153" y="4768491"/>
                  <a:pt x="6456384" y="4830161"/>
                </a:cubicBezTo>
                <a:cubicBezTo>
                  <a:pt x="6470616" y="4891832"/>
                  <a:pt x="6492201" y="4947098"/>
                  <a:pt x="6521138" y="4995961"/>
                </a:cubicBezTo>
                <a:cubicBezTo>
                  <a:pt x="6550076" y="5044823"/>
                  <a:pt x="6586130" y="5084197"/>
                  <a:pt x="6629299" y="5114084"/>
                </a:cubicBezTo>
                <a:cubicBezTo>
                  <a:pt x="6672469" y="5143970"/>
                  <a:pt x="6723466" y="5158913"/>
                  <a:pt x="6782290" y="5158913"/>
                </a:cubicBezTo>
                <a:cubicBezTo>
                  <a:pt x="6813600" y="5158913"/>
                  <a:pt x="6841351" y="5153221"/>
                  <a:pt x="6865545" y="5141835"/>
                </a:cubicBezTo>
                <a:cubicBezTo>
                  <a:pt x="6889739" y="5130450"/>
                  <a:pt x="6910138" y="5115507"/>
                  <a:pt x="6926742" y="5097006"/>
                </a:cubicBezTo>
                <a:cubicBezTo>
                  <a:pt x="6943345" y="5078504"/>
                  <a:pt x="6955679" y="5057157"/>
                  <a:pt x="6963744" y="5032963"/>
                </a:cubicBezTo>
                <a:cubicBezTo>
                  <a:pt x="6971809" y="5008769"/>
                  <a:pt x="6975841" y="4983389"/>
                  <a:pt x="6975841" y="4956823"/>
                </a:cubicBezTo>
                <a:cubicBezTo>
                  <a:pt x="6975841" y="4921719"/>
                  <a:pt x="6967776" y="4888749"/>
                  <a:pt x="6951647" y="4857913"/>
                </a:cubicBezTo>
                <a:cubicBezTo>
                  <a:pt x="6935518" y="4827078"/>
                  <a:pt x="6908003" y="4797903"/>
                  <a:pt x="6869103" y="4770388"/>
                </a:cubicBezTo>
                <a:cubicBezTo>
                  <a:pt x="6844435" y="4798852"/>
                  <a:pt x="6818581" y="4820911"/>
                  <a:pt x="6791541" y="4836566"/>
                </a:cubicBezTo>
                <a:cubicBezTo>
                  <a:pt x="6764500" y="4852221"/>
                  <a:pt x="6740069" y="4860048"/>
                  <a:pt x="6718247" y="4860048"/>
                </a:cubicBezTo>
                <a:cubicBezTo>
                  <a:pt x="6701169" y="4860048"/>
                  <a:pt x="6687175" y="4854830"/>
                  <a:pt x="6676264" y="4844393"/>
                </a:cubicBezTo>
                <a:cubicBezTo>
                  <a:pt x="6665353" y="4833957"/>
                  <a:pt x="6659897" y="4818302"/>
                  <a:pt x="6659897" y="4797429"/>
                </a:cubicBezTo>
                <a:cubicBezTo>
                  <a:pt x="6659897" y="4785094"/>
                  <a:pt x="6662981" y="4770626"/>
                  <a:pt x="6669148" y="4754022"/>
                </a:cubicBezTo>
                <a:cubicBezTo>
                  <a:pt x="6675315" y="4737418"/>
                  <a:pt x="6684091" y="4720577"/>
                  <a:pt x="6695477" y="4703499"/>
                </a:cubicBezTo>
                <a:cubicBezTo>
                  <a:pt x="6706862" y="4686421"/>
                  <a:pt x="6720145" y="4669581"/>
                  <a:pt x="6735325" y="4652977"/>
                </a:cubicBezTo>
                <a:cubicBezTo>
                  <a:pt x="6750506" y="4636373"/>
                  <a:pt x="6767584" y="4621430"/>
                  <a:pt x="6786559" y="4608147"/>
                </a:cubicBezTo>
                <a:cubicBezTo>
                  <a:pt x="6813125" y="4659381"/>
                  <a:pt x="6849416" y="4701365"/>
                  <a:pt x="6895432" y="4734098"/>
                </a:cubicBezTo>
                <a:cubicBezTo>
                  <a:pt x="6941448" y="4766830"/>
                  <a:pt x="6994342" y="4783197"/>
                  <a:pt x="7054115" y="4783197"/>
                </a:cubicBezTo>
                <a:lnTo>
                  <a:pt x="7079732" y="4783197"/>
                </a:lnTo>
                <a:cubicBezTo>
                  <a:pt x="7071193" y="4802172"/>
                  <a:pt x="7063840" y="4819250"/>
                  <a:pt x="7057673" y="4834431"/>
                </a:cubicBezTo>
                <a:cubicBezTo>
                  <a:pt x="7051506" y="4849611"/>
                  <a:pt x="7046288" y="4864555"/>
                  <a:pt x="7042018" y="4879261"/>
                </a:cubicBezTo>
                <a:cubicBezTo>
                  <a:pt x="7037749" y="4893967"/>
                  <a:pt x="7034428" y="4908910"/>
                  <a:pt x="7032056" y="4924091"/>
                </a:cubicBezTo>
                <a:cubicBezTo>
                  <a:pt x="7029684" y="4939271"/>
                  <a:pt x="7027549" y="4955875"/>
                  <a:pt x="7025652" y="4973902"/>
                </a:cubicBezTo>
                <a:cubicBezTo>
                  <a:pt x="7025652" y="5025136"/>
                  <a:pt x="7030870" y="5075184"/>
                  <a:pt x="7041307" y="5124046"/>
                </a:cubicBezTo>
                <a:cubicBezTo>
                  <a:pt x="7051743" y="5172908"/>
                  <a:pt x="7065026" y="5222956"/>
                  <a:pt x="7081155" y="5274190"/>
                </a:cubicBezTo>
                <a:lnTo>
                  <a:pt x="7132389" y="5304077"/>
                </a:lnTo>
                <a:lnTo>
                  <a:pt x="7129543" y="5279883"/>
                </a:lnTo>
                <a:cubicBezTo>
                  <a:pt x="7121953" y="5251419"/>
                  <a:pt x="7114600" y="5220110"/>
                  <a:pt x="7107484" y="5185954"/>
                </a:cubicBezTo>
                <a:cubicBezTo>
                  <a:pt x="7100368" y="5151798"/>
                  <a:pt x="7096810" y="5111474"/>
                  <a:pt x="7096810" y="5064984"/>
                </a:cubicBezTo>
                <a:cubicBezTo>
                  <a:pt x="7096810" y="5009955"/>
                  <a:pt x="7106535" y="4959433"/>
                  <a:pt x="7125985" y="4913417"/>
                </a:cubicBezTo>
                <a:cubicBezTo>
                  <a:pt x="7145435" y="4867401"/>
                  <a:pt x="7176508" y="4826366"/>
                  <a:pt x="7219203" y="4790313"/>
                </a:cubicBezTo>
                <a:lnTo>
                  <a:pt x="7128120" y="4665074"/>
                </a:lnTo>
                <a:cubicBezTo>
                  <a:pt x="7069296" y="4679306"/>
                  <a:pt x="7029921" y="4686421"/>
                  <a:pt x="7009997" y="4686421"/>
                </a:cubicBezTo>
                <a:cubicBezTo>
                  <a:pt x="6967302" y="4686421"/>
                  <a:pt x="6930062" y="4675510"/>
                  <a:pt x="6898278" y="4653688"/>
                </a:cubicBezTo>
                <a:cubicBezTo>
                  <a:pt x="6866494" y="4631867"/>
                  <a:pt x="6842537" y="4605775"/>
                  <a:pt x="6826408" y="4575414"/>
                </a:cubicBezTo>
                <a:cubicBezTo>
                  <a:pt x="6828306" y="4573517"/>
                  <a:pt x="6830203" y="4572093"/>
                  <a:pt x="6832101" y="4571145"/>
                </a:cubicBezTo>
                <a:cubicBezTo>
                  <a:pt x="6833998" y="4570196"/>
                  <a:pt x="6835896" y="4569247"/>
                  <a:pt x="6837794" y="4568298"/>
                </a:cubicBezTo>
                <a:lnTo>
                  <a:pt x="7294631" y="4568298"/>
                </a:lnTo>
                <a:lnTo>
                  <a:pt x="7244820" y="4499986"/>
                </a:lnTo>
                <a:lnTo>
                  <a:pt x="6363813" y="4499986"/>
                </a:lnTo>
                <a:lnTo>
                  <a:pt x="6353916" y="4499986"/>
                </a:lnTo>
                <a:lnTo>
                  <a:pt x="5535278" y="4499986"/>
                </a:lnTo>
                <a:lnTo>
                  <a:pt x="5488564" y="4499986"/>
                </a:lnTo>
                <a:lnTo>
                  <a:pt x="5068673" y="4499986"/>
                </a:lnTo>
                <a:lnTo>
                  <a:pt x="5057093" y="4499986"/>
                </a:lnTo>
                <a:lnTo>
                  <a:pt x="4961936" y="4499986"/>
                </a:lnTo>
                <a:lnTo>
                  <a:pt x="4954820" y="4477216"/>
                </a:lnTo>
                <a:cubicBezTo>
                  <a:pt x="4950076" y="4458240"/>
                  <a:pt x="4942723" y="4436892"/>
                  <a:pt x="4932761" y="4413173"/>
                </a:cubicBezTo>
                <a:cubicBezTo>
                  <a:pt x="4922799" y="4389453"/>
                  <a:pt x="4908330" y="4371901"/>
                  <a:pt x="4889354" y="4360516"/>
                </a:cubicBezTo>
                <a:close/>
                <a:moveTo>
                  <a:pt x="2965304" y="4360516"/>
                </a:moveTo>
                <a:lnTo>
                  <a:pt x="2965304" y="4558336"/>
                </a:lnTo>
                <a:cubicBezTo>
                  <a:pt x="2960560" y="4547900"/>
                  <a:pt x="2953682" y="4538886"/>
                  <a:pt x="2944668" y="4531296"/>
                </a:cubicBezTo>
                <a:cubicBezTo>
                  <a:pt x="2935655" y="4523706"/>
                  <a:pt x="2922135" y="4513269"/>
                  <a:pt x="2904108" y="4499986"/>
                </a:cubicBezTo>
                <a:lnTo>
                  <a:pt x="2832568" y="4499986"/>
                </a:lnTo>
                <a:lnTo>
                  <a:pt x="2776023" y="4499986"/>
                </a:lnTo>
                <a:lnTo>
                  <a:pt x="2128890" y="4499986"/>
                </a:lnTo>
                <a:lnTo>
                  <a:pt x="2115292" y="4499986"/>
                </a:lnTo>
                <a:lnTo>
                  <a:pt x="2056309" y="4499986"/>
                </a:lnTo>
                <a:lnTo>
                  <a:pt x="2049193" y="4477216"/>
                </a:lnTo>
                <a:cubicBezTo>
                  <a:pt x="2044449" y="4457291"/>
                  <a:pt x="2037333" y="4435706"/>
                  <a:pt x="2027845" y="4412461"/>
                </a:cubicBezTo>
                <a:cubicBezTo>
                  <a:pt x="2018357" y="4389216"/>
                  <a:pt x="2003177" y="4372375"/>
                  <a:pt x="1982304" y="4361939"/>
                </a:cubicBezTo>
                <a:lnTo>
                  <a:pt x="1982304" y="4559759"/>
                </a:lnTo>
                <a:cubicBezTo>
                  <a:pt x="1977560" y="4548374"/>
                  <a:pt x="1970919" y="4538649"/>
                  <a:pt x="1962380" y="4530584"/>
                </a:cubicBezTo>
                <a:cubicBezTo>
                  <a:pt x="1953841" y="4522520"/>
                  <a:pt x="1940558" y="4512320"/>
                  <a:pt x="1922531" y="4499986"/>
                </a:cubicBezTo>
                <a:lnTo>
                  <a:pt x="984662" y="4499986"/>
                </a:lnTo>
                <a:lnTo>
                  <a:pt x="1031627" y="4568298"/>
                </a:lnTo>
                <a:lnTo>
                  <a:pt x="1720441" y="4568298"/>
                </a:lnTo>
                <a:lnTo>
                  <a:pt x="1720441" y="5006634"/>
                </a:lnTo>
                <a:lnTo>
                  <a:pt x="1714748" y="4995249"/>
                </a:lnTo>
                <a:cubicBezTo>
                  <a:pt x="1712850" y="4989556"/>
                  <a:pt x="1709056" y="4981729"/>
                  <a:pt x="1703363" y="4971767"/>
                </a:cubicBezTo>
                <a:cubicBezTo>
                  <a:pt x="1697671" y="4961805"/>
                  <a:pt x="1691978" y="4952554"/>
                  <a:pt x="1686285" y="4944015"/>
                </a:cubicBezTo>
                <a:cubicBezTo>
                  <a:pt x="1678694" y="4931681"/>
                  <a:pt x="1671816" y="4919109"/>
                  <a:pt x="1665649" y="4906301"/>
                </a:cubicBezTo>
                <a:cubicBezTo>
                  <a:pt x="1659482" y="4893492"/>
                  <a:pt x="1655449" y="4880921"/>
                  <a:pt x="1653552" y="4868587"/>
                </a:cubicBezTo>
                <a:cubicBezTo>
                  <a:pt x="1645962" y="4824943"/>
                  <a:pt x="1633390" y="4787466"/>
                  <a:pt x="1615838" y="4756157"/>
                </a:cubicBezTo>
                <a:cubicBezTo>
                  <a:pt x="1598286" y="4724847"/>
                  <a:pt x="1578836" y="4699704"/>
                  <a:pt x="1557488" y="4680729"/>
                </a:cubicBezTo>
                <a:cubicBezTo>
                  <a:pt x="1536140" y="4661753"/>
                  <a:pt x="1514081" y="4647759"/>
                  <a:pt x="1491311" y="4638745"/>
                </a:cubicBezTo>
                <a:cubicBezTo>
                  <a:pt x="1468540" y="4629732"/>
                  <a:pt x="1447667" y="4625225"/>
                  <a:pt x="1428691" y="4625225"/>
                </a:cubicBezTo>
                <a:cubicBezTo>
                  <a:pt x="1406869" y="4625225"/>
                  <a:pt x="1386708" y="4628783"/>
                  <a:pt x="1368207" y="4635899"/>
                </a:cubicBezTo>
                <a:cubicBezTo>
                  <a:pt x="1349705" y="4643015"/>
                  <a:pt x="1333576" y="4652740"/>
                  <a:pt x="1319819" y="4665074"/>
                </a:cubicBezTo>
                <a:cubicBezTo>
                  <a:pt x="1306062" y="4677408"/>
                  <a:pt x="1295388" y="4691877"/>
                  <a:pt x="1287798" y="4708480"/>
                </a:cubicBezTo>
                <a:cubicBezTo>
                  <a:pt x="1280207" y="4725084"/>
                  <a:pt x="1276412" y="4742399"/>
                  <a:pt x="1276412" y="4760426"/>
                </a:cubicBezTo>
                <a:cubicBezTo>
                  <a:pt x="1276412" y="4790787"/>
                  <a:pt x="1287086" y="4816167"/>
                  <a:pt x="1308433" y="4836566"/>
                </a:cubicBezTo>
                <a:cubicBezTo>
                  <a:pt x="1329781" y="4856964"/>
                  <a:pt x="1354212" y="4867164"/>
                  <a:pt x="1381727" y="4867164"/>
                </a:cubicBezTo>
                <a:cubicBezTo>
                  <a:pt x="1412088" y="4867164"/>
                  <a:pt x="1435333" y="4858150"/>
                  <a:pt x="1451462" y="4840124"/>
                </a:cubicBezTo>
                <a:cubicBezTo>
                  <a:pt x="1467591" y="4822097"/>
                  <a:pt x="1475656" y="4800749"/>
                  <a:pt x="1475656" y="4776081"/>
                </a:cubicBezTo>
                <a:cubicBezTo>
                  <a:pt x="1475656" y="4759003"/>
                  <a:pt x="1471861" y="4743348"/>
                  <a:pt x="1464270" y="4729116"/>
                </a:cubicBezTo>
                <a:cubicBezTo>
                  <a:pt x="1465219" y="4728168"/>
                  <a:pt x="1465456" y="4727930"/>
                  <a:pt x="1464982" y="4728405"/>
                </a:cubicBezTo>
                <a:cubicBezTo>
                  <a:pt x="1464508" y="4728879"/>
                  <a:pt x="1467117" y="4729116"/>
                  <a:pt x="1472809" y="4729116"/>
                </a:cubicBezTo>
                <a:cubicBezTo>
                  <a:pt x="1488939" y="4729116"/>
                  <a:pt x="1503645" y="4732674"/>
                  <a:pt x="1516928" y="4739790"/>
                </a:cubicBezTo>
                <a:cubicBezTo>
                  <a:pt x="1530211" y="4746906"/>
                  <a:pt x="1541833" y="4756394"/>
                  <a:pt x="1551795" y="4768254"/>
                </a:cubicBezTo>
                <a:cubicBezTo>
                  <a:pt x="1561758" y="4780113"/>
                  <a:pt x="1569348" y="4793633"/>
                  <a:pt x="1574566" y="4808814"/>
                </a:cubicBezTo>
                <a:cubicBezTo>
                  <a:pt x="1579784" y="4823994"/>
                  <a:pt x="1582393" y="4839649"/>
                  <a:pt x="1582393" y="4855778"/>
                </a:cubicBezTo>
                <a:cubicBezTo>
                  <a:pt x="1582393" y="4876652"/>
                  <a:pt x="1578836" y="4896813"/>
                  <a:pt x="1571720" y="4916263"/>
                </a:cubicBezTo>
                <a:cubicBezTo>
                  <a:pt x="1564604" y="4935713"/>
                  <a:pt x="1553930" y="4952791"/>
                  <a:pt x="1539698" y="4967497"/>
                </a:cubicBezTo>
                <a:cubicBezTo>
                  <a:pt x="1525467" y="4982203"/>
                  <a:pt x="1507677" y="4994063"/>
                  <a:pt x="1486330" y="5003076"/>
                </a:cubicBezTo>
                <a:cubicBezTo>
                  <a:pt x="1464982" y="5012090"/>
                  <a:pt x="1440077" y="5016597"/>
                  <a:pt x="1411613" y="5016597"/>
                </a:cubicBezTo>
                <a:cubicBezTo>
                  <a:pt x="1383150" y="5016597"/>
                  <a:pt x="1353975" y="5009718"/>
                  <a:pt x="1324088" y="4995961"/>
                </a:cubicBezTo>
                <a:cubicBezTo>
                  <a:pt x="1294202" y="4982203"/>
                  <a:pt x="1265027" y="4960144"/>
                  <a:pt x="1236563" y="4929783"/>
                </a:cubicBezTo>
                <a:cubicBezTo>
                  <a:pt x="1208100" y="4899422"/>
                  <a:pt x="1181297" y="4860522"/>
                  <a:pt x="1156154" y="4813083"/>
                </a:cubicBezTo>
                <a:cubicBezTo>
                  <a:pt x="1131012" y="4765644"/>
                  <a:pt x="1108478" y="4708243"/>
                  <a:pt x="1088554" y="4640880"/>
                </a:cubicBezTo>
                <a:lnTo>
                  <a:pt x="1041589" y="4619532"/>
                </a:lnTo>
                <a:cubicBezTo>
                  <a:pt x="1053923" y="4676459"/>
                  <a:pt x="1070527" y="4734572"/>
                  <a:pt x="1091400" y="4793871"/>
                </a:cubicBezTo>
                <a:cubicBezTo>
                  <a:pt x="1112273" y="4853169"/>
                  <a:pt x="1138128" y="4907250"/>
                  <a:pt x="1168963" y="4956112"/>
                </a:cubicBezTo>
                <a:cubicBezTo>
                  <a:pt x="1199798" y="5004974"/>
                  <a:pt x="1236089" y="5045060"/>
                  <a:pt x="1277835" y="5076370"/>
                </a:cubicBezTo>
                <a:cubicBezTo>
                  <a:pt x="1319582" y="5107679"/>
                  <a:pt x="1368444" y="5123334"/>
                  <a:pt x="1424422" y="5123334"/>
                </a:cubicBezTo>
                <a:cubicBezTo>
                  <a:pt x="1470912" y="5123334"/>
                  <a:pt x="1511472" y="5112186"/>
                  <a:pt x="1546103" y="5089890"/>
                </a:cubicBezTo>
                <a:cubicBezTo>
                  <a:pt x="1580733" y="5067593"/>
                  <a:pt x="1608010" y="5032251"/>
                  <a:pt x="1627935" y="4983864"/>
                </a:cubicBezTo>
                <a:cubicBezTo>
                  <a:pt x="1704786" y="5043637"/>
                  <a:pt x="1743211" y="5138040"/>
                  <a:pt x="1743211" y="5267074"/>
                </a:cubicBezTo>
                <a:lnTo>
                  <a:pt x="1794445" y="5306923"/>
                </a:lnTo>
                <a:lnTo>
                  <a:pt x="1794445" y="4568298"/>
                </a:lnTo>
                <a:lnTo>
                  <a:pt x="1911145" y="4568298"/>
                </a:lnTo>
                <a:cubicBezTo>
                  <a:pt x="1917787" y="4571145"/>
                  <a:pt x="1925377" y="4577312"/>
                  <a:pt x="1933916" y="4586800"/>
                </a:cubicBezTo>
                <a:cubicBezTo>
                  <a:pt x="1942455" y="4596287"/>
                  <a:pt x="1950283" y="4606724"/>
                  <a:pt x="1957398" y="4618109"/>
                </a:cubicBezTo>
                <a:cubicBezTo>
                  <a:pt x="1964514" y="4629495"/>
                  <a:pt x="1970444" y="4640880"/>
                  <a:pt x="1975188" y="4652265"/>
                </a:cubicBezTo>
                <a:cubicBezTo>
                  <a:pt x="1979932" y="4663651"/>
                  <a:pt x="1982304" y="4672664"/>
                  <a:pt x="1982304" y="4679306"/>
                </a:cubicBezTo>
                <a:lnTo>
                  <a:pt x="1982304" y="5240034"/>
                </a:lnTo>
                <a:lnTo>
                  <a:pt x="2057732" y="5308346"/>
                </a:lnTo>
                <a:lnTo>
                  <a:pt x="2057732" y="4568298"/>
                </a:lnTo>
                <a:lnTo>
                  <a:pt x="2163679" y="4568298"/>
                </a:lnTo>
                <a:lnTo>
                  <a:pt x="2182971" y="4568298"/>
                </a:lnTo>
                <a:lnTo>
                  <a:pt x="2694521" y="4568298"/>
                </a:lnTo>
                <a:lnTo>
                  <a:pt x="2694521" y="4679306"/>
                </a:lnTo>
                <a:cubicBezTo>
                  <a:pt x="2682187" y="4663176"/>
                  <a:pt x="2668192" y="4651554"/>
                  <a:pt x="2652537" y="4644438"/>
                </a:cubicBezTo>
                <a:cubicBezTo>
                  <a:pt x="2636883" y="4637322"/>
                  <a:pt x="2621465" y="4633764"/>
                  <a:pt x="2606284" y="4633764"/>
                </a:cubicBezTo>
                <a:cubicBezTo>
                  <a:pt x="2584462" y="4633764"/>
                  <a:pt x="2565961" y="4641592"/>
                  <a:pt x="2550781" y="4657246"/>
                </a:cubicBezTo>
                <a:cubicBezTo>
                  <a:pt x="2535600" y="4672901"/>
                  <a:pt x="2527536" y="4693063"/>
                  <a:pt x="2526587" y="4717731"/>
                </a:cubicBezTo>
                <a:cubicBezTo>
                  <a:pt x="2509509" y="4694960"/>
                  <a:pt x="2491956" y="4677408"/>
                  <a:pt x="2473930" y="4665074"/>
                </a:cubicBezTo>
                <a:cubicBezTo>
                  <a:pt x="2455903" y="4652740"/>
                  <a:pt x="2439299" y="4643726"/>
                  <a:pt x="2424119" y="4638034"/>
                </a:cubicBezTo>
                <a:cubicBezTo>
                  <a:pt x="2408938" y="4632341"/>
                  <a:pt x="2395892" y="4628783"/>
                  <a:pt x="2384982" y="4627360"/>
                </a:cubicBezTo>
                <a:cubicBezTo>
                  <a:pt x="2374071" y="4625937"/>
                  <a:pt x="2366718" y="4625225"/>
                  <a:pt x="2362923" y="4625225"/>
                </a:cubicBezTo>
                <a:cubicBezTo>
                  <a:pt x="2313586" y="4625225"/>
                  <a:pt x="2275398" y="4639457"/>
                  <a:pt x="2248357" y="4667920"/>
                </a:cubicBezTo>
                <a:cubicBezTo>
                  <a:pt x="2221317" y="4696384"/>
                  <a:pt x="2207797" y="4731014"/>
                  <a:pt x="2207797" y="4771812"/>
                </a:cubicBezTo>
                <a:cubicBezTo>
                  <a:pt x="2207797" y="4797429"/>
                  <a:pt x="2212067" y="4820674"/>
                  <a:pt x="2220606" y="4841547"/>
                </a:cubicBezTo>
                <a:cubicBezTo>
                  <a:pt x="2229145" y="4862420"/>
                  <a:pt x="2240530" y="4879972"/>
                  <a:pt x="2254762" y="4894204"/>
                </a:cubicBezTo>
                <a:cubicBezTo>
                  <a:pt x="2268993" y="4908436"/>
                  <a:pt x="2285360" y="4919347"/>
                  <a:pt x="2303861" y="4926937"/>
                </a:cubicBezTo>
                <a:cubicBezTo>
                  <a:pt x="2322362" y="4934527"/>
                  <a:pt x="2342049" y="4938322"/>
                  <a:pt x="2362923" y="4938322"/>
                </a:cubicBezTo>
                <a:cubicBezTo>
                  <a:pt x="2390437" y="4938322"/>
                  <a:pt x="2413919" y="4930732"/>
                  <a:pt x="2433370" y="4915552"/>
                </a:cubicBezTo>
                <a:cubicBezTo>
                  <a:pt x="2452820" y="4900371"/>
                  <a:pt x="2462544" y="4880447"/>
                  <a:pt x="2462544" y="4855778"/>
                </a:cubicBezTo>
                <a:cubicBezTo>
                  <a:pt x="2462544" y="4837752"/>
                  <a:pt x="2455903" y="4820911"/>
                  <a:pt x="2442620" y="4805256"/>
                </a:cubicBezTo>
                <a:cubicBezTo>
                  <a:pt x="2429337" y="4789601"/>
                  <a:pt x="2410836" y="4781774"/>
                  <a:pt x="2387116" y="4781774"/>
                </a:cubicBezTo>
                <a:cubicBezTo>
                  <a:pt x="2380475" y="4781774"/>
                  <a:pt x="2373122" y="4782960"/>
                  <a:pt x="2365057" y="4785332"/>
                </a:cubicBezTo>
                <a:cubicBezTo>
                  <a:pt x="2356993" y="4787704"/>
                  <a:pt x="2349402" y="4791261"/>
                  <a:pt x="2342287" y="4796005"/>
                </a:cubicBezTo>
                <a:cubicBezTo>
                  <a:pt x="2335171" y="4800749"/>
                  <a:pt x="2329004" y="4807391"/>
                  <a:pt x="2323785" y="4815930"/>
                </a:cubicBezTo>
                <a:cubicBezTo>
                  <a:pt x="2318567" y="4824469"/>
                  <a:pt x="2315958" y="4834431"/>
                  <a:pt x="2315958" y="4845816"/>
                </a:cubicBezTo>
                <a:lnTo>
                  <a:pt x="2315958" y="4852932"/>
                </a:lnTo>
                <a:cubicBezTo>
                  <a:pt x="2302675" y="4851035"/>
                  <a:pt x="2291527" y="4844868"/>
                  <a:pt x="2282513" y="4834431"/>
                </a:cubicBezTo>
                <a:cubicBezTo>
                  <a:pt x="2273500" y="4823994"/>
                  <a:pt x="2268993" y="4811660"/>
                  <a:pt x="2268993" y="4797429"/>
                </a:cubicBezTo>
                <a:cubicBezTo>
                  <a:pt x="2268993" y="4773709"/>
                  <a:pt x="2280616" y="4753548"/>
                  <a:pt x="2303861" y="4736944"/>
                </a:cubicBezTo>
                <a:cubicBezTo>
                  <a:pt x="2327106" y="4720340"/>
                  <a:pt x="2352960" y="4712038"/>
                  <a:pt x="2381424" y="4712038"/>
                </a:cubicBezTo>
                <a:cubicBezTo>
                  <a:pt x="2409887" y="4712038"/>
                  <a:pt x="2436927" y="4722238"/>
                  <a:pt x="2462544" y="4742637"/>
                </a:cubicBezTo>
                <a:cubicBezTo>
                  <a:pt x="2488161" y="4763035"/>
                  <a:pt x="2507611" y="4792210"/>
                  <a:pt x="2520894" y="4830161"/>
                </a:cubicBezTo>
                <a:lnTo>
                  <a:pt x="2590629" y="4864317"/>
                </a:lnTo>
                <a:cubicBezTo>
                  <a:pt x="2588732" y="4850086"/>
                  <a:pt x="2587072" y="4838463"/>
                  <a:pt x="2585648" y="4829450"/>
                </a:cubicBezTo>
                <a:cubicBezTo>
                  <a:pt x="2584225" y="4820436"/>
                  <a:pt x="2583514" y="4813558"/>
                  <a:pt x="2583514" y="4808814"/>
                </a:cubicBezTo>
                <a:cubicBezTo>
                  <a:pt x="2583514" y="4778453"/>
                  <a:pt x="2589444" y="4756157"/>
                  <a:pt x="2601303" y="4741925"/>
                </a:cubicBezTo>
                <a:cubicBezTo>
                  <a:pt x="2613163" y="4727693"/>
                  <a:pt x="2625734" y="4720577"/>
                  <a:pt x="2639017" y="4720577"/>
                </a:cubicBezTo>
                <a:cubicBezTo>
                  <a:pt x="2646608" y="4720577"/>
                  <a:pt x="2655147" y="4723424"/>
                  <a:pt x="2664634" y="4729116"/>
                </a:cubicBezTo>
                <a:cubicBezTo>
                  <a:pt x="2674122" y="4734809"/>
                  <a:pt x="2684084" y="4746669"/>
                  <a:pt x="2694521" y="4764696"/>
                </a:cubicBezTo>
                <a:lnTo>
                  <a:pt x="2694521" y="5032251"/>
                </a:lnTo>
                <a:cubicBezTo>
                  <a:pt x="2683136" y="5017071"/>
                  <a:pt x="2669615" y="5004262"/>
                  <a:pt x="2653961" y="4993826"/>
                </a:cubicBezTo>
                <a:cubicBezTo>
                  <a:pt x="2638306" y="4983389"/>
                  <a:pt x="2623837" y="4978171"/>
                  <a:pt x="2610554" y="4978171"/>
                </a:cubicBezTo>
                <a:cubicBezTo>
                  <a:pt x="2594425" y="4978171"/>
                  <a:pt x="2579719" y="4985287"/>
                  <a:pt x="2566436" y="4999519"/>
                </a:cubicBezTo>
                <a:cubicBezTo>
                  <a:pt x="2553153" y="5013750"/>
                  <a:pt x="2542716" y="5028456"/>
                  <a:pt x="2535126" y="5043637"/>
                </a:cubicBezTo>
                <a:cubicBezTo>
                  <a:pt x="2518997" y="5020866"/>
                  <a:pt x="2497649" y="5001890"/>
                  <a:pt x="2471083" y="4986710"/>
                </a:cubicBezTo>
                <a:cubicBezTo>
                  <a:pt x="2444518" y="4971530"/>
                  <a:pt x="2417003" y="4963939"/>
                  <a:pt x="2388540" y="4963939"/>
                </a:cubicBezTo>
                <a:cubicBezTo>
                  <a:pt x="2366718" y="4963939"/>
                  <a:pt x="2347030" y="4968446"/>
                  <a:pt x="2329478" y="4977459"/>
                </a:cubicBezTo>
                <a:cubicBezTo>
                  <a:pt x="2311926" y="4986473"/>
                  <a:pt x="2296982" y="4998095"/>
                  <a:pt x="2284648" y="5012327"/>
                </a:cubicBezTo>
                <a:cubicBezTo>
                  <a:pt x="2272314" y="5026559"/>
                  <a:pt x="2262826" y="5042688"/>
                  <a:pt x="2256185" y="5060715"/>
                </a:cubicBezTo>
                <a:cubicBezTo>
                  <a:pt x="2249544" y="5078742"/>
                  <a:pt x="2246223" y="5096768"/>
                  <a:pt x="2246223" y="5114795"/>
                </a:cubicBezTo>
                <a:cubicBezTo>
                  <a:pt x="2246223" y="5140412"/>
                  <a:pt x="2251204" y="5163895"/>
                  <a:pt x="2261166" y="5185242"/>
                </a:cubicBezTo>
                <a:cubicBezTo>
                  <a:pt x="2271128" y="5206590"/>
                  <a:pt x="2283937" y="5224616"/>
                  <a:pt x="2299591" y="5239322"/>
                </a:cubicBezTo>
                <a:cubicBezTo>
                  <a:pt x="2315246" y="5254029"/>
                  <a:pt x="2332799" y="5265651"/>
                  <a:pt x="2352249" y="5274190"/>
                </a:cubicBezTo>
                <a:cubicBezTo>
                  <a:pt x="2371699" y="5282729"/>
                  <a:pt x="2390912" y="5286999"/>
                  <a:pt x="2409887" y="5286999"/>
                </a:cubicBezTo>
                <a:cubicBezTo>
                  <a:pt x="2426965" y="5286999"/>
                  <a:pt x="2441671" y="5283915"/>
                  <a:pt x="2454005" y="5277748"/>
                </a:cubicBezTo>
                <a:cubicBezTo>
                  <a:pt x="2466339" y="5271581"/>
                  <a:pt x="2476302" y="5264228"/>
                  <a:pt x="2483892" y="5255689"/>
                </a:cubicBezTo>
                <a:cubicBezTo>
                  <a:pt x="2491482" y="5247150"/>
                  <a:pt x="2497175" y="5237899"/>
                  <a:pt x="2500970" y="5227937"/>
                </a:cubicBezTo>
                <a:cubicBezTo>
                  <a:pt x="2504765" y="5217975"/>
                  <a:pt x="2506663" y="5209199"/>
                  <a:pt x="2506663" y="5201609"/>
                </a:cubicBezTo>
                <a:cubicBezTo>
                  <a:pt x="2506663" y="5180735"/>
                  <a:pt x="2498361" y="5162234"/>
                  <a:pt x="2481757" y="5146105"/>
                </a:cubicBezTo>
                <a:cubicBezTo>
                  <a:pt x="2465154" y="5129976"/>
                  <a:pt x="2445941" y="5121911"/>
                  <a:pt x="2424119" y="5121911"/>
                </a:cubicBezTo>
                <a:cubicBezTo>
                  <a:pt x="2403246" y="5121911"/>
                  <a:pt x="2385456" y="5128552"/>
                  <a:pt x="2370750" y="5141835"/>
                </a:cubicBezTo>
                <a:cubicBezTo>
                  <a:pt x="2356044" y="5155118"/>
                  <a:pt x="2348216" y="5174094"/>
                  <a:pt x="2347268" y="5198762"/>
                </a:cubicBezTo>
                <a:cubicBezTo>
                  <a:pt x="2328292" y="5194018"/>
                  <a:pt x="2315958" y="5186428"/>
                  <a:pt x="2310265" y="5175991"/>
                </a:cubicBezTo>
                <a:cubicBezTo>
                  <a:pt x="2304573" y="5165555"/>
                  <a:pt x="2301726" y="5155118"/>
                  <a:pt x="2301726" y="5144682"/>
                </a:cubicBezTo>
                <a:cubicBezTo>
                  <a:pt x="2301726" y="5120962"/>
                  <a:pt x="2311451" y="5099140"/>
                  <a:pt x="2330901" y="5079216"/>
                </a:cubicBezTo>
                <a:cubicBezTo>
                  <a:pt x="2350351" y="5059292"/>
                  <a:pt x="2375257" y="5049329"/>
                  <a:pt x="2405617" y="5049329"/>
                </a:cubicBezTo>
                <a:cubicBezTo>
                  <a:pt x="2440722" y="5049329"/>
                  <a:pt x="2470609" y="5060240"/>
                  <a:pt x="2495277" y="5082062"/>
                </a:cubicBezTo>
                <a:cubicBezTo>
                  <a:pt x="2519946" y="5103884"/>
                  <a:pt x="2536075" y="5127604"/>
                  <a:pt x="2543665" y="5153221"/>
                </a:cubicBezTo>
                <a:lnTo>
                  <a:pt x="2590629" y="5171722"/>
                </a:lnTo>
                <a:cubicBezTo>
                  <a:pt x="2588732" y="5164132"/>
                  <a:pt x="2587309" y="5156541"/>
                  <a:pt x="2586360" y="5148951"/>
                </a:cubicBezTo>
                <a:cubicBezTo>
                  <a:pt x="2585411" y="5141361"/>
                  <a:pt x="2584937" y="5138515"/>
                  <a:pt x="2584937" y="5140412"/>
                </a:cubicBezTo>
                <a:cubicBezTo>
                  <a:pt x="2584937" y="5121437"/>
                  <a:pt x="2589918" y="5104833"/>
                  <a:pt x="2599880" y="5090601"/>
                </a:cubicBezTo>
                <a:cubicBezTo>
                  <a:pt x="2609842" y="5076370"/>
                  <a:pt x="2621939" y="5069254"/>
                  <a:pt x="2636171" y="5069254"/>
                </a:cubicBezTo>
                <a:cubicBezTo>
                  <a:pt x="2642812" y="5069254"/>
                  <a:pt x="2649217" y="5071626"/>
                  <a:pt x="2655384" y="5076370"/>
                </a:cubicBezTo>
                <a:cubicBezTo>
                  <a:pt x="2661551" y="5081114"/>
                  <a:pt x="2667244" y="5086806"/>
                  <a:pt x="2672462" y="5093448"/>
                </a:cubicBezTo>
                <a:cubicBezTo>
                  <a:pt x="2677680" y="5100089"/>
                  <a:pt x="2682187" y="5107205"/>
                  <a:pt x="2685982" y="5114795"/>
                </a:cubicBezTo>
                <a:cubicBezTo>
                  <a:pt x="2689777" y="5122385"/>
                  <a:pt x="2692623" y="5129027"/>
                  <a:pt x="2694521" y="5134720"/>
                </a:cubicBezTo>
                <a:lnTo>
                  <a:pt x="2694521" y="5245727"/>
                </a:lnTo>
                <a:lnTo>
                  <a:pt x="2768526" y="5308346"/>
                </a:lnTo>
                <a:lnTo>
                  <a:pt x="2768526" y="4568298"/>
                </a:lnTo>
                <a:lnTo>
                  <a:pt x="2830104" y="4568298"/>
                </a:lnTo>
                <a:lnTo>
                  <a:pt x="2885225" y="4568298"/>
                </a:lnTo>
                <a:lnTo>
                  <a:pt x="2892723" y="4568298"/>
                </a:lnTo>
                <a:cubicBezTo>
                  <a:pt x="2899364" y="4571145"/>
                  <a:pt x="2906717" y="4577312"/>
                  <a:pt x="2914782" y="4586800"/>
                </a:cubicBezTo>
                <a:cubicBezTo>
                  <a:pt x="2922846" y="4596287"/>
                  <a:pt x="2930674" y="4606724"/>
                  <a:pt x="2938264" y="4618109"/>
                </a:cubicBezTo>
                <a:cubicBezTo>
                  <a:pt x="2945855" y="4629495"/>
                  <a:pt x="2952259" y="4640880"/>
                  <a:pt x="2957477" y="4652265"/>
                </a:cubicBezTo>
                <a:cubicBezTo>
                  <a:pt x="2962695" y="4663651"/>
                  <a:pt x="2965304" y="4672664"/>
                  <a:pt x="2965304" y="4679306"/>
                </a:cubicBezTo>
                <a:lnTo>
                  <a:pt x="2965304" y="5240034"/>
                </a:lnTo>
                <a:lnTo>
                  <a:pt x="3039309" y="5308346"/>
                </a:lnTo>
                <a:lnTo>
                  <a:pt x="3039309" y="4568298"/>
                </a:lnTo>
                <a:lnTo>
                  <a:pt x="3181431" y="4568298"/>
                </a:lnTo>
                <a:lnTo>
                  <a:pt x="3198704" y="4568298"/>
                </a:lnTo>
                <a:lnTo>
                  <a:pt x="3809048" y="4568298"/>
                </a:lnTo>
                <a:lnTo>
                  <a:pt x="3760660" y="4499986"/>
                </a:lnTo>
                <a:lnTo>
                  <a:pt x="3144624" y="4499986"/>
                </a:lnTo>
                <a:lnTo>
                  <a:pt x="3134466" y="4499986"/>
                </a:lnTo>
                <a:lnTo>
                  <a:pt x="3037886" y="4499986"/>
                </a:lnTo>
                <a:lnTo>
                  <a:pt x="3030770" y="4477216"/>
                </a:lnTo>
                <a:cubicBezTo>
                  <a:pt x="3026026" y="4458240"/>
                  <a:pt x="3018673" y="4436892"/>
                  <a:pt x="3008711" y="4413173"/>
                </a:cubicBezTo>
                <a:cubicBezTo>
                  <a:pt x="2998749" y="4389453"/>
                  <a:pt x="2984280" y="4371901"/>
                  <a:pt x="2965304" y="4360516"/>
                </a:cubicBezTo>
                <a:close/>
                <a:moveTo>
                  <a:pt x="0" y="0"/>
                </a:moveTo>
                <a:lnTo>
                  <a:pt x="8305800" y="0"/>
                </a:lnTo>
                <a:lnTo>
                  <a:pt x="8305800" y="6229350"/>
                </a:lnTo>
                <a:lnTo>
                  <a:pt x="0" y="622935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74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4724400"/>
            <a:ext cx="5943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১০ম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কোরআন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মাজিদ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তাজবীদ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https://i.ytimg.com/vi/r7yuyDSAi_0/hqdefault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371600" y="533400"/>
            <a:ext cx="6705600" cy="3799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2211" y="3276600"/>
            <a:ext cx="520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https://www.youtube.com/watch?v=SDmtq5McmbM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70600" y="838200"/>
            <a:ext cx="43268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…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598227" y="5105400"/>
            <a:ext cx="3871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ভিডিওতে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দেখেছ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366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057400" y="533400"/>
            <a:ext cx="4970346" cy="5755422"/>
            <a:chOff x="2057400" y="457200"/>
            <a:chExt cx="4970346" cy="575542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7278" y="1447800"/>
              <a:ext cx="1710590" cy="1710590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/>
          </p:nvSpPr>
          <p:spPr>
            <a:xfrm>
              <a:off x="2057400" y="457200"/>
              <a:ext cx="4970346" cy="57554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200000"/>
                </a:lnSpc>
              </a:pP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আমাদের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আজকের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….</a:t>
              </a:r>
            </a:p>
            <a:p>
              <a:pPr algn="ctr">
                <a:lnSpc>
                  <a:spcPct val="200000"/>
                </a:lnSpc>
              </a:pPr>
              <a:endParaRPr lang="en-US" sz="3600" b="1" dirty="0" smtClean="0">
                <a:latin typeface="NikoshBAN" pitchFamily="2" charset="0"/>
                <a:cs typeface="NikoshBAN" pitchFamily="2" charset="0"/>
              </a:endParaRPr>
            </a:p>
            <a:p>
              <a:pPr algn="ctr">
                <a:lnSpc>
                  <a:spcPct val="200000"/>
                </a:lnSpc>
              </a:pP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সুরাঃ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আল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ইমরান</a:t>
              </a:r>
              <a:endParaRPr lang="en-US" sz="3600" b="1" dirty="0" smtClean="0">
                <a:latin typeface="NikoshBAN" pitchFamily="2" charset="0"/>
                <a:cs typeface="NikoshBAN" pitchFamily="2" charset="0"/>
              </a:endParaRPr>
            </a:p>
            <a:p>
              <a:pPr algn="ctr">
                <a:lnSpc>
                  <a:spcPct val="200000"/>
                </a:lnSpc>
              </a:pP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আয়াত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নংঃ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 ৯৭</a:t>
              </a:r>
            </a:p>
            <a:p>
              <a:pPr algn="ctr"/>
              <a:r>
                <a:rPr lang="en-US" sz="8000" b="1" dirty="0" err="1" smtClean="0">
                  <a:latin typeface="NikoshBAN" pitchFamily="2" charset="0"/>
                  <a:cs typeface="NikoshBAN" pitchFamily="2" charset="0"/>
                </a:rPr>
                <a:t>বিষয়ঃহজ্ব</a:t>
              </a:r>
              <a:endParaRPr lang="en-US" sz="8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559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44246" y="914400"/>
            <a:ext cx="41056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40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শেষে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….</a:t>
            </a:r>
            <a:endParaRPr lang="en-US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644246" y="2590800"/>
            <a:ext cx="7884068" cy="2914506"/>
            <a:chOff x="838200" y="2362200"/>
            <a:chExt cx="7884068" cy="2914506"/>
          </a:xfrm>
        </p:grpSpPr>
        <p:grpSp>
          <p:nvGrpSpPr>
            <p:cNvPr id="40" name="Group 39"/>
            <p:cNvGrpSpPr/>
            <p:nvPr/>
          </p:nvGrpSpPr>
          <p:grpSpPr>
            <a:xfrm>
              <a:off x="838200" y="2362200"/>
              <a:ext cx="4710065" cy="548640"/>
              <a:chOff x="838200" y="2362200"/>
              <a:chExt cx="4710065" cy="548640"/>
            </a:xfrm>
          </p:grpSpPr>
          <p:sp>
            <p:nvSpPr>
              <p:cNvPr id="17" name="Freeform 16"/>
              <p:cNvSpPr/>
              <p:nvPr/>
            </p:nvSpPr>
            <p:spPr>
              <a:xfrm>
                <a:off x="838200" y="2362200"/>
                <a:ext cx="4710065" cy="548640"/>
              </a:xfrm>
              <a:custGeom>
                <a:avLst/>
                <a:gdLst>
                  <a:gd name="connsiteX0" fmla="*/ 0 w 9446606"/>
                  <a:gd name="connsiteY0" fmla="*/ 0 h 1406247"/>
                  <a:gd name="connsiteX1" fmla="*/ 9446606 w 9446606"/>
                  <a:gd name="connsiteY1" fmla="*/ 0 h 1406247"/>
                  <a:gd name="connsiteX2" fmla="*/ 9446606 w 9446606"/>
                  <a:gd name="connsiteY2" fmla="*/ 1406247 h 1406247"/>
                  <a:gd name="connsiteX3" fmla="*/ 0 w 9446606"/>
                  <a:gd name="connsiteY3" fmla="*/ 1406247 h 1406247"/>
                  <a:gd name="connsiteX4" fmla="*/ 0 w 9446606"/>
                  <a:gd name="connsiteY4" fmla="*/ 0 h 1406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46606" h="1406247">
                    <a:moveTo>
                      <a:pt x="0" y="0"/>
                    </a:moveTo>
                    <a:lnTo>
                      <a:pt x="9446606" y="0"/>
                    </a:lnTo>
                    <a:lnTo>
                      <a:pt x="9446606" y="1406247"/>
                    </a:lnTo>
                    <a:lnTo>
                      <a:pt x="0" y="140624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31520" tIns="0" rIns="0" bIns="0" numCol="1" spcCol="1270" anchor="ctr" anchorCtr="0">
                <a:noAutofit/>
              </a:bodyPr>
              <a:lstStyle/>
              <a:p>
                <a:pPr lvl="0" algn="l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“</a:t>
                </a:r>
                <a:r>
                  <a:rPr lang="bn-IN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3200" kern="1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জ্ব</a:t>
                </a: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”</a:t>
                </a:r>
                <a:r>
                  <a:rPr lang="bn-IN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এর</a:t>
                </a: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সংজ্ঞা</a:t>
                </a: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বলতে</a:t>
                </a: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kern="1200" dirty="0" err="1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200" kern="1200" dirty="0" smtClean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  <a:endParaRPr lang="en-US" sz="3200" kern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914400" y="2362200"/>
                <a:ext cx="457200" cy="548640"/>
              </a:xfrm>
              <a:prstGeom prst="rect">
                <a:avLst/>
              </a:prstGeom>
              <a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9" name="Group 38"/>
            <p:cNvGrpSpPr/>
            <p:nvPr/>
          </p:nvGrpSpPr>
          <p:grpSpPr>
            <a:xfrm>
              <a:off x="838200" y="3150822"/>
              <a:ext cx="5973024" cy="548640"/>
              <a:chOff x="838200" y="3150822"/>
              <a:chExt cx="5973024" cy="548640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838200" y="3150822"/>
                <a:ext cx="5973024" cy="548640"/>
              </a:xfrm>
              <a:custGeom>
                <a:avLst/>
                <a:gdLst>
                  <a:gd name="connsiteX0" fmla="*/ 0 w 9446606"/>
                  <a:gd name="connsiteY0" fmla="*/ 0 h 1406247"/>
                  <a:gd name="connsiteX1" fmla="*/ 9446606 w 9446606"/>
                  <a:gd name="connsiteY1" fmla="*/ 0 h 1406247"/>
                  <a:gd name="connsiteX2" fmla="*/ 9446606 w 9446606"/>
                  <a:gd name="connsiteY2" fmla="*/ 1406247 h 1406247"/>
                  <a:gd name="connsiteX3" fmla="*/ 0 w 9446606"/>
                  <a:gd name="connsiteY3" fmla="*/ 1406247 h 1406247"/>
                  <a:gd name="connsiteX4" fmla="*/ 0 w 9446606"/>
                  <a:gd name="connsiteY4" fmla="*/ 0 h 1406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46606" h="1406247">
                    <a:moveTo>
                      <a:pt x="0" y="0"/>
                    </a:moveTo>
                    <a:lnTo>
                      <a:pt x="9446606" y="0"/>
                    </a:lnTo>
                    <a:lnTo>
                      <a:pt x="9446606" y="1406247"/>
                    </a:lnTo>
                    <a:lnTo>
                      <a:pt x="0" y="140624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31520" tIns="0" rIns="0" bIns="0" numCol="1" spcCol="1270" anchor="ctr" anchorCtr="0">
                <a:noAutofit/>
              </a:bodyPr>
              <a:lstStyle/>
              <a:p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হজ্বের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মিকাত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সমুহ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চিহ্নিত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14400" y="3150822"/>
                <a:ext cx="457200" cy="548640"/>
              </a:xfrm>
              <a:prstGeom prst="rect">
                <a:avLst/>
              </a:prstGeom>
              <a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8" name="Group 37"/>
            <p:cNvGrpSpPr/>
            <p:nvPr/>
          </p:nvGrpSpPr>
          <p:grpSpPr>
            <a:xfrm>
              <a:off x="838200" y="3939444"/>
              <a:ext cx="7151484" cy="548640"/>
              <a:chOff x="838200" y="3939444"/>
              <a:chExt cx="7151484" cy="548640"/>
            </a:xfrm>
          </p:grpSpPr>
          <p:sp>
            <p:nvSpPr>
              <p:cNvPr id="33" name="Freeform 32"/>
              <p:cNvSpPr/>
              <p:nvPr/>
            </p:nvSpPr>
            <p:spPr>
              <a:xfrm>
                <a:off x="838200" y="3939444"/>
                <a:ext cx="7151484" cy="548640"/>
              </a:xfrm>
              <a:custGeom>
                <a:avLst/>
                <a:gdLst>
                  <a:gd name="connsiteX0" fmla="*/ 0 w 9446606"/>
                  <a:gd name="connsiteY0" fmla="*/ 0 h 1406247"/>
                  <a:gd name="connsiteX1" fmla="*/ 9446606 w 9446606"/>
                  <a:gd name="connsiteY1" fmla="*/ 0 h 1406247"/>
                  <a:gd name="connsiteX2" fmla="*/ 9446606 w 9446606"/>
                  <a:gd name="connsiteY2" fmla="*/ 1406247 h 1406247"/>
                  <a:gd name="connsiteX3" fmla="*/ 0 w 9446606"/>
                  <a:gd name="connsiteY3" fmla="*/ 1406247 h 1406247"/>
                  <a:gd name="connsiteX4" fmla="*/ 0 w 9446606"/>
                  <a:gd name="connsiteY4" fmla="*/ 0 h 1406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46606" h="1406247">
                    <a:moveTo>
                      <a:pt x="0" y="0"/>
                    </a:moveTo>
                    <a:lnTo>
                      <a:pt x="9446606" y="0"/>
                    </a:lnTo>
                    <a:lnTo>
                      <a:pt x="9446606" y="1406247"/>
                    </a:lnTo>
                    <a:lnTo>
                      <a:pt x="0" y="140624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31520" tIns="0" rIns="0" bIns="0" numCol="1" spcCol="1270" anchor="ctr" anchorCtr="0">
                <a:noAutofit/>
              </a:bodyPr>
              <a:lstStyle/>
              <a:p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হজ্বের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পরজ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ও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ওয়াজিব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সমুহ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ব্যাখ্যা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;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914400" y="3939444"/>
                <a:ext cx="457200" cy="548640"/>
              </a:xfrm>
              <a:prstGeom prst="rect">
                <a:avLst/>
              </a:prstGeom>
              <a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37" name="Group 36"/>
            <p:cNvGrpSpPr/>
            <p:nvPr/>
          </p:nvGrpSpPr>
          <p:grpSpPr>
            <a:xfrm>
              <a:off x="838200" y="4728064"/>
              <a:ext cx="7884068" cy="548642"/>
              <a:chOff x="838200" y="4728064"/>
              <a:chExt cx="7884068" cy="548642"/>
            </a:xfrm>
          </p:grpSpPr>
          <p:sp>
            <p:nvSpPr>
              <p:cNvPr id="35" name="Freeform 34"/>
              <p:cNvSpPr/>
              <p:nvPr/>
            </p:nvSpPr>
            <p:spPr>
              <a:xfrm>
                <a:off x="838200" y="4728066"/>
                <a:ext cx="7884068" cy="548640"/>
              </a:xfrm>
              <a:custGeom>
                <a:avLst/>
                <a:gdLst>
                  <a:gd name="connsiteX0" fmla="*/ 0 w 9446606"/>
                  <a:gd name="connsiteY0" fmla="*/ 0 h 1406247"/>
                  <a:gd name="connsiteX1" fmla="*/ 9446606 w 9446606"/>
                  <a:gd name="connsiteY1" fmla="*/ 0 h 1406247"/>
                  <a:gd name="connsiteX2" fmla="*/ 9446606 w 9446606"/>
                  <a:gd name="connsiteY2" fmla="*/ 1406247 h 1406247"/>
                  <a:gd name="connsiteX3" fmla="*/ 0 w 9446606"/>
                  <a:gd name="connsiteY3" fmla="*/ 1406247 h 1406247"/>
                  <a:gd name="connsiteX4" fmla="*/ 0 w 9446606"/>
                  <a:gd name="connsiteY4" fmla="*/ 0 h 1406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446606" h="1406247">
                    <a:moveTo>
                      <a:pt x="0" y="0"/>
                    </a:moveTo>
                    <a:lnTo>
                      <a:pt x="9446606" y="0"/>
                    </a:lnTo>
                    <a:lnTo>
                      <a:pt x="9446606" y="1406247"/>
                    </a:lnTo>
                    <a:lnTo>
                      <a:pt x="0" y="1406247"/>
                    </a:lnTo>
                    <a:lnTo>
                      <a:pt x="0" y="0"/>
                    </a:lnTo>
                    <a:close/>
                  </a:path>
                </a:pathLst>
              </a:custGeom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731520" tIns="0" rIns="0" bIns="0" numCol="1" spcCol="1270" anchor="ctr" anchorCtr="0">
                <a:noAutofit/>
              </a:bodyPr>
              <a:lstStyle/>
              <a:p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হজ্বের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নিষিদ্ধ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কাজগুলো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কী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কী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তা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বিশ্লেষণ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করতে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পারবে</a:t>
                </a:r>
                <a:r>
                  <a:rPr lang="en-US" sz="3200" dirty="0">
                    <a:solidFill>
                      <a:srgbClr val="7030A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914400" y="4728064"/>
                <a:ext cx="457200" cy="548640"/>
              </a:xfrm>
              <a:prstGeom prst="rect">
                <a:avLst/>
              </a:prstGeom>
              <a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586" y="857540"/>
            <a:ext cx="8610600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ar-AE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فِيهِ آَيَاتٌ بَيِّنَاتٌ مَقَامُ إِبْرَاهِيمَ وَمَنْ دَخَلَهُ كَانَ آَمِنًا وَلِلَّهِ عَلَى النَّاسِ حِجُّ الْبَيْتِ مَنِ اسْتَطَاعَ إِلَيْهِ سَبِيلًا وَمَنْ كَفَرَ فَإِنَّ اللَّهَ غَنِيٌّ عَنِ الْعَالَمِينَ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9736" y="2856279"/>
            <a:ext cx="85721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তাতে অনেক সুস্পষ্ট নিদর্শন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মাকামে ইবরাহীম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২)। আর যে কেউ সেখানে প্রবেশ করে সে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৩)। আর মানুষের মধ্যে যার সেখানে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যাও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সামর্থ্য আছে, আল্লাহর উদ্দেশ্যে ঐ ঘরের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৪) করা তার জন্য অবশ্য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৫)। আর যে কেউ কুফরী করল সে জেনে রাখুক, নিশ্চয় আল্লাহ্‌ সৃষ্টিজগতের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মুখাপেক্ষী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নন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77584" y="339976"/>
            <a:ext cx="3505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আয়াতটি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তিলাওয়াত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03882" y="2338715"/>
            <a:ext cx="41838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অনুবাদ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30184" y="2845058"/>
            <a:ext cx="577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(১)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7434330" y="2851835"/>
            <a:ext cx="598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(২)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5486400" y="3336798"/>
            <a:ext cx="6351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(৩)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209736" y="4312474"/>
            <a:ext cx="6848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(৪) 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4327056" y="4323588"/>
            <a:ext cx="6062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(৫</a:t>
            </a:r>
            <a:r>
              <a:rPr lang="as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6400800" y="4800600"/>
            <a:ext cx="6270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(৬)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5522" y="5257800"/>
            <a:ext cx="81352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নিদর্শনঃ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প্রথমতঃ মাকামে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ইবরাহীম।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তঃ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তৃতী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তঃ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হজ্জ পালন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ইবাদতের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কেন্দ্রবিন্দু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522" y="5257800"/>
            <a:ext cx="8634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মাকামে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ইবরাহীম একটি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পাথর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য়ার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দাঁ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ড়িয়ে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ইবরাহীম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কা'বা গৃহ নিৰ্মাণ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ইবরাহীম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দঃ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পদচিহ্ন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কা'বা গৃহের দরজার নিকটে অবস্থিত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522" y="5257800"/>
            <a:ext cx="87103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মুলতঃ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কা'বা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গৃহের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ার্থে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অভ্যান্তরে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যুদ্ধ, খুনাখুনি এবং শিকার করা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এমনকি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 কাটাও নিষিদ্ধ।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5522" y="5257800"/>
            <a:ext cx="8551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 ইচ্ছা করা।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শরী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তের ভাষা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কা'বা গৃহ প্রদক্ষিণ, আরাফাত ও মুযদালিফায় অবস্থান ইত্যাদি ক্রিয়াকর্মকে হজ বলা হয়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5522" y="5257800"/>
            <a:ext cx="865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৫.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পরিবারের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ভরণপোষণ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যাতায়াত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খরছ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ও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শারীরিক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সক্ষম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হজ্ব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ফরজ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65522" y="5257800"/>
            <a:ext cx="87260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৬.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আল্লাহ্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তা'আলা তার সৃষ্টির কোন কিছুর মুখাপেক্ষী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সমস্ত লোকই কাফের 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2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</a:t>
            </a:r>
            <a:r>
              <a:rPr lang="en-US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তবুও এতে তার রাজত্বে সামান্য হ্রাস-বৃদ্ধি ঘটবে না।</a:t>
            </a:r>
            <a:endParaRPr lang="en-US" sz="3200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6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9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9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9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9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build="allAtOnce"/>
      <p:bldP spid="2" grpId="1" build="allAtOnce"/>
      <p:bldP spid="4" grpId="0" build="p"/>
      <p:bldP spid="6" grpId="0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736468"/>
              </p:ext>
            </p:extLst>
          </p:nvPr>
        </p:nvGraphicFramePr>
        <p:xfrm>
          <a:off x="2285999" y="1143000"/>
          <a:ext cx="4800600" cy="5364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00300">
                  <a:extLst>
                    <a:ext uri="{9D8B030D-6E8A-4147-A177-3AD203B41FA5}">
                      <a16:colId xmlns="" xmlns:a16="http://schemas.microsoft.com/office/drawing/2014/main" val="4294417147"/>
                    </a:ext>
                  </a:extLst>
                </a:gridCol>
                <a:gridCol w="2400300">
                  <a:extLst>
                    <a:ext uri="{9D8B030D-6E8A-4147-A177-3AD203B41FA5}">
                      <a16:colId xmlns="" xmlns:a16="http://schemas.microsoft.com/office/drawing/2014/main" val="1780781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অর্থ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effectLst/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200" b="1" dirty="0">
                        <a:solidFill>
                          <a:schemeClr val="tx1"/>
                        </a:solidFill>
                        <a:effectLst/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59736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তারমধ্যে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فِيهِ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226130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নিদর্শনাবলী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آَيَاتٌ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17029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সুস্পষ্ট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بَيِّنَاتٌ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1357648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স্থান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مَقَامُ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89291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নিরাপদ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آَمِنًا 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985122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ঐ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ঘরের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الْبَيْتِ 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4281891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সমর্থন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রাখে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اسْتَطَاعَ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4061431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উপকরণের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سَبِيلً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3535127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মুখাপেক্ষীহীন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ধনী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غَنِيٌّ </a:t>
                      </a:r>
                      <a:endParaRPr lang="en-US" sz="32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2425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দুনিয়াবাসীদের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0" marR="1828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ar-AE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الْعَالَمِين</a:t>
                      </a:r>
                      <a:endParaRPr lang="en-US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182880" marT="0" marB="0"/>
                </a:tc>
                <a:extLst>
                  <a:ext uri="{0D108BD9-81ED-4DB2-BD59-A6C34878D82A}">
                    <a16:rowId xmlns="" xmlns:a16="http://schemas.microsoft.com/office/drawing/2014/main" val="85319155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0400" y="304800"/>
            <a:ext cx="3121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শব্দার্থসমুহ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নিই</a:t>
            </a:r>
            <a:endParaRPr lang="en-US" sz="3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45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8439" y="533400"/>
            <a:ext cx="30556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ক্বাবা</a:t>
            </a:r>
            <a:r>
              <a:rPr lang="en-US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958" y="1348800"/>
            <a:ext cx="8610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কাবা, কাবাঘর, কাবা শরীফ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আরবি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: </a:t>
            </a:r>
            <a:r>
              <a:rPr lang="ar-AE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الكعبة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Ka‘bah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আরও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যে নামে পরিচিত 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r-A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الكعبة المشرًّفة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r-A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البيت العتيق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r-AE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البيت الحرام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একটি ব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ড়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ঘন আকৃতির ইমারত, যা সৌদি আরবের মক্কা শহরের মসজিদুল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হারা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মের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মধ্যখানে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অবস্থিত। প্রকৃতপক্ষে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মসজি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দুল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হারাম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কাবাকে ঘিরেই তৈরি করা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হ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য়ে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ছে।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ইসলাম ধ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র্মে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কাবা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কে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সবচে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য়ে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পবিত্র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স্থান হিসেবে মনে করা 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।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এটি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মুসলমানদের কিবলা, অর্থাৎ যে দিকে মুখ করে নামাজ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প</a:t>
            </a:r>
            <a:r>
              <a:rPr lang="en-US" sz="3200" dirty="0" err="1" smtClean="0">
                <a:latin typeface="Times New Roman" panose="02020603050405020304" pitchFamily="18" charset="0"/>
                <a:cs typeface="NikoshBAN" panose="02000000000000000000" pitchFamily="2" charset="0"/>
              </a:rPr>
              <a:t>ড়ে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বা সালাত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আদা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য়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করে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, পৃথিবীর যে স্থান থেকে কাবা যে দিকে মুসলমানগণ ঠিক সে দিকে মুখ করে নামাজ পরেন। হজ্জ এবং উমরা পালনের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সম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মুসলমানগণ কাবাকে ঘিরে 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তাও</a:t>
            </a:r>
            <a:r>
              <a:rPr lang="en-US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য়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ফ </a:t>
            </a:r>
            <a:r>
              <a:rPr lang="as-IN" sz="3200" dirty="0">
                <a:latin typeface="Times New Roman" panose="02020603050405020304" pitchFamily="18" charset="0"/>
                <a:cs typeface="NikoshBAN" panose="02000000000000000000" pitchFamily="2" charset="0"/>
              </a:rPr>
              <a:t>বা প্রদক্ষিণ করেন</a:t>
            </a:r>
            <a:r>
              <a:rPr lang="as-IN" sz="3200" dirty="0" smtClean="0">
                <a:latin typeface="Times New Roman" panose="02020603050405020304" pitchFamily="18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9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mph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9" grpId="1" build="p"/>
      <p:bldP spid="9" grpId="2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824</Words>
  <Application>Microsoft Office PowerPoint</Application>
  <PresentationFormat>On-screen Show (4:3)</PresentationFormat>
  <Paragraphs>147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JSTV</dc:creator>
  <cp:lastModifiedBy>Md. Arif Uddin</cp:lastModifiedBy>
  <cp:revision>143</cp:revision>
  <dcterms:created xsi:type="dcterms:W3CDTF">2019-10-01T01:42:52Z</dcterms:created>
  <dcterms:modified xsi:type="dcterms:W3CDTF">2020-03-31T10:59:59Z</dcterms:modified>
</cp:coreProperties>
</file>