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80" r:id="rId3"/>
    <p:sldId id="270" r:id="rId4"/>
    <p:sldId id="258" r:id="rId5"/>
    <p:sldId id="259" r:id="rId6"/>
    <p:sldId id="281" r:id="rId7"/>
    <p:sldId id="284" r:id="rId8"/>
    <p:sldId id="285" r:id="rId9"/>
    <p:sldId id="283" r:id="rId10"/>
    <p:sldId id="277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3393DA5-DEAE-4F7A-BA59-081CE0B55907}">
          <p14:sldIdLst>
            <p14:sldId id="257"/>
            <p14:sldId id="280"/>
            <p14:sldId id="270"/>
            <p14:sldId id="258"/>
            <p14:sldId id="259"/>
            <p14:sldId id="281"/>
            <p14:sldId id="284"/>
            <p14:sldId id="285"/>
          </p14:sldIdLst>
        </p14:section>
        <p14:section name="Untitled Section" id="{F81D0360-F804-4C7A-80ED-2DC749606E61}">
          <p14:sldIdLst>
            <p14:sldId id="283"/>
            <p14:sldId id="277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F95557-1541-40F8-80B7-2CF5592A1C3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7E7A14-4DF4-437B-8C98-6AA6222EB14F}">
      <dgm:prSet phldrT="[Text]" custT="1"/>
      <dgm:spPr/>
      <dgm:t>
        <a:bodyPr/>
        <a:lstStyle/>
        <a:p>
          <a:r>
            <a:rPr lang="bn-BD" sz="3200" dirty="0" smtClean="0"/>
            <a:t>লেনদেন</a:t>
          </a:r>
          <a:endParaRPr lang="en-US" sz="3200" dirty="0"/>
        </a:p>
      </dgm:t>
    </dgm:pt>
    <dgm:pt modelId="{09B8697E-4171-4BD0-B763-23F6C10FC19F}" type="parTrans" cxnId="{0520311C-E15E-478D-A6FC-B36CE631BE18}">
      <dgm:prSet/>
      <dgm:spPr/>
      <dgm:t>
        <a:bodyPr/>
        <a:lstStyle/>
        <a:p>
          <a:endParaRPr lang="en-US"/>
        </a:p>
      </dgm:t>
    </dgm:pt>
    <dgm:pt modelId="{4E4D29CB-C1A0-40FC-9B34-7340CE6AAB6F}" type="sibTrans" cxnId="{0520311C-E15E-478D-A6FC-B36CE631BE18}">
      <dgm:prSet/>
      <dgm:spPr/>
      <dgm:t>
        <a:bodyPr/>
        <a:lstStyle/>
        <a:p>
          <a:endParaRPr lang="en-US"/>
        </a:p>
      </dgm:t>
    </dgm:pt>
    <dgm:pt modelId="{69C6FC04-8347-4138-8374-7199667E620A}">
      <dgm:prSet phldrT="[Text]" custT="1"/>
      <dgm:spPr/>
      <dgm:t>
        <a:bodyPr/>
        <a:lstStyle/>
        <a:p>
          <a:r>
            <a:rPr lang="bn-BD" sz="2400" dirty="0" smtClean="0"/>
            <a:t> মুনাফা জাতীয়</a:t>
          </a:r>
          <a:endParaRPr lang="en-US" sz="2400" dirty="0"/>
        </a:p>
      </dgm:t>
    </dgm:pt>
    <dgm:pt modelId="{5248EEED-FADB-4856-B5AC-63E5450BDB92}" type="parTrans" cxnId="{6AF570C4-BEEB-497E-B883-C6A1C656467D}">
      <dgm:prSet custT="1"/>
      <dgm:spPr/>
      <dgm:t>
        <a:bodyPr/>
        <a:lstStyle/>
        <a:p>
          <a:endParaRPr lang="en-US" sz="700"/>
        </a:p>
      </dgm:t>
    </dgm:pt>
    <dgm:pt modelId="{B1B11482-881B-42E3-9073-60ACD830DE96}" type="sibTrans" cxnId="{6AF570C4-BEEB-497E-B883-C6A1C656467D}">
      <dgm:prSet/>
      <dgm:spPr/>
      <dgm:t>
        <a:bodyPr/>
        <a:lstStyle/>
        <a:p>
          <a:endParaRPr lang="en-US"/>
        </a:p>
      </dgm:t>
    </dgm:pt>
    <dgm:pt modelId="{0B61A8FF-9B18-4129-A8B0-541C7C0E52B9}">
      <dgm:prSet phldrT="[Text]" custT="1"/>
      <dgm:spPr/>
      <dgm:t>
        <a:bodyPr/>
        <a:lstStyle/>
        <a:p>
          <a:r>
            <a:rPr lang="bn-BD" sz="2400" dirty="0" smtClean="0"/>
            <a:t>প্রাপ্তি/আয়</a:t>
          </a:r>
          <a:endParaRPr lang="en-US" sz="2400" dirty="0"/>
        </a:p>
      </dgm:t>
    </dgm:pt>
    <dgm:pt modelId="{696D6BF3-18A4-43DD-AD6A-C5F7B5A0C59B}" type="parTrans" cxnId="{1615DE20-CFF2-4967-9321-8BDDEA6C16B3}">
      <dgm:prSet custT="1"/>
      <dgm:spPr/>
      <dgm:t>
        <a:bodyPr/>
        <a:lstStyle/>
        <a:p>
          <a:endParaRPr lang="en-US" sz="700"/>
        </a:p>
      </dgm:t>
    </dgm:pt>
    <dgm:pt modelId="{8389EB4C-1D7C-431C-867E-5D35DFC7194C}" type="sibTrans" cxnId="{1615DE20-CFF2-4967-9321-8BDDEA6C16B3}">
      <dgm:prSet/>
      <dgm:spPr/>
      <dgm:t>
        <a:bodyPr/>
        <a:lstStyle/>
        <a:p>
          <a:endParaRPr lang="en-US"/>
        </a:p>
      </dgm:t>
    </dgm:pt>
    <dgm:pt modelId="{BCE7A8A5-5E61-490B-9F0F-AD07E7C3D436}">
      <dgm:prSet phldrT="[Text]" custT="1"/>
      <dgm:spPr/>
      <dgm:t>
        <a:bodyPr/>
        <a:lstStyle/>
        <a:p>
          <a:r>
            <a:rPr lang="bn-BD" sz="2400" dirty="0" smtClean="0"/>
            <a:t> ব্যয়</a:t>
          </a:r>
          <a:endParaRPr lang="en-US" sz="2400" dirty="0"/>
        </a:p>
      </dgm:t>
    </dgm:pt>
    <dgm:pt modelId="{ECCA14A3-BB85-4B2B-9006-FE12043E894F}" type="parTrans" cxnId="{37D838B1-C1C3-429C-9E51-167C3F87BA87}">
      <dgm:prSet custT="1"/>
      <dgm:spPr/>
      <dgm:t>
        <a:bodyPr/>
        <a:lstStyle/>
        <a:p>
          <a:endParaRPr lang="en-US" sz="700"/>
        </a:p>
      </dgm:t>
    </dgm:pt>
    <dgm:pt modelId="{BF637E52-784C-4BD5-BAF0-3CD84409ED35}" type="sibTrans" cxnId="{37D838B1-C1C3-429C-9E51-167C3F87BA87}">
      <dgm:prSet/>
      <dgm:spPr/>
      <dgm:t>
        <a:bodyPr/>
        <a:lstStyle/>
        <a:p>
          <a:endParaRPr lang="en-US"/>
        </a:p>
      </dgm:t>
    </dgm:pt>
    <dgm:pt modelId="{590B4787-B0DC-499D-9882-CE975A85F219}">
      <dgm:prSet phldrT="[Text]" custT="1"/>
      <dgm:spPr/>
      <dgm:t>
        <a:bodyPr/>
        <a:lstStyle/>
        <a:p>
          <a:r>
            <a:rPr lang="bn-BD" sz="2400" dirty="0" smtClean="0"/>
            <a:t>মূলধন জাতীয়</a:t>
          </a:r>
          <a:endParaRPr lang="en-US" sz="2400" dirty="0"/>
        </a:p>
      </dgm:t>
    </dgm:pt>
    <dgm:pt modelId="{FFCDF640-A179-4BDD-A718-86638A06AE59}" type="parTrans" cxnId="{2A18A37B-97A0-487C-89E6-F1C4E524F403}">
      <dgm:prSet custT="1"/>
      <dgm:spPr/>
      <dgm:t>
        <a:bodyPr/>
        <a:lstStyle/>
        <a:p>
          <a:endParaRPr lang="en-US" sz="700"/>
        </a:p>
      </dgm:t>
    </dgm:pt>
    <dgm:pt modelId="{37D577B6-0916-40CA-B81B-45AB47A3C7E6}" type="sibTrans" cxnId="{2A18A37B-97A0-487C-89E6-F1C4E524F403}">
      <dgm:prSet/>
      <dgm:spPr/>
      <dgm:t>
        <a:bodyPr/>
        <a:lstStyle/>
        <a:p>
          <a:endParaRPr lang="en-US"/>
        </a:p>
      </dgm:t>
    </dgm:pt>
    <dgm:pt modelId="{A191BBFB-8083-4BD8-A587-1DF0AD26FBCC}">
      <dgm:prSet phldrT="[Text]" custT="1"/>
      <dgm:spPr/>
      <dgm:t>
        <a:bodyPr/>
        <a:lstStyle/>
        <a:p>
          <a:r>
            <a:rPr lang="bn-BD" sz="2400" dirty="0" smtClean="0"/>
            <a:t>প্রাপ্তি/আয়</a:t>
          </a:r>
          <a:endParaRPr lang="en-US" sz="2400" dirty="0"/>
        </a:p>
      </dgm:t>
    </dgm:pt>
    <dgm:pt modelId="{19338402-A49D-4935-B661-EF5F8786F223}" type="parTrans" cxnId="{8309E869-32D9-48AD-966B-5D01A652C00B}">
      <dgm:prSet custT="1"/>
      <dgm:spPr/>
      <dgm:t>
        <a:bodyPr/>
        <a:lstStyle/>
        <a:p>
          <a:endParaRPr lang="en-US" sz="700"/>
        </a:p>
      </dgm:t>
    </dgm:pt>
    <dgm:pt modelId="{3C642AEC-123A-4AD3-ADCA-A3768246E28D}" type="sibTrans" cxnId="{8309E869-32D9-48AD-966B-5D01A652C00B}">
      <dgm:prSet/>
      <dgm:spPr/>
      <dgm:t>
        <a:bodyPr/>
        <a:lstStyle/>
        <a:p>
          <a:endParaRPr lang="en-US"/>
        </a:p>
      </dgm:t>
    </dgm:pt>
    <dgm:pt modelId="{C161C6BA-4826-4422-A27F-84EFD6E658A4}">
      <dgm:prSet custT="1"/>
      <dgm:spPr/>
      <dgm:t>
        <a:bodyPr/>
        <a:lstStyle/>
        <a:p>
          <a:r>
            <a:rPr lang="bn-BD" sz="2400" dirty="0" smtClean="0"/>
            <a:t>ব্যয় </a:t>
          </a:r>
          <a:endParaRPr lang="en-US" sz="2400" dirty="0"/>
        </a:p>
      </dgm:t>
    </dgm:pt>
    <dgm:pt modelId="{5427D4D8-8402-4FE1-8BBF-D047DA535AF2}" type="parTrans" cxnId="{AE5C9729-4A2F-4E19-9416-469D25E8DC74}">
      <dgm:prSet/>
      <dgm:spPr/>
      <dgm:t>
        <a:bodyPr/>
        <a:lstStyle/>
        <a:p>
          <a:endParaRPr lang="en-US"/>
        </a:p>
      </dgm:t>
    </dgm:pt>
    <dgm:pt modelId="{D77860CA-4CEB-4DED-8C25-BF2F424082E6}" type="sibTrans" cxnId="{AE5C9729-4A2F-4E19-9416-469D25E8DC74}">
      <dgm:prSet/>
      <dgm:spPr/>
      <dgm:t>
        <a:bodyPr/>
        <a:lstStyle/>
        <a:p>
          <a:endParaRPr lang="en-US"/>
        </a:p>
      </dgm:t>
    </dgm:pt>
    <dgm:pt modelId="{85B5669C-97DB-4E30-AC9F-91008238D6D0}" type="pres">
      <dgm:prSet presAssocID="{F8F95557-1541-40F8-80B7-2CF5592A1C3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A3A8832-4B26-4F2E-8FBE-DED941B2529F}" type="pres">
      <dgm:prSet presAssocID="{F57E7A14-4DF4-437B-8C98-6AA6222EB14F}" presName="root1" presStyleCnt="0"/>
      <dgm:spPr/>
    </dgm:pt>
    <dgm:pt modelId="{00519BCF-1D9B-4F87-90A9-8ABBD43DE7FB}" type="pres">
      <dgm:prSet presAssocID="{F57E7A14-4DF4-437B-8C98-6AA6222EB14F}" presName="LevelOneTextNode" presStyleLbl="node0" presStyleIdx="0" presStyleCnt="2" custLinFactNeighborY="-499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F54706-070B-46C5-B4D2-426CF8CE439D}" type="pres">
      <dgm:prSet presAssocID="{F57E7A14-4DF4-437B-8C98-6AA6222EB14F}" presName="level2hierChild" presStyleCnt="0"/>
      <dgm:spPr/>
    </dgm:pt>
    <dgm:pt modelId="{71B250E5-4F6E-41A9-AD80-978638919D9A}" type="pres">
      <dgm:prSet presAssocID="{5248EEED-FADB-4856-B5AC-63E5450BDB92}" presName="conn2-1" presStyleLbl="parChTrans1D2" presStyleIdx="0" presStyleCnt="2"/>
      <dgm:spPr/>
    </dgm:pt>
    <dgm:pt modelId="{8CD17D72-C708-4E75-B5B0-00DEA70D4407}" type="pres">
      <dgm:prSet presAssocID="{5248EEED-FADB-4856-B5AC-63E5450BDB92}" presName="connTx" presStyleLbl="parChTrans1D2" presStyleIdx="0" presStyleCnt="2"/>
      <dgm:spPr/>
    </dgm:pt>
    <dgm:pt modelId="{E51266ED-1494-4ACE-AEEE-4E9BE6CBF84E}" type="pres">
      <dgm:prSet presAssocID="{69C6FC04-8347-4138-8374-7199667E620A}" presName="root2" presStyleCnt="0"/>
      <dgm:spPr/>
    </dgm:pt>
    <dgm:pt modelId="{8A568D2C-F800-4EEA-86D8-BB91F966BF1F}" type="pres">
      <dgm:prSet presAssocID="{69C6FC04-8347-4138-8374-7199667E620A}" presName="LevelTwoTextNode" presStyleLbl="node2" presStyleIdx="0" presStyleCnt="2" custLinFactNeighborX="2475" custLinFactNeighborY="-492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372398-777F-4868-9F1E-1912A9B4684F}" type="pres">
      <dgm:prSet presAssocID="{69C6FC04-8347-4138-8374-7199667E620A}" presName="level3hierChild" presStyleCnt="0"/>
      <dgm:spPr/>
    </dgm:pt>
    <dgm:pt modelId="{EB657657-04CD-449E-BF2C-E68BB8DA2771}" type="pres">
      <dgm:prSet presAssocID="{696D6BF3-18A4-43DD-AD6A-C5F7B5A0C59B}" presName="conn2-1" presStyleLbl="parChTrans1D3" presStyleIdx="0" presStyleCnt="3"/>
      <dgm:spPr/>
    </dgm:pt>
    <dgm:pt modelId="{4BDE1F49-DE80-40E8-AE56-3B260273198D}" type="pres">
      <dgm:prSet presAssocID="{696D6BF3-18A4-43DD-AD6A-C5F7B5A0C59B}" presName="connTx" presStyleLbl="parChTrans1D3" presStyleIdx="0" presStyleCnt="3"/>
      <dgm:spPr/>
    </dgm:pt>
    <dgm:pt modelId="{69577985-9ABC-45B4-923D-8B81ECE08115}" type="pres">
      <dgm:prSet presAssocID="{0B61A8FF-9B18-4129-A8B0-541C7C0E52B9}" presName="root2" presStyleCnt="0"/>
      <dgm:spPr/>
    </dgm:pt>
    <dgm:pt modelId="{FD9AFA66-C4CD-4C47-A1E5-34B05FBA6080}" type="pres">
      <dgm:prSet presAssocID="{0B61A8FF-9B18-4129-A8B0-541C7C0E52B9}" presName="LevelTwoTextNode" presStyleLbl="node3" presStyleIdx="0" presStyleCnt="3" custLinFactNeighborX="297" custLinFactNeighborY="-772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118473-0492-4373-A2CB-1C2C98F34163}" type="pres">
      <dgm:prSet presAssocID="{0B61A8FF-9B18-4129-A8B0-541C7C0E52B9}" presName="level3hierChild" presStyleCnt="0"/>
      <dgm:spPr/>
    </dgm:pt>
    <dgm:pt modelId="{D50CF056-886B-4B1B-828E-4A5518542334}" type="pres">
      <dgm:prSet presAssocID="{ECCA14A3-BB85-4B2B-9006-FE12043E894F}" presName="conn2-1" presStyleLbl="parChTrans1D3" presStyleIdx="1" presStyleCnt="3"/>
      <dgm:spPr/>
    </dgm:pt>
    <dgm:pt modelId="{48CDBA6B-B699-4F97-A6F0-B6AED79F90B6}" type="pres">
      <dgm:prSet presAssocID="{ECCA14A3-BB85-4B2B-9006-FE12043E894F}" presName="connTx" presStyleLbl="parChTrans1D3" presStyleIdx="1" presStyleCnt="3"/>
      <dgm:spPr/>
    </dgm:pt>
    <dgm:pt modelId="{AB86EE0A-62BF-4689-92E4-58C7798504D9}" type="pres">
      <dgm:prSet presAssocID="{BCE7A8A5-5E61-490B-9F0F-AD07E7C3D436}" presName="root2" presStyleCnt="0"/>
      <dgm:spPr/>
    </dgm:pt>
    <dgm:pt modelId="{BB4FCC60-7C62-469D-B11A-B08658E57AF3}" type="pres">
      <dgm:prSet presAssocID="{BCE7A8A5-5E61-490B-9F0F-AD07E7C3D436}" presName="LevelTwoTextNode" presStyleLbl="node3" presStyleIdx="1" presStyleCnt="3" custLinFactNeighborX="297" custLinFactNeighborY="-781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293A16-A39D-4231-893F-E7896EBECBA1}" type="pres">
      <dgm:prSet presAssocID="{BCE7A8A5-5E61-490B-9F0F-AD07E7C3D436}" presName="level3hierChild" presStyleCnt="0"/>
      <dgm:spPr/>
    </dgm:pt>
    <dgm:pt modelId="{02697DA0-C2D3-4CB3-98D4-D178C4A5F273}" type="pres">
      <dgm:prSet presAssocID="{FFCDF640-A179-4BDD-A718-86638A06AE59}" presName="conn2-1" presStyleLbl="parChTrans1D2" presStyleIdx="1" presStyleCnt="2"/>
      <dgm:spPr/>
    </dgm:pt>
    <dgm:pt modelId="{DAADBD1F-6851-4EB2-B814-83D199A6A4B6}" type="pres">
      <dgm:prSet presAssocID="{FFCDF640-A179-4BDD-A718-86638A06AE59}" presName="connTx" presStyleLbl="parChTrans1D2" presStyleIdx="1" presStyleCnt="2"/>
      <dgm:spPr/>
    </dgm:pt>
    <dgm:pt modelId="{1DE3C5ED-369D-4D0E-8C0E-C2508274697A}" type="pres">
      <dgm:prSet presAssocID="{590B4787-B0DC-499D-9882-CE975A85F219}" presName="root2" presStyleCnt="0"/>
      <dgm:spPr/>
    </dgm:pt>
    <dgm:pt modelId="{050B2549-6875-4921-A3E0-441D5DBE639D}" type="pres">
      <dgm:prSet presAssocID="{590B4787-B0DC-499D-9882-CE975A85F219}" presName="LevelTwoTextNode" presStyleLbl="node2" presStyleIdx="1" presStyleCnt="2" custLinFactNeighborX="2475" custLinFactNeighborY="-506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98EFEC-F3F2-43F5-8FF5-53EDA7E33A77}" type="pres">
      <dgm:prSet presAssocID="{590B4787-B0DC-499D-9882-CE975A85F219}" presName="level3hierChild" presStyleCnt="0"/>
      <dgm:spPr/>
    </dgm:pt>
    <dgm:pt modelId="{B9FE0B8F-757F-4322-9D9C-3568780A4D5D}" type="pres">
      <dgm:prSet presAssocID="{19338402-A49D-4935-B661-EF5F8786F223}" presName="conn2-1" presStyleLbl="parChTrans1D3" presStyleIdx="2" presStyleCnt="3"/>
      <dgm:spPr/>
    </dgm:pt>
    <dgm:pt modelId="{EFD0E3F1-A394-4B32-9F54-7CD2AF38722B}" type="pres">
      <dgm:prSet presAssocID="{19338402-A49D-4935-B661-EF5F8786F223}" presName="connTx" presStyleLbl="parChTrans1D3" presStyleIdx="2" presStyleCnt="3"/>
      <dgm:spPr/>
    </dgm:pt>
    <dgm:pt modelId="{9F1F9FCF-0686-4CC5-AF39-3969365EEABF}" type="pres">
      <dgm:prSet presAssocID="{A191BBFB-8083-4BD8-A587-1DF0AD26FBCC}" presName="root2" presStyleCnt="0"/>
      <dgm:spPr/>
    </dgm:pt>
    <dgm:pt modelId="{CE65D5C4-15FF-4DEE-A77D-D87E81ED6D4D}" type="pres">
      <dgm:prSet presAssocID="{A191BBFB-8083-4BD8-A587-1DF0AD26FBCC}" presName="LevelTwoTextNode" presStyleLbl="node3" presStyleIdx="2" presStyleCnt="3" custLinFactNeighborX="297" custLinFactNeighborY="-886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5F129F-88F2-4CBA-B0A4-3B519F0918B8}" type="pres">
      <dgm:prSet presAssocID="{A191BBFB-8083-4BD8-A587-1DF0AD26FBCC}" presName="level3hierChild" presStyleCnt="0"/>
      <dgm:spPr/>
    </dgm:pt>
    <dgm:pt modelId="{453D0841-13C2-4B8C-B4D2-131DD585867F}" type="pres">
      <dgm:prSet presAssocID="{C161C6BA-4826-4422-A27F-84EFD6E658A4}" presName="root1" presStyleCnt="0"/>
      <dgm:spPr/>
    </dgm:pt>
    <dgm:pt modelId="{3CC43F18-046D-49E4-9562-5ED16E7D95E5}" type="pres">
      <dgm:prSet presAssocID="{C161C6BA-4826-4422-A27F-84EFD6E658A4}" presName="LevelOneTextNode" presStyleLbl="node0" presStyleIdx="1" presStyleCnt="2" custLinFactX="100000" custLinFactNeighborX="180297" custLinFactNeighborY="61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665111-88BF-42FB-9BB0-67EA9905B59E}" type="pres">
      <dgm:prSet presAssocID="{C161C6BA-4826-4422-A27F-84EFD6E658A4}" presName="level2hierChild" presStyleCnt="0"/>
      <dgm:spPr/>
    </dgm:pt>
  </dgm:ptLst>
  <dgm:cxnLst>
    <dgm:cxn modelId="{6FD1CBE3-3EA0-4FE4-BC9E-0FF948FEDE5F}" type="presOf" srcId="{69C6FC04-8347-4138-8374-7199667E620A}" destId="{8A568D2C-F800-4EEA-86D8-BB91F966BF1F}" srcOrd="0" destOrd="0" presId="urn:microsoft.com/office/officeart/2005/8/layout/hierarchy2"/>
    <dgm:cxn modelId="{A6CD3A27-E6FC-46D9-BFAA-A57591AB4FB8}" type="presOf" srcId="{696D6BF3-18A4-43DD-AD6A-C5F7B5A0C59B}" destId="{EB657657-04CD-449E-BF2C-E68BB8DA2771}" srcOrd="0" destOrd="0" presId="urn:microsoft.com/office/officeart/2005/8/layout/hierarchy2"/>
    <dgm:cxn modelId="{BD4036D6-C3BF-464E-BCAC-CBCB3FA88F7C}" type="presOf" srcId="{F57E7A14-4DF4-437B-8C98-6AA6222EB14F}" destId="{00519BCF-1D9B-4F87-90A9-8ABBD43DE7FB}" srcOrd="0" destOrd="0" presId="urn:microsoft.com/office/officeart/2005/8/layout/hierarchy2"/>
    <dgm:cxn modelId="{2A18A37B-97A0-487C-89E6-F1C4E524F403}" srcId="{F57E7A14-4DF4-437B-8C98-6AA6222EB14F}" destId="{590B4787-B0DC-499D-9882-CE975A85F219}" srcOrd="1" destOrd="0" parTransId="{FFCDF640-A179-4BDD-A718-86638A06AE59}" sibTransId="{37D577B6-0916-40CA-B81B-45AB47A3C7E6}"/>
    <dgm:cxn modelId="{0520311C-E15E-478D-A6FC-B36CE631BE18}" srcId="{F8F95557-1541-40F8-80B7-2CF5592A1C31}" destId="{F57E7A14-4DF4-437B-8C98-6AA6222EB14F}" srcOrd="0" destOrd="0" parTransId="{09B8697E-4171-4BD0-B763-23F6C10FC19F}" sibTransId="{4E4D29CB-C1A0-40FC-9B34-7340CE6AAB6F}"/>
    <dgm:cxn modelId="{42C47695-E169-4A9E-B552-79FE2F2A33C3}" type="presOf" srcId="{FFCDF640-A179-4BDD-A718-86638A06AE59}" destId="{02697DA0-C2D3-4CB3-98D4-D178C4A5F273}" srcOrd="0" destOrd="0" presId="urn:microsoft.com/office/officeart/2005/8/layout/hierarchy2"/>
    <dgm:cxn modelId="{AB300E70-D65E-4EDD-BD75-E5663D86E524}" type="presOf" srcId="{5248EEED-FADB-4856-B5AC-63E5450BDB92}" destId="{71B250E5-4F6E-41A9-AD80-978638919D9A}" srcOrd="0" destOrd="0" presId="urn:microsoft.com/office/officeart/2005/8/layout/hierarchy2"/>
    <dgm:cxn modelId="{6149C24B-8717-49AC-B5FE-8B9CCF123246}" type="presOf" srcId="{5248EEED-FADB-4856-B5AC-63E5450BDB92}" destId="{8CD17D72-C708-4E75-B5B0-00DEA70D4407}" srcOrd="1" destOrd="0" presId="urn:microsoft.com/office/officeart/2005/8/layout/hierarchy2"/>
    <dgm:cxn modelId="{37D838B1-C1C3-429C-9E51-167C3F87BA87}" srcId="{69C6FC04-8347-4138-8374-7199667E620A}" destId="{BCE7A8A5-5E61-490B-9F0F-AD07E7C3D436}" srcOrd="1" destOrd="0" parTransId="{ECCA14A3-BB85-4B2B-9006-FE12043E894F}" sibTransId="{BF637E52-784C-4BD5-BAF0-3CD84409ED35}"/>
    <dgm:cxn modelId="{8309E869-32D9-48AD-966B-5D01A652C00B}" srcId="{590B4787-B0DC-499D-9882-CE975A85F219}" destId="{A191BBFB-8083-4BD8-A587-1DF0AD26FBCC}" srcOrd="0" destOrd="0" parTransId="{19338402-A49D-4935-B661-EF5F8786F223}" sibTransId="{3C642AEC-123A-4AD3-ADCA-A3768246E28D}"/>
    <dgm:cxn modelId="{FD70B5C8-85D1-4AB0-B9F6-26AD05395256}" type="presOf" srcId="{19338402-A49D-4935-B661-EF5F8786F223}" destId="{B9FE0B8F-757F-4322-9D9C-3568780A4D5D}" srcOrd="0" destOrd="0" presId="urn:microsoft.com/office/officeart/2005/8/layout/hierarchy2"/>
    <dgm:cxn modelId="{946CED05-10F0-4892-8E1B-10C0EF7AD9E2}" type="presOf" srcId="{ECCA14A3-BB85-4B2B-9006-FE12043E894F}" destId="{48CDBA6B-B699-4F97-A6F0-B6AED79F90B6}" srcOrd="1" destOrd="0" presId="urn:microsoft.com/office/officeart/2005/8/layout/hierarchy2"/>
    <dgm:cxn modelId="{AE3363F1-A6AE-46A8-8CFA-4FEA195234EB}" type="presOf" srcId="{ECCA14A3-BB85-4B2B-9006-FE12043E894F}" destId="{D50CF056-886B-4B1B-828E-4A5518542334}" srcOrd="0" destOrd="0" presId="urn:microsoft.com/office/officeart/2005/8/layout/hierarchy2"/>
    <dgm:cxn modelId="{6AF570C4-BEEB-497E-B883-C6A1C656467D}" srcId="{F57E7A14-4DF4-437B-8C98-6AA6222EB14F}" destId="{69C6FC04-8347-4138-8374-7199667E620A}" srcOrd="0" destOrd="0" parTransId="{5248EEED-FADB-4856-B5AC-63E5450BDB92}" sibTransId="{B1B11482-881B-42E3-9073-60ACD830DE96}"/>
    <dgm:cxn modelId="{3A1EEE49-C98B-42DF-9782-932BC0FC5A0F}" type="presOf" srcId="{A191BBFB-8083-4BD8-A587-1DF0AD26FBCC}" destId="{CE65D5C4-15FF-4DEE-A77D-D87E81ED6D4D}" srcOrd="0" destOrd="0" presId="urn:microsoft.com/office/officeart/2005/8/layout/hierarchy2"/>
    <dgm:cxn modelId="{DFB49992-89F6-445F-96B9-587D0C18991C}" type="presOf" srcId="{BCE7A8A5-5E61-490B-9F0F-AD07E7C3D436}" destId="{BB4FCC60-7C62-469D-B11A-B08658E57AF3}" srcOrd="0" destOrd="0" presId="urn:microsoft.com/office/officeart/2005/8/layout/hierarchy2"/>
    <dgm:cxn modelId="{9E7AA0AA-1C30-440F-9B6C-36F7CE2D53E4}" type="presOf" srcId="{F8F95557-1541-40F8-80B7-2CF5592A1C31}" destId="{85B5669C-97DB-4E30-AC9F-91008238D6D0}" srcOrd="0" destOrd="0" presId="urn:microsoft.com/office/officeart/2005/8/layout/hierarchy2"/>
    <dgm:cxn modelId="{74B41FF8-5E5D-4E87-89B7-13AC861CC992}" type="presOf" srcId="{19338402-A49D-4935-B661-EF5F8786F223}" destId="{EFD0E3F1-A394-4B32-9F54-7CD2AF38722B}" srcOrd="1" destOrd="0" presId="urn:microsoft.com/office/officeart/2005/8/layout/hierarchy2"/>
    <dgm:cxn modelId="{1615DE20-CFF2-4967-9321-8BDDEA6C16B3}" srcId="{69C6FC04-8347-4138-8374-7199667E620A}" destId="{0B61A8FF-9B18-4129-A8B0-541C7C0E52B9}" srcOrd="0" destOrd="0" parTransId="{696D6BF3-18A4-43DD-AD6A-C5F7B5A0C59B}" sibTransId="{8389EB4C-1D7C-431C-867E-5D35DFC7194C}"/>
    <dgm:cxn modelId="{5597D47E-1AE3-47E0-AEDD-59B4B4CA6785}" type="presOf" srcId="{0B61A8FF-9B18-4129-A8B0-541C7C0E52B9}" destId="{FD9AFA66-C4CD-4C47-A1E5-34B05FBA6080}" srcOrd="0" destOrd="0" presId="urn:microsoft.com/office/officeart/2005/8/layout/hierarchy2"/>
    <dgm:cxn modelId="{7BB0A642-5F5F-44BC-8484-82AF5A1EFC4E}" type="presOf" srcId="{696D6BF3-18A4-43DD-AD6A-C5F7B5A0C59B}" destId="{4BDE1F49-DE80-40E8-AE56-3B260273198D}" srcOrd="1" destOrd="0" presId="urn:microsoft.com/office/officeart/2005/8/layout/hierarchy2"/>
    <dgm:cxn modelId="{AE5C9729-4A2F-4E19-9416-469D25E8DC74}" srcId="{F8F95557-1541-40F8-80B7-2CF5592A1C31}" destId="{C161C6BA-4826-4422-A27F-84EFD6E658A4}" srcOrd="1" destOrd="0" parTransId="{5427D4D8-8402-4FE1-8BBF-D047DA535AF2}" sibTransId="{D77860CA-4CEB-4DED-8C25-BF2F424082E6}"/>
    <dgm:cxn modelId="{C4787F7D-68EC-4B40-9182-49C8A999C1ED}" type="presOf" srcId="{FFCDF640-A179-4BDD-A718-86638A06AE59}" destId="{DAADBD1F-6851-4EB2-B814-83D199A6A4B6}" srcOrd="1" destOrd="0" presId="urn:microsoft.com/office/officeart/2005/8/layout/hierarchy2"/>
    <dgm:cxn modelId="{38124D65-CB21-4EC9-8E0F-C17B37B6327A}" type="presOf" srcId="{590B4787-B0DC-499D-9882-CE975A85F219}" destId="{050B2549-6875-4921-A3E0-441D5DBE639D}" srcOrd="0" destOrd="0" presId="urn:microsoft.com/office/officeart/2005/8/layout/hierarchy2"/>
    <dgm:cxn modelId="{50FAD062-887C-49CC-A0D2-71B5683AD42D}" type="presOf" srcId="{C161C6BA-4826-4422-A27F-84EFD6E658A4}" destId="{3CC43F18-046D-49E4-9562-5ED16E7D95E5}" srcOrd="0" destOrd="0" presId="urn:microsoft.com/office/officeart/2005/8/layout/hierarchy2"/>
    <dgm:cxn modelId="{90BADC15-E6DC-4DBE-B68A-7F12E5849FC4}" type="presParOf" srcId="{85B5669C-97DB-4E30-AC9F-91008238D6D0}" destId="{3A3A8832-4B26-4F2E-8FBE-DED941B2529F}" srcOrd="0" destOrd="0" presId="urn:microsoft.com/office/officeart/2005/8/layout/hierarchy2"/>
    <dgm:cxn modelId="{083FDC9A-0279-4786-A315-250A66EED038}" type="presParOf" srcId="{3A3A8832-4B26-4F2E-8FBE-DED941B2529F}" destId="{00519BCF-1D9B-4F87-90A9-8ABBD43DE7FB}" srcOrd="0" destOrd="0" presId="urn:microsoft.com/office/officeart/2005/8/layout/hierarchy2"/>
    <dgm:cxn modelId="{925CBFD1-384C-4451-BD5C-DD0D7BC7E25F}" type="presParOf" srcId="{3A3A8832-4B26-4F2E-8FBE-DED941B2529F}" destId="{48F54706-070B-46C5-B4D2-426CF8CE439D}" srcOrd="1" destOrd="0" presId="urn:microsoft.com/office/officeart/2005/8/layout/hierarchy2"/>
    <dgm:cxn modelId="{648BCF54-4A9E-4381-97B7-EE21F088BA48}" type="presParOf" srcId="{48F54706-070B-46C5-B4D2-426CF8CE439D}" destId="{71B250E5-4F6E-41A9-AD80-978638919D9A}" srcOrd="0" destOrd="0" presId="urn:microsoft.com/office/officeart/2005/8/layout/hierarchy2"/>
    <dgm:cxn modelId="{F4A17654-1F30-4E5B-B037-169A59F8D0D0}" type="presParOf" srcId="{71B250E5-4F6E-41A9-AD80-978638919D9A}" destId="{8CD17D72-C708-4E75-B5B0-00DEA70D4407}" srcOrd="0" destOrd="0" presId="urn:microsoft.com/office/officeart/2005/8/layout/hierarchy2"/>
    <dgm:cxn modelId="{7B3A62C0-B075-4536-AF0F-58A7C4D18A10}" type="presParOf" srcId="{48F54706-070B-46C5-B4D2-426CF8CE439D}" destId="{E51266ED-1494-4ACE-AEEE-4E9BE6CBF84E}" srcOrd="1" destOrd="0" presId="urn:microsoft.com/office/officeart/2005/8/layout/hierarchy2"/>
    <dgm:cxn modelId="{988E0EBE-A7E1-400A-86E5-4FFB9974B7A4}" type="presParOf" srcId="{E51266ED-1494-4ACE-AEEE-4E9BE6CBF84E}" destId="{8A568D2C-F800-4EEA-86D8-BB91F966BF1F}" srcOrd="0" destOrd="0" presId="urn:microsoft.com/office/officeart/2005/8/layout/hierarchy2"/>
    <dgm:cxn modelId="{A3E77346-4A0C-42A9-87E1-FC72834AA5D0}" type="presParOf" srcId="{E51266ED-1494-4ACE-AEEE-4E9BE6CBF84E}" destId="{41372398-777F-4868-9F1E-1912A9B4684F}" srcOrd="1" destOrd="0" presId="urn:microsoft.com/office/officeart/2005/8/layout/hierarchy2"/>
    <dgm:cxn modelId="{09B4BB18-2E22-487F-B2CF-3776550BA9A8}" type="presParOf" srcId="{41372398-777F-4868-9F1E-1912A9B4684F}" destId="{EB657657-04CD-449E-BF2C-E68BB8DA2771}" srcOrd="0" destOrd="0" presId="urn:microsoft.com/office/officeart/2005/8/layout/hierarchy2"/>
    <dgm:cxn modelId="{82AEB695-757E-44EC-9611-9F03905F88F1}" type="presParOf" srcId="{EB657657-04CD-449E-BF2C-E68BB8DA2771}" destId="{4BDE1F49-DE80-40E8-AE56-3B260273198D}" srcOrd="0" destOrd="0" presId="urn:microsoft.com/office/officeart/2005/8/layout/hierarchy2"/>
    <dgm:cxn modelId="{44438A58-D72D-4B10-9865-1F9AB93993B4}" type="presParOf" srcId="{41372398-777F-4868-9F1E-1912A9B4684F}" destId="{69577985-9ABC-45B4-923D-8B81ECE08115}" srcOrd="1" destOrd="0" presId="urn:microsoft.com/office/officeart/2005/8/layout/hierarchy2"/>
    <dgm:cxn modelId="{51DB4930-DACE-4430-B2A7-C69879A92ECA}" type="presParOf" srcId="{69577985-9ABC-45B4-923D-8B81ECE08115}" destId="{FD9AFA66-C4CD-4C47-A1E5-34B05FBA6080}" srcOrd="0" destOrd="0" presId="urn:microsoft.com/office/officeart/2005/8/layout/hierarchy2"/>
    <dgm:cxn modelId="{0914D191-7377-41A3-B786-61C585EF4C9E}" type="presParOf" srcId="{69577985-9ABC-45B4-923D-8B81ECE08115}" destId="{11118473-0492-4373-A2CB-1C2C98F34163}" srcOrd="1" destOrd="0" presId="urn:microsoft.com/office/officeart/2005/8/layout/hierarchy2"/>
    <dgm:cxn modelId="{C9750F0A-031F-4E32-88BD-60E983C447FF}" type="presParOf" srcId="{41372398-777F-4868-9F1E-1912A9B4684F}" destId="{D50CF056-886B-4B1B-828E-4A5518542334}" srcOrd="2" destOrd="0" presId="urn:microsoft.com/office/officeart/2005/8/layout/hierarchy2"/>
    <dgm:cxn modelId="{9E16084B-9FFD-4EF1-B175-CE0B971D7274}" type="presParOf" srcId="{D50CF056-886B-4B1B-828E-4A5518542334}" destId="{48CDBA6B-B699-4F97-A6F0-B6AED79F90B6}" srcOrd="0" destOrd="0" presId="urn:microsoft.com/office/officeart/2005/8/layout/hierarchy2"/>
    <dgm:cxn modelId="{C0F291D0-9C98-4D4D-9E21-39E752FFDC0B}" type="presParOf" srcId="{41372398-777F-4868-9F1E-1912A9B4684F}" destId="{AB86EE0A-62BF-4689-92E4-58C7798504D9}" srcOrd="3" destOrd="0" presId="urn:microsoft.com/office/officeart/2005/8/layout/hierarchy2"/>
    <dgm:cxn modelId="{4C14A9F8-2BF6-4672-BCCE-B9EA78A8D07C}" type="presParOf" srcId="{AB86EE0A-62BF-4689-92E4-58C7798504D9}" destId="{BB4FCC60-7C62-469D-B11A-B08658E57AF3}" srcOrd="0" destOrd="0" presId="urn:microsoft.com/office/officeart/2005/8/layout/hierarchy2"/>
    <dgm:cxn modelId="{1C8727C2-9491-4E6B-A750-BE1E08EA9735}" type="presParOf" srcId="{AB86EE0A-62BF-4689-92E4-58C7798504D9}" destId="{2E293A16-A39D-4231-893F-E7896EBECBA1}" srcOrd="1" destOrd="0" presId="urn:microsoft.com/office/officeart/2005/8/layout/hierarchy2"/>
    <dgm:cxn modelId="{98E683F8-2023-4FA0-B813-11249C37E8BD}" type="presParOf" srcId="{48F54706-070B-46C5-B4D2-426CF8CE439D}" destId="{02697DA0-C2D3-4CB3-98D4-D178C4A5F273}" srcOrd="2" destOrd="0" presId="urn:microsoft.com/office/officeart/2005/8/layout/hierarchy2"/>
    <dgm:cxn modelId="{351F4EBB-0C80-448A-BD6F-401F2E1BAE1F}" type="presParOf" srcId="{02697DA0-C2D3-4CB3-98D4-D178C4A5F273}" destId="{DAADBD1F-6851-4EB2-B814-83D199A6A4B6}" srcOrd="0" destOrd="0" presId="urn:microsoft.com/office/officeart/2005/8/layout/hierarchy2"/>
    <dgm:cxn modelId="{0539AB6F-8F55-48DE-B5FA-0B57194722E4}" type="presParOf" srcId="{48F54706-070B-46C5-B4D2-426CF8CE439D}" destId="{1DE3C5ED-369D-4D0E-8C0E-C2508274697A}" srcOrd="3" destOrd="0" presId="urn:microsoft.com/office/officeart/2005/8/layout/hierarchy2"/>
    <dgm:cxn modelId="{8F85655E-5FEF-44CC-A995-8B47E4CC9B75}" type="presParOf" srcId="{1DE3C5ED-369D-4D0E-8C0E-C2508274697A}" destId="{050B2549-6875-4921-A3E0-441D5DBE639D}" srcOrd="0" destOrd="0" presId="urn:microsoft.com/office/officeart/2005/8/layout/hierarchy2"/>
    <dgm:cxn modelId="{230D0940-79F9-47D9-B46D-D96A3BEDE197}" type="presParOf" srcId="{1DE3C5ED-369D-4D0E-8C0E-C2508274697A}" destId="{EF98EFEC-F3F2-43F5-8FF5-53EDA7E33A77}" srcOrd="1" destOrd="0" presId="urn:microsoft.com/office/officeart/2005/8/layout/hierarchy2"/>
    <dgm:cxn modelId="{634410BB-2AFF-4553-93F1-46797824DA1D}" type="presParOf" srcId="{EF98EFEC-F3F2-43F5-8FF5-53EDA7E33A77}" destId="{B9FE0B8F-757F-4322-9D9C-3568780A4D5D}" srcOrd="0" destOrd="0" presId="urn:microsoft.com/office/officeart/2005/8/layout/hierarchy2"/>
    <dgm:cxn modelId="{3224E6FF-09C1-4407-B621-6C7C8CA5ECB2}" type="presParOf" srcId="{B9FE0B8F-757F-4322-9D9C-3568780A4D5D}" destId="{EFD0E3F1-A394-4B32-9F54-7CD2AF38722B}" srcOrd="0" destOrd="0" presId="urn:microsoft.com/office/officeart/2005/8/layout/hierarchy2"/>
    <dgm:cxn modelId="{5F6F26AF-D1E0-4175-A616-D54CC75E8DCB}" type="presParOf" srcId="{EF98EFEC-F3F2-43F5-8FF5-53EDA7E33A77}" destId="{9F1F9FCF-0686-4CC5-AF39-3969365EEABF}" srcOrd="1" destOrd="0" presId="urn:microsoft.com/office/officeart/2005/8/layout/hierarchy2"/>
    <dgm:cxn modelId="{1AAF368F-ED86-4F32-BC9A-6D517E7A3DA0}" type="presParOf" srcId="{9F1F9FCF-0686-4CC5-AF39-3969365EEABF}" destId="{CE65D5C4-15FF-4DEE-A77D-D87E81ED6D4D}" srcOrd="0" destOrd="0" presId="urn:microsoft.com/office/officeart/2005/8/layout/hierarchy2"/>
    <dgm:cxn modelId="{708CB8EB-E792-4DD5-B520-C6375B96DC53}" type="presParOf" srcId="{9F1F9FCF-0686-4CC5-AF39-3969365EEABF}" destId="{135F129F-88F2-4CBA-B0A4-3B519F0918B8}" srcOrd="1" destOrd="0" presId="urn:microsoft.com/office/officeart/2005/8/layout/hierarchy2"/>
    <dgm:cxn modelId="{A9ECDC57-EC13-404D-A645-5B089426A122}" type="presParOf" srcId="{85B5669C-97DB-4E30-AC9F-91008238D6D0}" destId="{453D0841-13C2-4B8C-B4D2-131DD585867F}" srcOrd="1" destOrd="0" presId="urn:microsoft.com/office/officeart/2005/8/layout/hierarchy2"/>
    <dgm:cxn modelId="{756A12AB-A04D-4579-98A7-679461690D64}" type="presParOf" srcId="{453D0841-13C2-4B8C-B4D2-131DD585867F}" destId="{3CC43F18-046D-49E4-9562-5ED16E7D95E5}" srcOrd="0" destOrd="0" presId="urn:microsoft.com/office/officeart/2005/8/layout/hierarchy2"/>
    <dgm:cxn modelId="{2B8593B4-112C-4042-9197-F015290C09C1}" type="presParOf" srcId="{453D0841-13C2-4B8C-B4D2-131DD585867F}" destId="{5B665111-88BF-42FB-9BB0-67EA9905B59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19BCF-1D9B-4F87-90A9-8ABBD43DE7FB}">
      <dsp:nvSpPr>
        <dsp:cNvPr id="0" name=""/>
        <dsp:cNvSpPr/>
      </dsp:nvSpPr>
      <dsp:spPr>
        <a:xfrm>
          <a:off x="4562" y="1346874"/>
          <a:ext cx="1601809" cy="800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/>
            <a:t>লেনদেন</a:t>
          </a:r>
          <a:endParaRPr lang="en-US" sz="3200" kern="1200" dirty="0"/>
        </a:p>
      </dsp:txBody>
      <dsp:txXfrm>
        <a:off x="28020" y="1370332"/>
        <a:ext cx="1554893" cy="753988"/>
      </dsp:txXfrm>
    </dsp:sp>
    <dsp:sp modelId="{71B250E5-4F6E-41A9-AD80-978638919D9A}">
      <dsp:nvSpPr>
        <dsp:cNvPr id="0" name=""/>
        <dsp:cNvSpPr/>
      </dsp:nvSpPr>
      <dsp:spPr>
        <a:xfrm rot="18888003">
          <a:off x="1463775" y="1387022"/>
          <a:ext cx="965561" cy="35473"/>
        </a:xfrm>
        <a:custGeom>
          <a:avLst/>
          <a:gdLst/>
          <a:ahLst/>
          <a:cxnLst/>
          <a:rect l="0" t="0" r="0" b="0"/>
          <a:pathLst>
            <a:path>
              <a:moveTo>
                <a:pt x="0" y="17736"/>
              </a:moveTo>
              <a:lnTo>
                <a:pt x="965561" y="17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1922416" y="1380620"/>
        <a:ext cx="48278" cy="48278"/>
      </dsp:txXfrm>
    </dsp:sp>
    <dsp:sp modelId="{8A568D2C-F800-4EEA-86D8-BB91F966BF1F}">
      <dsp:nvSpPr>
        <dsp:cNvPr id="0" name=""/>
        <dsp:cNvSpPr/>
      </dsp:nvSpPr>
      <dsp:spPr>
        <a:xfrm>
          <a:off x="2286740" y="661740"/>
          <a:ext cx="1601809" cy="800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 মুনাফা জাতীয়</a:t>
          </a:r>
          <a:endParaRPr lang="en-US" sz="2400" kern="1200" dirty="0"/>
        </a:p>
      </dsp:txBody>
      <dsp:txXfrm>
        <a:off x="2310198" y="685198"/>
        <a:ext cx="1554893" cy="753988"/>
      </dsp:txXfrm>
    </dsp:sp>
    <dsp:sp modelId="{EB657657-04CD-449E-BF2C-E68BB8DA2771}">
      <dsp:nvSpPr>
        <dsp:cNvPr id="0" name=""/>
        <dsp:cNvSpPr/>
      </dsp:nvSpPr>
      <dsp:spPr>
        <a:xfrm rot="18747932">
          <a:off x="3742844" y="713585"/>
          <a:ext cx="897051" cy="35473"/>
        </a:xfrm>
        <a:custGeom>
          <a:avLst/>
          <a:gdLst/>
          <a:ahLst/>
          <a:cxnLst/>
          <a:rect l="0" t="0" r="0" b="0"/>
          <a:pathLst>
            <a:path>
              <a:moveTo>
                <a:pt x="0" y="17736"/>
              </a:moveTo>
              <a:lnTo>
                <a:pt x="897051" y="177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168943" y="708896"/>
        <a:ext cx="44852" cy="44852"/>
      </dsp:txXfrm>
    </dsp:sp>
    <dsp:sp modelId="{FD9AFA66-C4CD-4C47-A1E5-34B05FBA6080}">
      <dsp:nvSpPr>
        <dsp:cNvPr id="0" name=""/>
        <dsp:cNvSpPr/>
      </dsp:nvSpPr>
      <dsp:spPr>
        <a:xfrm>
          <a:off x="4494190" y="0"/>
          <a:ext cx="1601809" cy="800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প্রাপ্তি/আয়</a:t>
          </a:r>
          <a:endParaRPr lang="en-US" sz="2400" kern="1200" dirty="0"/>
        </a:p>
      </dsp:txBody>
      <dsp:txXfrm>
        <a:off x="4517648" y="23458"/>
        <a:ext cx="1554893" cy="753988"/>
      </dsp:txXfrm>
    </dsp:sp>
    <dsp:sp modelId="{D50CF056-886B-4B1B-828E-4A5518542334}">
      <dsp:nvSpPr>
        <dsp:cNvPr id="0" name=""/>
        <dsp:cNvSpPr/>
      </dsp:nvSpPr>
      <dsp:spPr>
        <a:xfrm rot="1239641">
          <a:off x="3867735" y="1158645"/>
          <a:ext cx="647269" cy="35473"/>
        </a:xfrm>
        <a:custGeom>
          <a:avLst/>
          <a:gdLst/>
          <a:ahLst/>
          <a:cxnLst/>
          <a:rect l="0" t="0" r="0" b="0"/>
          <a:pathLst>
            <a:path>
              <a:moveTo>
                <a:pt x="0" y="17736"/>
              </a:moveTo>
              <a:lnTo>
                <a:pt x="647269" y="177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175188" y="1160199"/>
        <a:ext cx="32363" cy="32363"/>
      </dsp:txXfrm>
    </dsp:sp>
    <dsp:sp modelId="{BB4FCC60-7C62-469D-B11A-B08658E57AF3}">
      <dsp:nvSpPr>
        <dsp:cNvPr id="0" name=""/>
        <dsp:cNvSpPr/>
      </dsp:nvSpPr>
      <dsp:spPr>
        <a:xfrm>
          <a:off x="4494190" y="890118"/>
          <a:ext cx="1601809" cy="800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 ব্যয়</a:t>
          </a:r>
          <a:endParaRPr lang="en-US" sz="2400" kern="1200" dirty="0"/>
        </a:p>
      </dsp:txBody>
      <dsp:txXfrm>
        <a:off x="4517648" y="913576"/>
        <a:ext cx="1554893" cy="753988"/>
      </dsp:txXfrm>
    </dsp:sp>
    <dsp:sp modelId="{02697DA0-C2D3-4CB3-98D4-D178C4A5F273}">
      <dsp:nvSpPr>
        <dsp:cNvPr id="0" name=""/>
        <dsp:cNvSpPr/>
      </dsp:nvSpPr>
      <dsp:spPr>
        <a:xfrm rot="2711977">
          <a:off x="1463777" y="2072152"/>
          <a:ext cx="965556" cy="35473"/>
        </a:xfrm>
        <a:custGeom>
          <a:avLst/>
          <a:gdLst/>
          <a:ahLst/>
          <a:cxnLst/>
          <a:rect l="0" t="0" r="0" b="0"/>
          <a:pathLst>
            <a:path>
              <a:moveTo>
                <a:pt x="0" y="17736"/>
              </a:moveTo>
              <a:lnTo>
                <a:pt x="965556" y="177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1922417" y="2065750"/>
        <a:ext cx="48277" cy="48277"/>
      </dsp:txXfrm>
    </dsp:sp>
    <dsp:sp modelId="{050B2549-6875-4921-A3E0-441D5DBE639D}">
      <dsp:nvSpPr>
        <dsp:cNvPr id="0" name=""/>
        <dsp:cNvSpPr/>
      </dsp:nvSpPr>
      <dsp:spPr>
        <a:xfrm>
          <a:off x="2286740" y="2032000"/>
          <a:ext cx="1601809" cy="800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মূলধন জাতীয়</a:t>
          </a:r>
          <a:endParaRPr lang="en-US" sz="2400" kern="1200" dirty="0"/>
        </a:p>
      </dsp:txBody>
      <dsp:txXfrm>
        <a:off x="2310198" y="2055458"/>
        <a:ext cx="1554893" cy="753988"/>
      </dsp:txXfrm>
    </dsp:sp>
    <dsp:sp modelId="{B9FE0B8F-757F-4322-9D9C-3568780A4D5D}">
      <dsp:nvSpPr>
        <dsp:cNvPr id="0" name=""/>
        <dsp:cNvSpPr/>
      </dsp:nvSpPr>
      <dsp:spPr>
        <a:xfrm rot="19998462">
          <a:off x="3852429" y="2262463"/>
          <a:ext cx="677882" cy="35473"/>
        </a:xfrm>
        <a:custGeom>
          <a:avLst/>
          <a:gdLst/>
          <a:ahLst/>
          <a:cxnLst/>
          <a:rect l="0" t="0" r="0" b="0"/>
          <a:pathLst>
            <a:path>
              <a:moveTo>
                <a:pt x="0" y="17736"/>
              </a:moveTo>
              <a:lnTo>
                <a:pt x="677882" y="177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174423" y="2263253"/>
        <a:ext cx="33894" cy="33894"/>
      </dsp:txXfrm>
    </dsp:sp>
    <dsp:sp modelId="{CE65D5C4-15FF-4DEE-A77D-D87E81ED6D4D}">
      <dsp:nvSpPr>
        <dsp:cNvPr id="0" name=""/>
        <dsp:cNvSpPr/>
      </dsp:nvSpPr>
      <dsp:spPr>
        <a:xfrm>
          <a:off x="4494190" y="1727496"/>
          <a:ext cx="1601809" cy="800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প্রাপ্তি/আয়</a:t>
          </a:r>
          <a:endParaRPr lang="en-US" sz="2400" kern="1200" dirty="0"/>
        </a:p>
      </dsp:txBody>
      <dsp:txXfrm>
        <a:off x="4517648" y="1750954"/>
        <a:ext cx="1554893" cy="753988"/>
      </dsp:txXfrm>
    </dsp:sp>
    <dsp:sp modelId="{3CC43F18-046D-49E4-9562-5ED16E7D95E5}">
      <dsp:nvSpPr>
        <dsp:cNvPr id="0" name=""/>
        <dsp:cNvSpPr/>
      </dsp:nvSpPr>
      <dsp:spPr>
        <a:xfrm>
          <a:off x="4494190" y="2717133"/>
          <a:ext cx="1601809" cy="800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ব্যয় </a:t>
          </a:r>
          <a:endParaRPr lang="en-US" sz="2400" kern="1200" dirty="0"/>
        </a:p>
      </dsp:txBody>
      <dsp:txXfrm>
        <a:off x="4517648" y="2740591"/>
        <a:ext cx="1554893" cy="753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9FD79-0454-43F7-8037-73137CEF217E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FF4F5-1EDE-4911-8ACE-4F5074D33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9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40D8E-FD2C-4086-8146-8B02D7BCDFBF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2702-E221-4A5E-83D1-4783CE4784B7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CC0C-F8BE-4A82-A25B-BDE1EBC8B213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F87B-EFEF-4AAE-AF7E-07017CEC602C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4932A-F6CD-4885-97DA-F61DD8F6AA42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AF368-D3A6-4CF9-9A54-1A780716002D}" type="datetime1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95FAF-2254-430F-8891-44F9C79B9579}" type="datetime1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B5D6-ADDC-42EE-8CFC-B63CC9A950F8}" type="datetime1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A885-8BCA-4A83-ABC1-5DEBEA7609D6}" type="datetime1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00F6D-01D7-4283-8FB5-CAEE9F91D462}" type="datetime1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1F3B-5F5C-4EA4-89C3-9C1F2213ED05}" type="datetime1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A709-E317-4752-8AF8-0463C9B11302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52400" y="1539240"/>
            <a:ext cx="8619066" cy="5105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62000" y="2362200"/>
            <a:ext cx="777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অনেনদু বিকাশ বডূয়া</a:t>
            </a: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সোনারগাঁও ঊচ্চ বিদ্যালয়</a:t>
            </a: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রাঙ্গুনিয়া ,চট্টগ্রাম</a:t>
            </a: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মোবাইলঃ০১৮৪০০১০০৪৬</a:t>
            </a: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মেইলঃ 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anandu018400@gmail.com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>
            <a:spLocks noGrp="1"/>
          </p:cNvSpPr>
          <p:nvPr/>
        </p:nvSpPr>
        <p:spPr>
          <a:xfrm>
            <a:off x="227640" y="197928"/>
            <a:ext cx="8311242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1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Terminator 4"/>
          <p:cNvSpPr/>
          <p:nvPr/>
        </p:nvSpPr>
        <p:spPr>
          <a:xfrm>
            <a:off x="1371600" y="533400"/>
            <a:ext cx="5638800" cy="15240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30690" y="914400"/>
            <a:ext cx="34788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dirty="0" smtClean="0"/>
              <a:t>বাড়ির কাজ</a:t>
            </a:r>
            <a:endParaRPr lang="en-US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2149019"/>
            <a:ext cx="8077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bn-BD" sz="2400" dirty="0" smtClean="0"/>
              <a:t>ব্যবসায়ে মুলদন বিনিয়োজ ৫০০০০ টাকা।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bn-BD" sz="2400" dirty="0" smtClean="0"/>
              <a:t>পণ্য ক্রয় ৭০০০টাকা।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bn-BD" sz="2400" dirty="0" smtClean="0"/>
              <a:t>টেলিফোন বিল প্রদান ৩০০০ টাকা।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bn-BD" sz="2400" dirty="0" smtClean="0"/>
              <a:t>যন্ত্রপাতি ক্রয় ৪০০০টাকা।                                                                      যন্ত্রপাতি সংস্থাপন ব্যয় ২০০০০টাকা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bn-BD" sz="2400" dirty="0" smtClean="0"/>
              <a:t>ব্যাংক হতে ঋণ গ্রহণ ২০০০০০টাকা।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bn-BD" sz="2400" dirty="0" smtClean="0"/>
              <a:t>বিমা সেলামি ৫০০০টাকা।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মুলধন জাতীয়  জাতীয়  আয় নির্ণয় কর ?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মুনাফা জাতীয় 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জাতীয়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ব্যয় নির্ণয়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কর ?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3600" b="1" dirty="0">
                <a:latin typeface="NikoshBAN" pitchFamily="2" charset="0"/>
                <a:cs typeface="NikoshBAN" pitchFamily="2" charset="0"/>
              </a:rPr>
              <a:t>মুলধন জাতীয়  জাতীয় 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ব্যয়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নির্ণয় কর 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378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Public\Pictures\ooooo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87"/>
          <a:stretch/>
        </p:blipFill>
        <p:spPr bwMode="auto">
          <a:xfrm>
            <a:off x="2" y="609601"/>
            <a:ext cx="9156798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127006" y="1905000"/>
            <a:ext cx="37215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8800" dirty="0"/>
              <a:t>ধন্যবাদ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67650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52400" y="1539240"/>
            <a:ext cx="8619066" cy="5105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62000" y="2362200"/>
            <a:ext cx="777240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 বিজ্ঞান          ১০ম </a:t>
            </a:r>
            <a:r>
              <a:rPr lang="bn-BD" sz="8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</a:p>
          <a:p>
            <a:pPr algn="ctr"/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সময়ঃ৫০ </a:t>
            </a:r>
            <a:r>
              <a:rPr lang="bn-BD" sz="6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>
            <a:spLocks noGrp="1"/>
          </p:cNvSpPr>
          <p:nvPr/>
        </p:nvSpPr>
        <p:spPr>
          <a:xfrm>
            <a:off x="223158" y="216626"/>
            <a:ext cx="8311242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79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6323" y="0"/>
            <a:ext cx="8788715" cy="6705600"/>
            <a:chOff x="156323" y="0"/>
            <a:chExt cx="8788715" cy="67056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9599" y="0"/>
              <a:ext cx="4525439" cy="67056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6323" y="0"/>
              <a:ext cx="4129086" cy="6705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616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762000"/>
            <a:ext cx="5486400" cy="10464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মুলধন ও মুনাফা জাতীয় লেনদেন </a:t>
            </a:r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অধ্যায় ৪</a:t>
            </a:r>
            <a:endParaRPr lang="bn-BD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9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9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9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 ৯ম</a:t>
            </a:r>
          </a:p>
          <a:p>
            <a:pPr algn="ctr"/>
            <a:r>
              <a:rPr lang="bn-BD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পৃষ্ঠা ৬৫-৬৮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13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" y="1905000"/>
            <a:ext cx="8229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BD" sz="8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লেন দেনের শ্রেণী বিভাগ সম্পর্কে</a:t>
            </a:r>
            <a:r>
              <a:rPr lang="bn-BD" sz="36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পারবে।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bn-BD" sz="3600" b="1" dirty="0">
                <a:latin typeface="NikoshBAN" pitchFamily="2" charset="0"/>
                <a:cs typeface="NikoshBAN" pitchFamily="2" charset="0"/>
              </a:rPr>
              <a:t>মুলধন জাতীয় ও মূনাফা জাতীয়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লেনদেন সম্পর্কে ব্যাখ্যা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মুলধন জাতীয় ও মূনাফা জাতীয় লেনদেনর পার্থক্য নির্ণয় করতে পারবে।                                  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q"/>
            </a:pPr>
            <a:endParaRPr lang="bn-BD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533400"/>
            <a:ext cx="6705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</p:txBody>
      </p:sp>
    </p:spTree>
    <p:extLst>
      <p:ext uri="{BB962C8B-B14F-4D97-AF65-F5344CB8AC3E}">
        <p14:creationId xmlns:p14="http://schemas.microsoft.com/office/powerpoint/2010/main" val="82241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0762961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5486400" y="3827929"/>
            <a:ext cx="685800" cy="833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60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7772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</a:rPr>
              <a:t>মূলধন জাতীয় লেনদেনঃ </a:t>
            </a:r>
            <a:r>
              <a:rPr lang="bn-BD" sz="3600" dirty="0" smtClean="0"/>
              <a:t>যে সব লেন্দেনের আকার অপেক্ষাকৃত বড় অংকের ,দীঘ     মেয়াদি,এবং অনিয়মিতভাবে সংগঠিত হয় ।</a:t>
            </a:r>
          </a:p>
          <a:p>
            <a:endParaRPr lang="bn-BD" sz="3600" dirty="0" smtClean="0"/>
          </a:p>
          <a:p>
            <a:r>
              <a:rPr lang="bn-BD" sz="3600" dirty="0" smtClean="0">
                <a:solidFill>
                  <a:srgbClr val="FF0000"/>
                </a:solidFill>
              </a:rPr>
              <a:t>মুনাফা </a:t>
            </a:r>
            <a:r>
              <a:rPr lang="bn-BD" sz="3600" dirty="0">
                <a:solidFill>
                  <a:srgbClr val="FF0000"/>
                </a:solidFill>
              </a:rPr>
              <a:t>জাতীয় লেনদেনঃ </a:t>
            </a:r>
            <a:r>
              <a:rPr lang="bn-BD" sz="3600" dirty="0"/>
              <a:t>যে সব লেন্দেনের </a:t>
            </a:r>
            <a:r>
              <a:rPr lang="bn-BD" sz="3600" dirty="0" smtClean="0"/>
              <a:t>আকার ছোট </a:t>
            </a:r>
            <a:r>
              <a:rPr lang="bn-BD" sz="3600" dirty="0"/>
              <a:t>অংকের </a:t>
            </a:r>
            <a:r>
              <a:rPr lang="bn-BD" sz="3600" dirty="0" smtClean="0"/>
              <a:t>,স্বল্প      </a:t>
            </a:r>
            <a:r>
              <a:rPr lang="bn-BD" sz="3600" dirty="0"/>
              <a:t>মেয়াদি,এবং </a:t>
            </a:r>
            <a:r>
              <a:rPr lang="bn-BD" sz="3600" dirty="0" smtClean="0"/>
              <a:t>নিয়মিতভাবে </a:t>
            </a:r>
            <a:r>
              <a:rPr lang="bn-BD" sz="3600" dirty="0"/>
              <a:t>সংগঠিত হয় ।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720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762000"/>
            <a:ext cx="7924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</a:rPr>
              <a:t>মূলধন জাতীয় আয়ঃ </a:t>
            </a:r>
            <a:r>
              <a:rPr lang="bn-BD" sz="4000" dirty="0" smtClean="0"/>
              <a:t>ব্যংক হতে ঋন গ্রহণ,মুলদন বিনিয়োগ ,আসবাবপত্র বিক্রয় ,যন্ত্রপাতি বিক্রয় ,দালান কোটা বিক্রয় ,জমি বিক্র্য।</a:t>
            </a:r>
          </a:p>
          <a:p>
            <a:r>
              <a:rPr lang="bn-BD" sz="4000" dirty="0" smtClean="0">
                <a:solidFill>
                  <a:srgbClr val="FF0000"/>
                </a:solidFill>
              </a:rPr>
              <a:t>মুলধন জাতিয় ব্যয়ঃ </a:t>
            </a:r>
            <a:r>
              <a:rPr lang="bn-BD" sz="4000" dirty="0" smtClean="0"/>
              <a:t>জমি ক্রয় ,পুরাতন সম্পত্তির মেরামত খরচ ,ভুমি উন্নয়ন, যন্ত্রপাতি ক্রয়, আসবাবপত্র ক্রয় 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5515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133600"/>
            <a:ext cx="807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ব্যাংক হতে ঋন গ্রহণ ৯০০০০০ টাকা</a:t>
            </a:r>
          </a:p>
          <a:p>
            <a:r>
              <a:rPr lang="bn-BD" sz="2800" dirty="0" smtClean="0"/>
              <a:t>যন্ত্রপাতি ক্রয় ২০০০০০ টাকা</a:t>
            </a:r>
          </a:p>
          <a:p>
            <a:r>
              <a:rPr lang="bn-BD" sz="2800" dirty="0" smtClean="0"/>
              <a:t>মাল বিক্রয় ২০০০০ টাকা </a:t>
            </a:r>
          </a:p>
          <a:p>
            <a:r>
              <a:rPr lang="bn-BD" sz="2800" dirty="0" smtClean="0"/>
              <a:t>মনিহারি দ্রব্যাদি ক্রয় ৫০০০ টাকা</a:t>
            </a:r>
          </a:p>
          <a:p>
            <a:endParaRPr lang="bn-BD" sz="2800" dirty="0"/>
          </a:p>
          <a:p>
            <a:r>
              <a:rPr lang="bn-BD" sz="2800" dirty="0" smtClean="0"/>
              <a:t>সামাধানঃ </a:t>
            </a:r>
            <a:r>
              <a:rPr lang="bn-BD" sz="2800" dirty="0"/>
              <a:t>ব্যাংক হতে ঋন গ্রহণ </a:t>
            </a:r>
            <a:r>
              <a:rPr lang="bn-BD" sz="2800" dirty="0" smtClean="0"/>
              <a:t>=মূলধন জাতীয় আয় ।</a:t>
            </a:r>
          </a:p>
          <a:p>
            <a:r>
              <a:rPr lang="bn-BD" sz="2800" dirty="0" smtClean="0"/>
              <a:t>যন্ত্রপাতি ক্রয়=</a:t>
            </a:r>
            <a:r>
              <a:rPr lang="bn-BD" sz="2800" dirty="0"/>
              <a:t> মূলধন জাতীয় </a:t>
            </a:r>
            <a:r>
              <a:rPr lang="bn-BD" sz="2800" dirty="0" smtClean="0"/>
              <a:t>ব্যয় । </a:t>
            </a:r>
          </a:p>
          <a:p>
            <a:r>
              <a:rPr lang="bn-BD" sz="2800" dirty="0" smtClean="0"/>
              <a:t>মাল </a:t>
            </a:r>
            <a:r>
              <a:rPr lang="bn-BD" sz="2800" dirty="0"/>
              <a:t>বিক্রয় </a:t>
            </a:r>
            <a:r>
              <a:rPr lang="bn-BD" sz="2800" dirty="0" smtClean="0"/>
              <a:t>=</a:t>
            </a:r>
            <a:r>
              <a:rPr lang="bn-BD" sz="2800" dirty="0"/>
              <a:t> </a:t>
            </a:r>
            <a:r>
              <a:rPr lang="bn-BD" sz="2800" dirty="0" smtClean="0"/>
              <a:t>মুনাফা </a:t>
            </a:r>
            <a:r>
              <a:rPr lang="bn-BD" sz="2800" dirty="0"/>
              <a:t>জাতীয় আয় </a:t>
            </a:r>
          </a:p>
          <a:p>
            <a:r>
              <a:rPr lang="bn-BD" sz="2800" dirty="0"/>
              <a:t>মনিহারি দ্রব্যাদি ক্রয় </a:t>
            </a:r>
            <a:r>
              <a:rPr lang="bn-BD" sz="2800" dirty="0" smtClean="0"/>
              <a:t>=মুনাফা </a:t>
            </a:r>
            <a:r>
              <a:rPr lang="bn-BD" sz="2800" dirty="0"/>
              <a:t>মূলধন জাতীয় </a:t>
            </a:r>
            <a:r>
              <a:rPr lang="bn-BD" sz="2800" dirty="0" smtClean="0"/>
              <a:t>ব্যয় । </a:t>
            </a:r>
            <a:endParaRPr lang="en-US" sz="2800" dirty="0"/>
          </a:p>
        </p:txBody>
      </p:sp>
      <p:sp>
        <p:nvSpPr>
          <p:cNvPr id="4" name="Left-Right Arrow 3"/>
          <p:cNvSpPr/>
          <p:nvPr/>
        </p:nvSpPr>
        <p:spPr>
          <a:xfrm flipH="1">
            <a:off x="1524000" y="268"/>
            <a:ext cx="5867400" cy="198093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/>
              <a:t>মুল্যায়ন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8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268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ShAiFuL HaQuE</dc:creator>
  <cp:lastModifiedBy>SHAIFU </cp:lastModifiedBy>
  <cp:revision>91</cp:revision>
  <dcterms:created xsi:type="dcterms:W3CDTF">2006-08-16T00:00:00Z</dcterms:created>
  <dcterms:modified xsi:type="dcterms:W3CDTF">2020-03-30T17:43:02Z</dcterms:modified>
</cp:coreProperties>
</file>