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14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92" r:id="rId2"/>
    <p:sldId id="261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79" r:id="rId11"/>
    <p:sldId id="278" r:id="rId12"/>
    <p:sldId id="287" r:id="rId13"/>
    <p:sldId id="280" r:id="rId14"/>
    <p:sldId id="282" r:id="rId15"/>
    <p:sldId id="276" r:id="rId16"/>
    <p:sldId id="293" r:id="rId17"/>
    <p:sldId id="283" r:id="rId18"/>
    <p:sldId id="284" r:id="rId19"/>
    <p:sldId id="285" r:id="rId20"/>
    <p:sldId id="289" r:id="rId21"/>
    <p:sldId id="290" r:id="rId22"/>
    <p:sldId id="291" r:id="rId23"/>
    <p:sldId id="286" r:id="rId24"/>
    <p:sldId id="275" r:id="rId25"/>
    <p:sldId id="27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3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E44E9-72BA-4479-A2E1-F945159CFBD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04A9F-1E64-4B25-A321-4F9BE7093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37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এ</a:t>
            </a:r>
            <a:r>
              <a:rPr lang="as-IN" dirty="0"/>
              <a:t>ই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্</a:t>
            </a:r>
            <a:r>
              <a:rPr lang="as-IN" dirty="0"/>
              <a:t>ল</a:t>
            </a:r>
            <a:r>
              <a:rPr lang="en-US" dirty="0"/>
              <a:t>া</a:t>
            </a:r>
            <a:r>
              <a:rPr lang="as-IN" dirty="0"/>
              <a:t>ই</a:t>
            </a:r>
            <a:r>
              <a:rPr lang="en-US" dirty="0" err="1"/>
              <a:t>ডটি</a:t>
            </a:r>
            <a:r>
              <a:rPr lang="en-US" dirty="0"/>
              <a:t> হ</a:t>
            </a:r>
            <a:r>
              <a:rPr lang="as-IN" dirty="0"/>
              <a:t>া</a:t>
            </a:r>
            <a:r>
              <a:rPr lang="en-US" dirty="0" err="1"/>
              <a:t>ইড</a:t>
            </a:r>
            <a:r>
              <a:rPr lang="en-US" dirty="0"/>
              <a:t> </a:t>
            </a:r>
            <a:r>
              <a:rPr lang="as-IN" dirty="0"/>
              <a:t>থ</a:t>
            </a:r>
            <a:r>
              <a:rPr lang="en-US" dirty="0"/>
              <a:t>া</a:t>
            </a:r>
            <a:r>
              <a:rPr lang="as-IN" dirty="0"/>
              <a:t>ক</a:t>
            </a:r>
            <a:r>
              <a:rPr lang="en-US" dirty="0" err="1"/>
              <a:t>বে</a:t>
            </a:r>
            <a:r>
              <a:rPr lang="en-US" dirty="0"/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8140B-20FD-49F3-AE24-4825542E61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83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এ</a:t>
            </a:r>
            <a:r>
              <a:rPr lang="as-IN" dirty="0"/>
              <a:t>ই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্</a:t>
            </a:r>
            <a:r>
              <a:rPr lang="as-IN" dirty="0"/>
              <a:t>ল</a:t>
            </a:r>
            <a:r>
              <a:rPr lang="en-US" dirty="0"/>
              <a:t>া</a:t>
            </a:r>
            <a:r>
              <a:rPr lang="as-IN" dirty="0"/>
              <a:t>ই</a:t>
            </a:r>
            <a:r>
              <a:rPr lang="en-US" dirty="0" err="1"/>
              <a:t>ডটি</a:t>
            </a:r>
            <a:r>
              <a:rPr lang="en-US" dirty="0"/>
              <a:t> হ</a:t>
            </a:r>
            <a:r>
              <a:rPr lang="as-IN" dirty="0"/>
              <a:t>া</a:t>
            </a:r>
            <a:r>
              <a:rPr lang="en-US" dirty="0" err="1"/>
              <a:t>ইড</a:t>
            </a:r>
            <a:r>
              <a:rPr lang="en-US" dirty="0"/>
              <a:t> </a:t>
            </a:r>
            <a:r>
              <a:rPr lang="as-IN" dirty="0"/>
              <a:t>থ</a:t>
            </a:r>
            <a:r>
              <a:rPr lang="en-US" dirty="0"/>
              <a:t>া</a:t>
            </a:r>
            <a:r>
              <a:rPr lang="as-IN" dirty="0"/>
              <a:t>ক</a:t>
            </a:r>
            <a:r>
              <a:rPr lang="en-US" dirty="0" err="1"/>
              <a:t>বে</a:t>
            </a:r>
            <a:r>
              <a:rPr lang="en-US" dirty="0"/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8140B-20FD-49F3-AE24-4825542E61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04A9F-1E64-4B25-A321-4F9BE70932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94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এ</a:t>
            </a:r>
            <a:r>
              <a:rPr lang="as-IN" dirty="0"/>
              <a:t>ই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্</a:t>
            </a:r>
            <a:r>
              <a:rPr lang="as-IN" dirty="0"/>
              <a:t>ল</a:t>
            </a:r>
            <a:r>
              <a:rPr lang="en-US" dirty="0" err="1"/>
              <a:t>াইডটি</a:t>
            </a:r>
            <a:r>
              <a:rPr lang="en-US" dirty="0"/>
              <a:t> </a:t>
            </a:r>
            <a:r>
              <a:rPr lang="as-IN" dirty="0"/>
              <a:t>হ</a:t>
            </a:r>
            <a:r>
              <a:rPr lang="en-US" dirty="0"/>
              <a:t>া</a:t>
            </a:r>
            <a:r>
              <a:rPr lang="as-IN" dirty="0"/>
              <a:t>ই</a:t>
            </a:r>
            <a:r>
              <a:rPr lang="en-US" dirty="0"/>
              <a:t>ড </a:t>
            </a:r>
            <a:r>
              <a:rPr lang="en-US" dirty="0" err="1"/>
              <a:t>থাকবে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04A9F-1E64-4B25-A321-4F9BE70932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78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এ</a:t>
            </a:r>
            <a:r>
              <a:rPr lang="as-IN" dirty="0"/>
              <a:t>ই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্</a:t>
            </a:r>
            <a:r>
              <a:rPr lang="as-IN" dirty="0"/>
              <a:t>ল</a:t>
            </a:r>
            <a:r>
              <a:rPr lang="en-US" dirty="0"/>
              <a:t>া</a:t>
            </a:r>
            <a:r>
              <a:rPr lang="as-IN" dirty="0"/>
              <a:t>ই</a:t>
            </a:r>
            <a:r>
              <a:rPr lang="en-US" dirty="0" err="1"/>
              <a:t>ডটি</a:t>
            </a:r>
            <a:r>
              <a:rPr lang="en-US" dirty="0"/>
              <a:t> হ</a:t>
            </a:r>
            <a:r>
              <a:rPr lang="as-IN" dirty="0"/>
              <a:t>া</a:t>
            </a:r>
            <a:r>
              <a:rPr lang="en-US" dirty="0" err="1"/>
              <a:t>ইড</a:t>
            </a:r>
            <a:r>
              <a:rPr lang="en-US" dirty="0"/>
              <a:t> </a:t>
            </a:r>
            <a:r>
              <a:rPr lang="as-IN" dirty="0"/>
              <a:t>থ</a:t>
            </a:r>
            <a:r>
              <a:rPr lang="en-US" dirty="0"/>
              <a:t>া</a:t>
            </a:r>
            <a:r>
              <a:rPr lang="as-IN" dirty="0"/>
              <a:t>ক</a:t>
            </a:r>
            <a:r>
              <a:rPr lang="en-US" dirty="0" err="1"/>
              <a:t>বে</a:t>
            </a:r>
            <a:r>
              <a:rPr lang="en-US" dirty="0"/>
              <a:t>।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8140B-20FD-49F3-AE24-4825542E61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93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এ</a:t>
            </a:r>
            <a:r>
              <a:rPr lang="as-IN" dirty="0"/>
              <a:t>ই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্</a:t>
            </a:r>
            <a:r>
              <a:rPr lang="as-IN" dirty="0"/>
              <a:t>ল</a:t>
            </a:r>
            <a:r>
              <a:rPr lang="en-US" dirty="0" err="1"/>
              <a:t>াইডটি</a:t>
            </a:r>
            <a:r>
              <a:rPr lang="en-US" dirty="0"/>
              <a:t> </a:t>
            </a:r>
            <a:r>
              <a:rPr lang="as-IN" dirty="0"/>
              <a:t>হ</a:t>
            </a:r>
            <a:r>
              <a:rPr lang="en-US" dirty="0"/>
              <a:t>া</a:t>
            </a:r>
            <a:r>
              <a:rPr lang="as-IN" dirty="0"/>
              <a:t>ই</a:t>
            </a:r>
            <a:r>
              <a:rPr lang="en-US" dirty="0"/>
              <a:t>ড </a:t>
            </a:r>
            <a:r>
              <a:rPr lang="en-US" dirty="0" err="1"/>
              <a:t>থাকবে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04A9F-1E64-4B25-A321-4F9BE70932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47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এ</a:t>
            </a:r>
            <a:r>
              <a:rPr lang="as-IN" dirty="0"/>
              <a:t>ই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্</a:t>
            </a:r>
            <a:r>
              <a:rPr lang="as-IN" dirty="0"/>
              <a:t>ল</a:t>
            </a:r>
            <a:r>
              <a:rPr lang="en-US" dirty="0" err="1"/>
              <a:t>াইডটি</a:t>
            </a:r>
            <a:r>
              <a:rPr lang="en-US" dirty="0"/>
              <a:t> </a:t>
            </a:r>
            <a:r>
              <a:rPr lang="as-IN" dirty="0"/>
              <a:t>হ</a:t>
            </a:r>
            <a:r>
              <a:rPr lang="en-US" dirty="0"/>
              <a:t>া</a:t>
            </a:r>
            <a:r>
              <a:rPr lang="as-IN" dirty="0"/>
              <a:t>ই</a:t>
            </a:r>
            <a:r>
              <a:rPr lang="en-US" dirty="0"/>
              <a:t>ড </a:t>
            </a:r>
            <a:r>
              <a:rPr lang="en-US" dirty="0" err="1"/>
              <a:t>থাকবে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04A9F-1E64-4B25-A321-4F9BE70932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40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AC4EE22C-9087-41F5-A810-99B85114AC15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432EF24E-ECDE-47F9-AC8C-B2592F71D30C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524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E22C-9087-41F5-A810-99B85114AC15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F24E-ECDE-47F9-AC8C-B2592F71D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07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AC4EE22C-9087-41F5-A810-99B85114AC15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432EF24E-ECDE-47F9-AC8C-B2592F71D30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19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E22C-9087-41F5-A810-99B85114AC15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F24E-ECDE-47F9-AC8C-B2592F71D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13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C4EE22C-9087-41F5-A810-99B85114AC15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32EF24E-ECDE-47F9-AC8C-B2592F71D30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760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E22C-9087-41F5-A810-99B85114AC15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F24E-ECDE-47F9-AC8C-B2592F71D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62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E22C-9087-41F5-A810-99B85114AC15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F24E-ECDE-47F9-AC8C-B2592F71D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13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E22C-9087-41F5-A810-99B85114AC15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F24E-ECDE-47F9-AC8C-B2592F71D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45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E22C-9087-41F5-A810-99B85114AC15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F24E-ECDE-47F9-AC8C-B2592F71D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23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AC4EE22C-9087-41F5-A810-99B85114AC15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432EF24E-ECDE-47F9-AC8C-B2592F71D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26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AC4EE22C-9087-41F5-A810-99B85114AC15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432EF24E-ECDE-47F9-AC8C-B2592F71D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60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AC4EE22C-9087-41F5-A810-99B85114AC15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32EF24E-ECDE-47F9-AC8C-B2592F71D30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08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B2DA34-9F9C-48F1-A593-0361F83A5725}"/>
              </a:ext>
            </a:extLst>
          </p:cNvPr>
          <p:cNvSpPr txBox="1"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299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01AC3D-D813-494F-BCEE-9A5092AD0835}"/>
              </a:ext>
            </a:extLst>
          </p:cNvPr>
          <p:cNvSpPr txBox="1"/>
          <p:nvPr/>
        </p:nvSpPr>
        <p:spPr>
          <a:xfrm>
            <a:off x="2143593" y="1588957"/>
            <a:ext cx="7390151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C00000"/>
            </a:solidFill>
            <a:prstDash val="sysDot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</p:spTree>
    <p:extLst>
      <p:ext uri="{BB962C8B-B14F-4D97-AF65-F5344CB8AC3E}">
        <p14:creationId xmlns:p14="http://schemas.microsoft.com/office/powerpoint/2010/main" val="211158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EBE895-5EC7-41CF-BA18-BA4F4B4D22D7}"/>
              </a:ext>
            </a:extLst>
          </p:cNvPr>
          <p:cNvSpPr txBox="1"/>
          <p:nvPr/>
        </p:nvSpPr>
        <p:spPr>
          <a:xfrm>
            <a:off x="599606" y="674557"/>
            <a:ext cx="10822899" cy="56323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C00000"/>
            </a:solidFill>
            <a:prstDash val="sysDot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ায্যে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য়ত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িষ্ট্য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7986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E8B88F-B492-4AA6-B6FC-B7E9484106E9}"/>
              </a:ext>
            </a:extLst>
          </p:cNvPr>
          <p:cNvSpPr txBox="1"/>
          <p:nvPr/>
        </p:nvSpPr>
        <p:spPr>
          <a:xfrm>
            <a:off x="5651291" y="141324"/>
            <a:ext cx="5621312" cy="3785652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কোণগুলোর</a:t>
            </a:r>
            <a:r>
              <a:rPr lang="en-US" sz="4000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4000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রস্প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B8110A-317A-4B15-9466-52BD0471AD93}"/>
              </a:ext>
            </a:extLst>
          </p:cNvPr>
          <p:cNvSpPr txBox="1"/>
          <p:nvPr/>
        </p:nvSpPr>
        <p:spPr>
          <a:xfrm>
            <a:off x="137410" y="258901"/>
            <a:ext cx="4269699" cy="3170099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বাহুগুলোর</a:t>
            </a:r>
            <a:r>
              <a:rPr lang="en-US" sz="4000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4000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্ঘ্য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রস্প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D2192C-90CC-4A13-B22F-06C76055A400}"/>
              </a:ext>
            </a:extLst>
          </p:cNvPr>
          <p:cNvSpPr txBox="1"/>
          <p:nvPr/>
        </p:nvSpPr>
        <p:spPr>
          <a:xfrm>
            <a:off x="1976202" y="4162131"/>
            <a:ext cx="4269699" cy="2554545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অমিল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41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01AC3D-D813-494F-BCEE-9A5092AD0835}"/>
              </a:ext>
            </a:extLst>
          </p:cNvPr>
          <p:cNvSpPr txBox="1"/>
          <p:nvPr/>
        </p:nvSpPr>
        <p:spPr>
          <a:xfrm>
            <a:off x="2143593" y="1588957"/>
            <a:ext cx="7390151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C00000"/>
            </a:solidFill>
            <a:prstDash val="sysDot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as-IN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9600" dirty="0" err="1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ধব</a:t>
            </a:r>
            <a:r>
              <a:rPr lang="as-IN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</p:spTree>
    <p:extLst>
      <p:ext uri="{BB962C8B-B14F-4D97-AF65-F5344CB8AC3E}">
        <p14:creationId xmlns:p14="http://schemas.microsoft.com/office/powerpoint/2010/main" val="1160707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768EA51E-99A9-493A-B825-52A2DA9FA2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0992">
            <a:off x="9409622" y="3678264"/>
            <a:ext cx="2405125" cy="2818909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7A3B9C97-5B49-4ED3-AE41-AA518E4A2671}"/>
              </a:ext>
            </a:extLst>
          </p:cNvPr>
          <p:cNvSpPr/>
          <p:nvPr/>
        </p:nvSpPr>
        <p:spPr>
          <a:xfrm>
            <a:off x="1434059" y="329784"/>
            <a:ext cx="4661941" cy="2979295"/>
          </a:xfrm>
          <a:prstGeom prst="wedgeEllipseCallout">
            <a:avLst>
              <a:gd name="adj1" fmla="val 120968"/>
              <a:gd name="adj2" fmla="val 106370"/>
            </a:avLst>
          </a:prstGeom>
          <a:solidFill>
            <a:schemeClr val="accent2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878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9C1C87-A1E8-41AB-BA6F-5742776887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63" b="53970"/>
          <a:stretch/>
        </p:blipFill>
        <p:spPr>
          <a:xfrm>
            <a:off x="537248" y="104932"/>
            <a:ext cx="4459473" cy="30704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1C730A-9693-4F45-B44C-D2B9F91EC6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1" r="28613" b="53970"/>
          <a:stretch/>
        </p:blipFill>
        <p:spPr>
          <a:xfrm>
            <a:off x="7352575" y="104932"/>
            <a:ext cx="4302177" cy="30704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6BC637-F974-403B-8D44-B2C2BF79FFE7}"/>
              </a:ext>
            </a:extLst>
          </p:cNvPr>
          <p:cNvSpPr txBox="1"/>
          <p:nvPr/>
        </p:nvSpPr>
        <p:spPr>
          <a:xfrm>
            <a:off x="679554" y="4212236"/>
            <a:ext cx="4317167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tx1"/>
            </a:solidFill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9600" dirty="0" err="1">
                <a:ln>
                  <a:solidFill>
                    <a:schemeClr val="tx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endParaRPr lang="en-US" sz="9600" dirty="0">
              <a:ln>
                <a:solidFill>
                  <a:schemeClr val="tx1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E6EFE9-358C-4520-8A5A-A682BB60C192}"/>
              </a:ext>
            </a:extLst>
          </p:cNvPr>
          <p:cNvSpPr txBox="1"/>
          <p:nvPr/>
        </p:nvSpPr>
        <p:spPr>
          <a:xfrm>
            <a:off x="6663128" y="4212236"/>
            <a:ext cx="4317167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tx1"/>
            </a:solidFill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n>
                  <a:solidFill>
                    <a:schemeClr val="tx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endParaRPr lang="en-US" sz="9600" dirty="0">
              <a:ln>
                <a:solidFill>
                  <a:schemeClr val="tx1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34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Left-Up 9">
            <a:extLst>
              <a:ext uri="{FF2B5EF4-FFF2-40B4-BE49-F238E27FC236}">
                <a16:creationId xmlns:a16="http://schemas.microsoft.com/office/drawing/2014/main" id="{F96B05F4-3039-44D3-8D38-D672DF56C18C}"/>
              </a:ext>
            </a:extLst>
          </p:cNvPr>
          <p:cNvSpPr/>
          <p:nvPr/>
        </p:nvSpPr>
        <p:spPr>
          <a:xfrm rot="13519211">
            <a:off x="6320929" y="3492719"/>
            <a:ext cx="2048003" cy="2163913"/>
          </a:xfrm>
          <a:prstGeom prst="leftUpArrow">
            <a:avLst>
              <a:gd name="adj1" fmla="val 4620"/>
              <a:gd name="adj2" fmla="val 20508"/>
              <a:gd name="adj3" fmla="val 2498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394728-F4E0-4E4D-854F-EF1EC0DBA165}"/>
              </a:ext>
            </a:extLst>
          </p:cNvPr>
          <p:cNvSpPr txBox="1"/>
          <p:nvPr/>
        </p:nvSpPr>
        <p:spPr>
          <a:xfrm>
            <a:off x="424722" y="712033"/>
            <a:ext cx="4557010" cy="1938992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কৃতিগুলো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্যবেক্ষণ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B20A9C-1F3B-4AED-B28E-7B75CB090F50}"/>
              </a:ext>
            </a:extLst>
          </p:cNvPr>
          <p:cNvSpPr/>
          <p:nvPr/>
        </p:nvSpPr>
        <p:spPr>
          <a:xfrm>
            <a:off x="3735982" y="4318037"/>
            <a:ext cx="1732858" cy="445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8C97A89-1567-4E42-AB42-0ABA49812D31}"/>
              </a:ext>
            </a:extLst>
          </p:cNvPr>
          <p:cNvSpPr/>
          <p:nvPr/>
        </p:nvSpPr>
        <p:spPr>
          <a:xfrm>
            <a:off x="5203515" y="4903852"/>
            <a:ext cx="652072" cy="115970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61DF569-AAE3-482D-849A-D0FBC0B8CEED}"/>
              </a:ext>
            </a:extLst>
          </p:cNvPr>
          <p:cNvSpPr/>
          <p:nvPr/>
        </p:nvSpPr>
        <p:spPr>
          <a:xfrm>
            <a:off x="3374383" y="5401182"/>
            <a:ext cx="1732859" cy="81761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88202DE-F31A-43B1-BC2F-D28F38D76AF9}"/>
              </a:ext>
            </a:extLst>
          </p:cNvPr>
          <p:cNvSpPr/>
          <p:nvPr/>
        </p:nvSpPr>
        <p:spPr>
          <a:xfrm>
            <a:off x="3523747" y="4943693"/>
            <a:ext cx="1304144" cy="2847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DB97104-F670-43CE-A0DA-A2CF885416D8}"/>
              </a:ext>
            </a:extLst>
          </p:cNvPr>
          <p:cNvGrpSpPr/>
          <p:nvPr/>
        </p:nvGrpSpPr>
        <p:grpSpPr>
          <a:xfrm>
            <a:off x="5685043" y="54381"/>
            <a:ext cx="4176927" cy="3516372"/>
            <a:chOff x="5685043" y="54381"/>
            <a:chExt cx="4176927" cy="351637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FD8FA2F-A1D8-46C7-96BC-E449D9AF06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96" t="10557" b="58785"/>
            <a:stretch/>
          </p:blipFill>
          <p:spPr>
            <a:xfrm>
              <a:off x="5685043" y="54381"/>
              <a:ext cx="4176927" cy="3516372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08A1B51-DB75-45EF-B705-1E62CD228364}"/>
                </a:ext>
              </a:extLst>
            </p:cNvPr>
            <p:cNvSpPr/>
            <p:nvPr/>
          </p:nvSpPr>
          <p:spPr>
            <a:xfrm>
              <a:off x="6692858" y="569646"/>
              <a:ext cx="1304144" cy="28477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5D94019-05AA-46F5-8EA2-C1D077D6FF42}"/>
                </a:ext>
              </a:extLst>
            </p:cNvPr>
            <p:cNvSpPr/>
            <p:nvPr/>
          </p:nvSpPr>
          <p:spPr>
            <a:xfrm>
              <a:off x="6706068" y="2533655"/>
              <a:ext cx="367509" cy="284773"/>
            </a:xfrm>
            <a:prstGeom prst="rect">
              <a:avLst/>
            </a:prstGeom>
            <a:solidFill>
              <a:srgbClr val="00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233919F-1DDF-4152-8730-53056D82C2DF}"/>
                </a:ext>
              </a:extLst>
            </p:cNvPr>
            <p:cNvSpPr/>
            <p:nvPr/>
          </p:nvSpPr>
          <p:spPr>
            <a:xfrm>
              <a:off x="7763678" y="2553341"/>
              <a:ext cx="624076" cy="654553"/>
            </a:xfrm>
            <a:prstGeom prst="rect">
              <a:avLst/>
            </a:prstGeom>
            <a:solidFill>
              <a:srgbClr val="00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ঙ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0F60B8A-30E4-4753-9100-5805910D30AC}"/>
                </a:ext>
              </a:extLst>
            </p:cNvPr>
            <p:cNvSpPr/>
            <p:nvPr/>
          </p:nvSpPr>
          <p:spPr>
            <a:xfrm>
              <a:off x="8387754" y="554636"/>
              <a:ext cx="951118" cy="922391"/>
            </a:xfrm>
            <a:prstGeom prst="rect">
              <a:avLst/>
            </a:prstGeom>
            <a:solidFill>
              <a:srgbClr val="00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গ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C278B3D-4EC9-4DE6-84A9-8C7EFE5332F0}"/>
                </a:ext>
              </a:extLst>
            </p:cNvPr>
            <p:cNvSpPr/>
            <p:nvPr/>
          </p:nvSpPr>
          <p:spPr>
            <a:xfrm>
              <a:off x="6040647" y="1130696"/>
              <a:ext cx="1995452" cy="1012897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endPara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B43DCDA-9DC6-4BD1-975B-95FB5CD64E5A}"/>
                </a:ext>
              </a:extLst>
            </p:cNvPr>
            <p:cNvSpPr/>
            <p:nvPr/>
          </p:nvSpPr>
          <p:spPr>
            <a:xfrm>
              <a:off x="8739410" y="1864368"/>
              <a:ext cx="652072" cy="1343527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1F1D12A-C2B2-46BD-9D03-DAE50E34150E}"/>
              </a:ext>
            </a:extLst>
          </p:cNvPr>
          <p:cNvSpPr/>
          <p:nvPr/>
        </p:nvSpPr>
        <p:spPr>
          <a:xfrm>
            <a:off x="9004818" y="4944747"/>
            <a:ext cx="978632" cy="874559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29439D-0FD2-40F2-96CB-13F6DFACA840}"/>
              </a:ext>
            </a:extLst>
          </p:cNvPr>
          <p:cNvSpPr/>
          <p:nvPr/>
        </p:nvSpPr>
        <p:spPr>
          <a:xfrm>
            <a:off x="9100508" y="4302088"/>
            <a:ext cx="1642501" cy="445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9E80F89-5F56-45F0-9850-2313CC7A208A}"/>
              </a:ext>
            </a:extLst>
          </p:cNvPr>
          <p:cNvSpPr/>
          <p:nvPr/>
        </p:nvSpPr>
        <p:spPr>
          <a:xfrm>
            <a:off x="10275020" y="5034216"/>
            <a:ext cx="367509" cy="284773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94E33F6-B25E-467B-9D1D-F24D7C7620B3}"/>
              </a:ext>
            </a:extLst>
          </p:cNvPr>
          <p:cNvSpPr/>
          <p:nvPr/>
        </p:nvSpPr>
        <p:spPr>
          <a:xfrm>
            <a:off x="10118933" y="5500291"/>
            <a:ext cx="624076" cy="654553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4B76E9-7C8E-4B0A-9F47-438A3F5772B2}"/>
              </a:ext>
            </a:extLst>
          </p:cNvPr>
          <p:cNvSpPr txBox="1"/>
          <p:nvPr/>
        </p:nvSpPr>
        <p:spPr>
          <a:xfrm>
            <a:off x="2800518" y="3752356"/>
            <a:ext cx="3295482" cy="310564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D301EE0-6B95-4996-8FF7-797B7722744A}"/>
              </a:ext>
            </a:extLst>
          </p:cNvPr>
          <p:cNvSpPr txBox="1"/>
          <p:nvPr/>
        </p:nvSpPr>
        <p:spPr>
          <a:xfrm>
            <a:off x="8679471" y="3697975"/>
            <a:ext cx="3295482" cy="310564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361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C41B81-FB5A-43A2-B880-87B2E38A9F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8"/>
          <a:stretch/>
        </p:blipFill>
        <p:spPr>
          <a:xfrm>
            <a:off x="1469747" y="820711"/>
            <a:ext cx="9252506" cy="4163006"/>
          </a:xfrm>
          <a:prstGeom prst="rect">
            <a:avLst/>
          </a:prstGeom>
          <a:ln w="76200">
            <a:solidFill>
              <a:srgbClr val="FF0000"/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61839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01AC3D-D813-494F-BCEE-9A5092AD0835}"/>
              </a:ext>
            </a:extLst>
          </p:cNvPr>
          <p:cNvSpPr txBox="1"/>
          <p:nvPr/>
        </p:nvSpPr>
        <p:spPr>
          <a:xfrm>
            <a:off x="2143593" y="1588957"/>
            <a:ext cx="7390151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C00000"/>
            </a:solidFill>
            <a:prstDash val="sysDot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বস্তুনিরপেক্ষ</a:t>
            </a:r>
            <a:r>
              <a:rPr lang="en-US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</p:spTree>
    <p:extLst>
      <p:ext uri="{BB962C8B-B14F-4D97-AF65-F5344CB8AC3E}">
        <p14:creationId xmlns:p14="http://schemas.microsoft.com/office/powerpoint/2010/main" val="6643913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BAF5B6C-C88D-49C2-99D9-B56C41FEF68C}"/>
              </a:ext>
            </a:extLst>
          </p:cNvPr>
          <p:cNvGrpSpPr/>
          <p:nvPr/>
        </p:nvGrpSpPr>
        <p:grpSpPr>
          <a:xfrm>
            <a:off x="2293495" y="1049311"/>
            <a:ext cx="8004748" cy="4152276"/>
            <a:chOff x="2293495" y="1049311"/>
            <a:chExt cx="8004748" cy="4152276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54C1D16-C1CB-4517-B29C-6EE9DFA3C65B}"/>
                </a:ext>
              </a:extLst>
            </p:cNvPr>
            <p:cNvSpPr/>
            <p:nvPr/>
          </p:nvSpPr>
          <p:spPr>
            <a:xfrm>
              <a:off x="2293495" y="1049311"/>
              <a:ext cx="8004748" cy="415227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জ্যামিতি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বক্সের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জ্যামিতি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আক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ৃ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্যে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ঙ্কণ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করো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বাহু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কোণগু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বৈ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িষ্ট্য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েখ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  <a:p>
              <a:pPr algn="ctr"/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</a:p>
            <a:p>
              <a:pPr algn="ctr"/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আয়ত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3E4C112-3B6C-42EC-B4F6-66C55F7D713B}"/>
                </a:ext>
              </a:extLst>
            </p:cNvPr>
            <p:cNvSpPr txBox="1"/>
            <p:nvPr/>
          </p:nvSpPr>
          <p:spPr>
            <a:xfrm>
              <a:off x="4631960" y="3429000"/>
              <a:ext cx="4302176" cy="156966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9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id="{3F9F5025-C0EC-4AFD-868D-00237B45EBE4}"/>
              </a:ext>
            </a:extLst>
          </p:cNvPr>
          <p:cNvSpPr/>
          <p:nvPr/>
        </p:nvSpPr>
        <p:spPr>
          <a:xfrm>
            <a:off x="5891134" y="3642610"/>
            <a:ext cx="899410" cy="2248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D780901-76BB-498E-B20D-F4B519E8EE85}"/>
              </a:ext>
            </a:extLst>
          </p:cNvPr>
          <p:cNvSpPr/>
          <p:nvPr/>
        </p:nvSpPr>
        <p:spPr>
          <a:xfrm>
            <a:off x="6096000" y="4213830"/>
            <a:ext cx="694544" cy="2248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83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24854" y="-164891"/>
            <a:ext cx="5171606" cy="2327564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en-US" sz="9600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D8B5C3-BAFE-4C8E-9174-882C3B903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382" y="104931"/>
            <a:ext cx="6491618" cy="663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62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01AC3D-D813-494F-BCEE-9A5092AD0835}"/>
              </a:ext>
            </a:extLst>
          </p:cNvPr>
          <p:cNvSpPr txBox="1"/>
          <p:nvPr/>
        </p:nvSpPr>
        <p:spPr>
          <a:xfrm>
            <a:off x="2143593" y="1588957"/>
            <a:ext cx="7390151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C00000"/>
            </a:solidFill>
            <a:prstDash val="sysDot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96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896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D69046-1B8E-402B-AC7C-8690B12EB9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5" t="18394" r="54748" b="29394"/>
          <a:stretch/>
        </p:blipFill>
        <p:spPr>
          <a:xfrm>
            <a:off x="874427" y="3548921"/>
            <a:ext cx="3457730" cy="2173574"/>
          </a:xfrm>
          <a:prstGeom prst="rect">
            <a:avLst/>
          </a:prstGeom>
          <a:ln w="76200">
            <a:solidFill>
              <a:srgbClr val="FF0000"/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A4D3B4-3A97-487F-B23C-E11F9331E2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6" t="20194" r="8746" b="27594"/>
          <a:stretch/>
        </p:blipFill>
        <p:spPr>
          <a:xfrm>
            <a:off x="6573085" y="3548921"/>
            <a:ext cx="3342808" cy="2173574"/>
          </a:xfrm>
          <a:prstGeom prst="rect">
            <a:avLst/>
          </a:prstGeom>
          <a:ln w="76200">
            <a:solidFill>
              <a:srgbClr val="FF0000"/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F61FAA-C576-447C-9056-799EA40376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63" b="53970"/>
          <a:stretch/>
        </p:blipFill>
        <p:spPr>
          <a:xfrm>
            <a:off x="537248" y="104932"/>
            <a:ext cx="4459473" cy="30704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D9EF42-837C-4B27-B6F6-8E55EBC020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1" r="28613" b="53970"/>
          <a:stretch/>
        </p:blipFill>
        <p:spPr>
          <a:xfrm>
            <a:off x="6273283" y="209863"/>
            <a:ext cx="4302177" cy="307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979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F61FAA-C576-447C-9056-799EA40376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63" b="53970"/>
          <a:stretch/>
        </p:blipFill>
        <p:spPr>
          <a:xfrm>
            <a:off x="537248" y="104932"/>
            <a:ext cx="4459473" cy="30704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D9EF42-837C-4B27-B6F6-8E55EBC020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1" r="28613" b="53970"/>
          <a:stretch/>
        </p:blipFill>
        <p:spPr>
          <a:xfrm>
            <a:off x="6273283" y="209863"/>
            <a:ext cx="4302177" cy="30704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062B54-79CF-409B-893B-06331F968C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46" r="5978"/>
          <a:stretch/>
        </p:blipFill>
        <p:spPr>
          <a:xfrm>
            <a:off x="798299" y="4467068"/>
            <a:ext cx="9252506" cy="1101265"/>
          </a:xfrm>
          <a:prstGeom prst="rect">
            <a:avLst/>
          </a:prstGeom>
          <a:ln w="76200">
            <a:solidFill>
              <a:srgbClr val="FF0000"/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545667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4C1D16-C1CB-4517-B29C-6EE9DFA3C65B}"/>
              </a:ext>
            </a:extLst>
          </p:cNvPr>
          <p:cNvSpPr/>
          <p:nvPr/>
        </p:nvSpPr>
        <p:spPr>
          <a:xfrm>
            <a:off x="1479029" y="3429000"/>
            <a:ext cx="9233941" cy="17088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9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১০০ প</a:t>
            </a:r>
            <a:r>
              <a:rPr lang="as-IN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9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9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BCEA12-07F4-4C4B-B946-7211B42CA94E}"/>
              </a:ext>
            </a:extLst>
          </p:cNvPr>
          <p:cNvSpPr/>
          <p:nvPr/>
        </p:nvSpPr>
        <p:spPr>
          <a:xfrm>
            <a:off x="542144" y="52464"/>
            <a:ext cx="10850380" cy="130414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9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শিক্ষক-শিক্ষার্থীর</a:t>
            </a:r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228942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215385F-11EE-4A65-AC6D-5D38610E006C}"/>
              </a:ext>
            </a:extLst>
          </p:cNvPr>
          <p:cNvSpPr/>
          <p:nvPr/>
        </p:nvSpPr>
        <p:spPr>
          <a:xfrm>
            <a:off x="1783830" y="2863122"/>
            <a:ext cx="8754256" cy="31629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অঙ্কণ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অমিল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7697A3-6F92-4DA6-9CAD-7DAD6C0541CE}"/>
              </a:ext>
            </a:extLst>
          </p:cNvPr>
          <p:cNvSpPr txBox="1"/>
          <p:nvPr/>
        </p:nvSpPr>
        <p:spPr>
          <a:xfrm>
            <a:off x="2953064" y="831954"/>
            <a:ext cx="56363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46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>
            <a:extLst>
              <a:ext uri="{FF2B5EF4-FFF2-40B4-BE49-F238E27FC236}">
                <a16:creationId xmlns:a16="http://schemas.microsoft.com/office/drawing/2014/main" id="{C0EA7AED-CD7E-46B5-B1E2-BA11DEC373F0}"/>
              </a:ext>
            </a:extLst>
          </p:cNvPr>
          <p:cNvSpPr/>
          <p:nvPr/>
        </p:nvSpPr>
        <p:spPr>
          <a:xfrm>
            <a:off x="2700104" y="164890"/>
            <a:ext cx="7822991" cy="1450299"/>
          </a:xfrm>
          <a:prstGeom prst="wave">
            <a:avLst>
              <a:gd name="adj1" fmla="val 12500"/>
              <a:gd name="adj2" fmla="val -192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n>
                  <a:solidFill>
                    <a:srgbClr val="660066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ln>
                <a:solidFill>
                  <a:srgbClr val="660066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B10E7D-E602-482C-8E46-1CF748559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388" y="1844805"/>
            <a:ext cx="4587224" cy="45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68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1678047" y="254833"/>
            <a:ext cx="6077243" cy="6091310"/>
          </a:xfrm>
          <a:prstGeom prst="star6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প্রমিলা </a:t>
            </a:r>
            <a:r>
              <a:rPr lang="en-US" sz="60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দেবনাথ</a:t>
            </a:r>
            <a:endParaRPr lang="en-US" sz="60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6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বড়েঙ্গা</a:t>
            </a:r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r>
              <a:rPr lang="en-US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কেশবপুর</a:t>
            </a:r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E73298-8F4C-42DD-8620-07C82244C5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7" t="25793" r="40246" b="13442"/>
          <a:stretch/>
        </p:blipFill>
        <p:spPr>
          <a:xfrm>
            <a:off x="8744641" y="479686"/>
            <a:ext cx="2983044" cy="41672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3231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uble Wave 2"/>
          <p:cNvSpPr/>
          <p:nvPr/>
        </p:nvSpPr>
        <p:spPr>
          <a:xfrm>
            <a:off x="3283529" y="1391947"/>
            <a:ext cx="4807526" cy="1162916"/>
          </a:xfrm>
          <a:prstGeom prst="doubleWave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FFC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বিষয়:প্রাথমিক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uble Wave 3"/>
          <p:cNvSpPr/>
          <p:nvPr/>
        </p:nvSpPr>
        <p:spPr>
          <a:xfrm>
            <a:off x="3283529" y="2736704"/>
            <a:ext cx="4807526" cy="1162916"/>
          </a:xfrm>
          <a:prstGeom prst="doubleWave">
            <a:avLst/>
          </a:prstGeom>
          <a:solidFill>
            <a:schemeClr val="bg2">
              <a:lumMod val="90000"/>
            </a:schemeClr>
          </a:solidFill>
          <a:ln w="57150"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শ্রেণি:৫ম</a:t>
            </a:r>
          </a:p>
        </p:txBody>
      </p:sp>
      <p:sp>
        <p:nvSpPr>
          <p:cNvPr id="5" name="Double Wave 4"/>
          <p:cNvSpPr/>
          <p:nvPr/>
        </p:nvSpPr>
        <p:spPr>
          <a:xfrm>
            <a:off x="3283529" y="4074101"/>
            <a:ext cx="4807526" cy="1162916"/>
          </a:xfrm>
          <a:prstGeom prst="doubleWave">
            <a:avLst/>
          </a:prstGeom>
          <a:solidFill>
            <a:schemeClr val="accent4">
              <a:lumMod val="20000"/>
              <a:lumOff val="80000"/>
            </a:schemeClr>
          </a:solidFill>
          <a:ln w="57150"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শিরোনাম:জ্যামিতি</a:t>
            </a:r>
            <a:endParaRPr lang="en-US" sz="40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3283529" y="5418858"/>
            <a:ext cx="4807526" cy="1162916"/>
          </a:xfrm>
          <a:prstGeom prst="doubleWav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FF0000"/>
            </a:solidFill>
          </a:ln>
          <a:effectLst>
            <a:innerShdw blurRad="114300">
              <a:prstClr val="black"/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পাঠ্যাংশ:আয়ত,বর্গ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7" name="Double Wave 6"/>
          <p:cNvSpPr/>
          <p:nvPr/>
        </p:nvSpPr>
        <p:spPr>
          <a:xfrm>
            <a:off x="2396836" y="229031"/>
            <a:ext cx="7661563" cy="1162916"/>
          </a:xfrm>
          <a:prstGeom prst="doubleWave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0070C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26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73927" y="0"/>
            <a:ext cx="6497782" cy="207818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dirty="0" err="1">
                <a:ln>
                  <a:solidFill>
                    <a:srgbClr val="C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>
              <a:ln>
                <a:solidFill>
                  <a:srgbClr val="C000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F41CEA-F009-42D6-8C8F-C9A8D4E47ED9}"/>
              </a:ext>
            </a:extLst>
          </p:cNvPr>
          <p:cNvSpPr txBox="1"/>
          <p:nvPr/>
        </p:nvSpPr>
        <p:spPr>
          <a:xfrm>
            <a:off x="299803" y="3992153"/>
            <a:ext cx="110327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.১.১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সামান্ত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থকভাবে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সাজাতে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২৯.৩.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সামান্ত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্ঠ্য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76764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341419" y="138545"/>
            <a:ext cx="5943600" cy="2008910"/>
          </a:xfrm>
          <a:prstGeom prst="downArrowCallout">
            <a:avLst/>
          </a:prstGeom>
          <a:solidFill>
            <a:schemeClr val="bg2">
              <a:lumMod val="75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en-US" sz="5400" dirty="0" err="1">
                <a:ln>
                  <a:solidFill>
                    <a:srgbClr val="C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endParaRPr lang="en-US" sz="5400" dirty="0">
              <a:ln>
                <a:solidFill>
                  <a:srgbClr val="C000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FB5705-118F-4AB6-A367-A78CED9B1790}"/>
              </a:ext>
            </a:extLst>
          </p:cNvPr>
          <p:cNvSpPr txBox="1"/>
          <p:nvPr/>
        </p:nvSpPr>
        <p:spPr>
          <a:xfrm>
            <a:off x="403412" y="3782943"/>
            <a:ext cx="9251576" cy="21236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ঠ্য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পুস্তক,আয়ত,বর্গের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মডেএ,পা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যব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66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 flipH="1">
            <a:off x="1603948" y="827634"/>
            <a:ext cx="3638550" cy="2324100"/>
          </a:xfrm>
          <a:prstGeom prst="wedgeEllipseCallout">
            <a:avLst>
              <a:gd name="adj1" fmla="val -164692"/>
              <a:gd name="adj2" fmla="val 11811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475" y="3813175"/>
            <a:ext cx="2405125" cy="281890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209517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E8BB36-FC0C-428B-B024-AF8AF2894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8" y="1"/>
            <a:ext cx="12171912" cy="667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7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768EA51E-99A9-493A-B825-52A2DA9FA2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0992">
            <a:off x="9409622" y="3678264"/>
            <a:ext cx="2405125" cy="2818909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7A3B9C97-5B49-4ED3-AE41-AA518E4A2671}"/>
              </a:ext>
            </a:extLst>
          </p:cNvPr>
          <p:cNvSpPr/>
          <p:nvPr/>
        </p:nvSpPr>
        <p:spPr>
          <a:xfrm>
            <a:off x="4107305" y="1603948"/>
            <a:ext cx="4661941" cy="2488367"/>
          </a:xfrm>
          <a:prstGeom prst="wedgeEllipseCallout">
            <a:avLst>
              <a:gd name="adj1" fmla="val 63090"/>
              <a:gd name="adj2" fmla="val 75151"/>
            </a:avLst>
          </a:prstGeom>
          <a:solidFill>
            <a:schemeClr val="accent2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D9405BB0-DE7D-427A-9FEC-5C594758B4E0}"/>
              </a:ext>
            </a:extLst>
          </p:cNvPr>
          <p:cNvSpPr/>
          <p:nvPr/>
        </p:nvSpPr>
        <p:spPr>
          <a:xfrm>
            <a:off x="3096250" y="599607"/>
            <a:ext cx="5999500" cy="3597639"/>
          </a:xfrm>
          <a:prstGeom prst="wedgeEllipseCallout">
            <a:avLst>
              <a:gd name="adj1" fmla="val 63179"/>
              <a:gd name="adj2" fmla="val 76694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n>
                  <a:solidFill>
                    <a:srgbClr val="00206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7200" dirty="0">
                <a:ln>
                  <a:solidFill>
                    <a:srgbClr val="00206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>
                <a:ln>
                  <a:solidFill>
                    <a:srgbClr val="00206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7200" dirty="0">
                <a:ln>
                  <a:solidFill>
                    <a:srgbClr val="00206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055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233</TotalTime>
  <Words>595</Words>
  <Application>Microsoft Office PowerPoint</Application>
  <PresentationFormat>Widescreen</PresentationFormat>
  <Paragraphs>84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Century Schoolbook</vt:lpstr>
      <vt:lpstr>Corbel</vt:lpstr>
      <vt:lpstr>NikoshBAN</vt:lpstr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24</cp:revision>
  <dcterms:created xsi:type="dcterms:W3CDTF">2020-03-30T15:19:10Z</dcterms:created>
  <dcterms:modified xsi:type="dcterms:W3CDTF">2020-03-31T04:20:27Z</dcterms:modified>
</cp:coreProperties>
</file>