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2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9" r:id="rId11"/>
    <p:sldId id="278" r:id="rId12"/>
    <p:sldId id="287" r:id="rId13"/>
    <p:sldId id="294" r:id="rId14"/>
    <p:sldId id="280" r:id="rId15"/>
    <p:sldId id="282" r:id="rId16"/>
    <p:sldId id="276" r:id="rId17"/>
    <p:sldId id="296" r:id="rId18"/>
    <p:sldId id="293" r:id="rId19"/>
    <p:sldId id="298" r:id="rId20"/>
    <p:sldId id="301" r:id="rId21"/>
    <p:sldId id="302" r:id="rId22"/>
    <p:sldId id="284" r:id="rId23"/>
    <p:sldId id="303" r:id="rId24"/>
    <p:sldId id="304" r:id="rId25"/>
    <p:sldId id="285" r:id="rId26"/>
    <p:sldId id="289" r:id="rId27"/>
    <p:sldId id="305" r:id="rId28"/>
    <p:sldId id="286" r:id="rId29"/>
    <p:sldId id="275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44E9-72BA-4479-A2E1-F945159CFB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4A9F-1E64-4B25-A321-4F9BE709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2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7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C4EE22C-9087-41F5-A810-99B85114AC1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2DA34-9F9C-48F1-A593-0361F83A5725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2111580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BE895-5EC7-41CF-BA18-BA4F4B4D22D7}"/>
              </a:ext>
            </a:extLst>
          </p:cNvPr>
          <p:cNvSpPr txBox="1"/>
          <p:nvPr/>
        </p:nvSpPr>
        <p:spPr>
          <a:xfrm>
            <a:off x="599606" y="674557"/>
            <a:ext cx="10822899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সংগা,বিভিন্ন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9866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8B88F-B492-4AA6-B6FC-B7E9484106E9}"/>
              </a:ext>
            </a:extLst>
          </p:cNvPr>
          <p:cNvSpPr txBox="1"/>
          <p:nvPr/>
        </p:nvSpPr>
        <p:spPr>
          <a:xfrm>
            <a:off x="5651291" y="141324"/>
            <a:ext cx="5621312" cy="378565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কোণগুলোর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8110A-317A-4B15-9466-52BD0471AD93}"/>
              </a:ext>
            </a:extLst>
          </p:cNvPr>
          <p:cNvSpPr txBox="1"/>
          <p:nvPr/>
        </p:nvSpPr>
        <p:spPr>
          <a:xfrm>
            <a:off x="137410" y="258901"/>
            <a:ext cx="4269699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্ঘ্য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2192C-90CC-4A13-B22F-06C76055A400}"/>
              </a:ext>
            </a:extLst>
          </p:cNvPr>
          <p:cNvSpPr txBox="1"/>
          <p:nvPr/>
        </p:nvSpPr>
        <p:spPr>
          <a:xfrm>
            <a:off x="1976202" y="4162131"/>
            <a:ext cx="4269699" cy="2554545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502DF-1DBE-4ECF-8340-12DC18084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1" b="80997"/>
          <a:stretch/>
        </p:blipFill>
        <p:spPr>
          <a:xfrm>
            <a:off x="-350084" y="3926976"/>
            <a:ext cx="2490137" cy="7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3777E7-1961-42F9-846D-B02BEED028E0}"/>
              </a:ext>
            </a:extLst>
          </p:cNvPr>
          <p:cNvSpPr txBox="1"/>
          <p:nvPr/>
        </p:nvSpPr>
        <p:spPr>
          <a:xfrm>
            <a:off x="1094281" y="254832"/>
            <a:ext cx="8349521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সীমাবদ্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7F252-FA4F-49D7-BC14-4428FD2FF913}"/>
              </a:ext>
            </a:extLst>
          </p:cNvPr>
          <p:cNvSpPr txBox="1"/>
          <p:nvPr/>
        </p:nvSpPr>
        <p:spPr>
          <a:xfrm>
            <a:off x="418787" y="5456255"/>
            <a:ext cx="549889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4178C-4C4E-41AA-8B9B-0528CDCB30A7}"/>
              </a:ext>
            </a:extLst>
          </p:cNvPr>
          <p:cNvSpPr txBox="1"/>
          <p:nvPr/>
        </p:nvSpPr>
        <p:spPr>
          <a:xfrm>
            <a:off x="1909994" y="3429000"/>
            <a:ext cx="549889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2A8B3-C2F7-4072-9444-C184343A08C5}"/>
              </a:ext>
            </a:extLst>
          </p:cNvPr>
          <p:cNvSpPr txBox="1"/>
          <p:nvPr/>
        </p:nvSpPr>
        <p:spPr>
          <a:xfrm>
            <a:off x="6274319" y="4919008"/>
            <a:ext cx="5498894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1607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1434059" y="329784"/>
            <a:ext cx="4661941" cy="2979295"/>
          </a:xfrm>
          <a:prstGeom prst="wedgeEllipseCallout">
            <a:avLst>
              <a:gd name="adj1" fmla="val 120968"/>
              <a:gd name="adj2" fmla="val 106370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9C1C87-A1E8-41AB-BA6F-574277688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3" b="53970"/>
          <a:stretch/>
        </p:blipFill>
        <p:spPr>
          <a:xfrm>
            <a:off x="537248" y="104932"/>
            <a:ext cx="4459473" cy="307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C730A-9693-4F45-B44C-D2B9F91EC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28613" b="53970"/>
          <a:stretch/>
        </p:blipFill>
        <p:spPr>
          <a:xfrm>
            <a:off x="7352575" y="104932"/>
            <a:ext cx="4302177" cy="3070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BC637-F974-403B-8D44-B2C2BF79FFE7}"/>
              </a:ext>
            </a:extLst>
          </p:cNvPr>
          <p:cNvSpPr txBox="1"/>
          <p:nvPr/>
        </p:nvSpPr>
        <p:spPr>
          <a:xfrm>
            <a:off x="679554" y="421223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6EFE9-358C-4520-8A5A-A682BB60C192}"/>
              </a:ext>
            </a:extLst>
          </p:cNvPr>
          <p:cNvSpPr txBox="1"/>
          <p:nvPr/>
        </p:nvSpPr>
        <p:spPr>
          <a:xfrm>
            <a:off x="6663128" y="421223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59CDF-B7BD-453E-A3A5-7FCB90805DFA}"/>
              </a:ext>
            </a:extLst>
          </p:cNvPr>
          <p:cNvSpPr txBox="1"/>
          <p:nvPr/>
        </p:nvSpPr>
        <p:spPr>
          <a:xfrm>
            <a:off x="-1" y="0"/>
            <a:ext cx="3447821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২টি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্যবেক্ষণ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7637B-4668-43A0-95AE-FE6D7079BB8A}"/>
              </a:ext>
            </a:extLst>
          </p:cNvPr>
          <p:cNvGrpSpPr/>
          <p:nvPr/>
        </p:nvGrpSpPr>
        <p:grpSpPr>
          <a:xfrm>
            <a:off x="3447820" y="0"/>
            <a:ext cx="7971187" cy="4819789"/>
            <a:chOff x="3447820" y="0"/>
            <a:chExt cx="7971187" cy="48197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34D635-0F13-45AF-A2B9-1E4AF6B54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820" y="0"/>
              <a:ext cx="7971187" cy="481978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5827C9-16A5-4910-B345-CD933DD40D55}"/>
                </a:ext>
              </a:extLst>
            </p:cNvPr>
            <p:cNvSpPr/>
            <p:nvPr/>
          </p:nvSpPr>
          <p:spPr>
            <a:xfrm>
              <a:off x="3527933" y="1628844"/>
              <a:ext cx="3844417" cy="158115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BB68B8-9F40-48B7-9781-26E16F24CA2D}"/>
                </a:ext>
              </a:extLst>
            </p:cNvPr>
            <p:cNvSpPr/>
            <p:nvPr/>
          </p:nvSpPr>
          <p:spPr>
            <a:xfrm>
              <a:off x="8896350" y="1619250"/>
              <a:ext cx="1485900" cy="154305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6447E9-7CFA-477F-AE60-899854C71E37}"/>
                </a:ext>
              </a:extLst>
            </p:cNvPr>
            <p:cNvSpPr txBox="1"/>
            <p:nvPr/>
          </p:nvSpPr>
          <p:spPr>
            <a:xfrm>
              <a:off x="4457471" y="3318048"/>
              <a:ext cx="1333730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8264ED-1612-4665-B934-150A6EDA7D1F}"/>
                </a:ext>
              </a:extLst>
            </p:cNvPr>
            <p:cNvSpPr txBox="1"/>
            <p:nvPr/>
          </p:nvSpPr>
          <p:spPr>
            <a:xfrm>
              <a:off x="8972435" y="3263934"/>
              <a:ext cx="1333730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1A908E-564D-4AF9-B7FB-7DF50DF83761}"/>
              </a:ext>
            </a:extLst>
          </p:cNvPr>
          <p:cNvSpPr txBox="1"/>
          <p:nvPr/>
        </p:nvSpPr>
        <p:spPr>
          <a:xfrm>
            <a:off x="910386" y="5125194"/>
            <a:ext cx="1025291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বাহুদ্বয়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40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394728-F4E0-4E4D-854F-EF1EC0DBA165}"/>
              </a:ext>
            </a:extLst>
          </p:cNvPr>
          <p:cNvSpPr txBox="1"/>
          <p:nvPr/>
        </p:nvSpPr>
        <p:spPr>
          <a:xfrm>
            <a:off x="3225072" y="0"/>
            <a:ext cx="455701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7390AC-46C8-43F2-B104-D6ED610AEB36}"/>
              </a:ext>
            </a:extLst>
          </p:cNvPr>
          <p:cNvSpPr txBox="1"/>
          <p:nvPr/>
        </p:nvSpPr>
        <p:spPr>
          <a:xfrm>
            <a:off x="1796322" y="1177194"/>
            <a:ext cx="7004778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আয়ত:ভূমি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সেমি,উচ্চতা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6B1AB-D244-4020-9603-7CD594900E92}"/>
              </a:ext>
            </a:extLst>
          </p:cNvPr>
          <p:cNvSpPr txBox="1"/>
          <p:nvPr/>
        </p:nvSpPr>
        <p:spPr>
          <a:xfrm>
            <a:off x="425268" y="2779468"/>
            <a:ext cx="11341464" cy="37856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১টি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সেমি,উচ্চতা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১ম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৩য়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243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7E4AE4-DC4C-4452-B3D2-A62BDC21F1DD}"/>
              </a:ext>
            </a:extLst>
          </p:cNvPr>
          <p:cNvCxnSpPr>
            <a:cxnSpLocks/>
          </p:cNvCxnSpPr>
          <p:nvPr/>
        </p:nvCxnSpPr>
        <p:spPr>
          <a:xfrm>
            <a:off x="4114800" y="4171950"/>
            <a:ext cx="30289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A1618-B566-418B-B52E-93C7338F154D}"/>
              </a:ext>
            </a:extLst>
          </p:cNvPr>
          <p:cNvCxnSpPr/>
          <p:nvPr/>
        </p:nvCxnSpPr>
        <p:spPr>
          <a:xfrm>
            <a:off x="4133850" y="2157132"/>
            <a:ext cx="0" cy="2014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8FF5F-0A2C-4C2A-8937-22104CB9C433}"/>
              </a:ext>
            </a:extLst>
          </p:cNvPr>
          <p:cNvCxnSpPr>
            <a:cxnSpLocks/>
          </p:cNvCxnSpPr>
          <p:nvPr/>
        </p:nvCxnSpPr>
        <p:spPr>
          <a:xfrm>
            <a:off x="4133850" y="2157132"/>
            <a:ext cx="30289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7D37B4-1578-47CE-92BA-6D86634C48CF}"/>
              </a:ext>
            </a:extLst>
          </p:cNvPr>
          <p:cNvCxnSpPr/>
          <p:nvPr/>
        </p:nvCxnSpPr>
        <p:spPr>
          <a:xfrm>
            <a:off x="7143750" y="2119040"/>
            <a:ext cx="0" cy="20148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756B6DBF-D20E-463F-A123-C494E8433B22}"/>
              </a:ext>
            </a:extLst>
          </p:cNvPr>
          <p:cNvSpPr/>
          <p:nvPr/>
        </p:nvSpPr>
        <p:spPr>
          <a:xfrm>
            <a:off x="6477009" y="2157131"/>
            <a:ext cx="1068695" cy="2090999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43D4B5D-F1E9-40ED-AB28-78BB4EA18246}"/>
              </a:ext>
            </a:extLst>
          </p:cNvPr>
          <p:cNvSpPr/>
          <p:nvPr/>
        </p:nvSpPr>
        <p:spPr>
          <a:xfrm rot="5400000">
            <a:off x="4858601" y="2681707"/>
            <a:ext cx="1636911" cy="2933387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45561273-D4C7-4394-9BB0-57B4E497457E}"/>
              </a:ext>
            </a:extLst>
          </p:cNvPr>
          <p:cNvSpPr/>
          <p:nvPr/>
        </p:nvSpPr>
        <p:spPr>
          <a:xfrm rot="16200000">
            <a:off x="5127368" y="646518"/>
            <a:ext cx="1003815" cy="3122348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14A58418-CD03-42DD-BA60-B12A305FBCB3}"/>
              </a:ext>
            </a:extLst>
          </p:cNvPr>
          <p:cNvSpPr/>
          <p:nvPr/>
        </p:nvSpPr>
        <p:spPr>
          <a:xfrm rot="10800000">
            <a:off x="3620465" y="2119040"/>
            <a:ext cx="1068695" cy="2090999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E34655-6F3B-4661-BA8F-B57481E4BA45}"/>
              </a:ext>
            </a:extLst>
          </p:cNvPr>
          <p:cNvSpPr txBox="1"/>
          <p:nvPr/>
        </p:nvSpPr>
        <p:spPr>
          <a:xfrm>
            <a:off x="2037856" y="2519941"/>
            <a:ext cx="2134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37A2E5-BE22-4C02-879F-3FCCC3450EF8}"/>
              </a:ext>
            </a:extLst>
          </p:cNvPr>
          <p:cNvSpPr txBox="1"/>
          <p:nvPr/>
        </p:nvSpPr>
        <p:spPr>
          <a:xfrm>
            <a:off x="6286528" y="2709573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75391-74CB-4201-A9F4-38B721C118E9}"/>
              </a:ext>
            </a:extLst>
          </p:cNvPr>
          <p:cNvSpPr txBox="1"/>
          <p:nvPr/>
        </p:nvSpPr>
        <p:spPr>
          <a:xfrm>
            <a:off x="3899365" y="2666516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A66F1D-866A-42E2-8F94-5B33D9CD92EC}"/>
              </a:ext>
            </a:extLst>
          </p:cNvPr>
          <p:cNvSpPr txBox="1"/>
          <p:nvPr/>
        </p:nvSpPr>
        <p:spPr>
          <a:xfrm>
            <a:off x="5173029" y="1938866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C2A379-4864-4F4C-B300-F8D9B3E767A4}"/>
              </a:ext>
            </a:extLst>
          </p:cNvPr>
          <p:cNvSpPr txBox="1"/>
          <p:nvPr/>
        </p:nvSpPr>
        <p:spPr>
          <a:xfrm>
            <a:off x="5144770" y="3415501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5A745-1862-44A0-A78D-58D7033CD952}"/>
              </a:ext>
            </a:extLst>
          </p:cNvPr>
          <p:cNvSpPr txBox="1"/>
          <p:nvPr/>
        </p:nvSpPr>
        <p:spPr>
          <a:xfrm>
            <a:off x="7011356" y="2645361"/>
            <a:ext cx="195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2FF7F2-D0E2-4DAE-9480-3219D9227CD4}"/>
              </a:ext>
            </a:extLst>
          </p:cNvPr>
          <p:cNvSpPr txBox="1"/>
          <p:nvPr/>
        </p:nvSpPr>
        <p:spPr>
          <a:xfrm>
            <a:off x="4678672" y="1275437"/>
            <a:ext cx="213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8197F4-3F80-4774-9AFA-FB74CC9465AD}"/>
              </a:ext>
            </a:extLst>
          </p:cNvPr>
          <p:cNvSpPr txBox="1"/>
          <p:nvPr/>
        </p:nvSpPr>
        <p:spPr>
          <a:xfrm>
            <a:off x="4653456" y="4133858"/>
            <a:ext cx="192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0DDBCF-FE24-4FC3-A1BD-D49B027A9259}"/>
              </a:ext>
            </a:extLst>
          </p:cNvPr>
          <p:cNvCxnSpPr>
            <a:cxnSpLocks/>
          </p:cNvCxnSpPr>
          <p:nvPr/>
        </p:nvCxnSpPr>
        <p:spPr>
          <a:xfrm>
            <a:off x="4068101" y="266700"/>
            <a:ext cx="0" cy="7956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DD55679-C15E-432B-AB20-212704AC41B3}"/>
              </a:ext>
            </a:extLst>
          </p:cNvPr>
          <p:cNvSpPr txBox="1"/>
          <p:nvPr/>
        </p:nvSpPr>
        <p:spPr>
          <a:xfrm>
            <a:off x="3638707" y="71952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০̊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48B3F9-59E6-4B5B-B806-BEC1D80A9122}"/>
              </a:ext>
            </a:extLst>
          </p:cNvPr>
          <p:cNvSpPr txBox="1"/>
          <p:nvPr/>
        </p:nvSpPr>
        <p:spPr>
          <a:xfrm>
            <a:off x="6723738" y="60716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০̊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273ED2-B223-4FC6-A698-9E96CD47B7AE}"/>
              </a:ext>
            </a:extLst>
          </p:cNvPr>
          <p:cNvCxnSpPr>
            <a:cxnSpLocks/>
          </p:cNvCxnSpPr>
          <p:nvPr/>
        </p:nvCxnSpPr>
        <p:spPr>
          <a:xfrm>
            <a:off x="7154201" y="209361"/>
            <a:ext cx="0" cy="7956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02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4854" y="-164891"/>
            <a:ext cx="5171606" cy="232756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BC2EC-0440-4677-8111-8008BFE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394728-F4E0-4E4D-854F-EF1EC0DBA165}"/>
              </a:ext>
            </a:extLst>
          </p:cNvPr>
          <p:cNvSpPr txBox="1"/>
          <p:nvPr/>
        </p:nvSpPr>
        <p:spPr>
          <a:xfrm>
            <a:off x="3225072" y="0"/>
            <a:ext cx="455701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7390AC-46C8-43F2-B104-D6ED610AEB36}"/>
              </a:ext>
            </a:extLst>
          </p:cNvPr>
          <p:cNvSpPr txBox="1"/>
          <p:nvPr/>
        </p:nvSpPr>
        <p:spPr>
          <a:xfrm>
            <a:off x="1796322" y="1177194"/>
            <a:ext cx="700477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6B1AB-D244-4020-9603-7CD594900E92}"/>
              </a:ext>
            </a:extLst>
          </p:cNvPr>
          <p:cNvSpPr txBox="1"/>
          <p:nvPr/>
        </p:nvSpPr>
        <p:spPr>
          <a:xfrm>
            <a:off x="425268" y="2779468"/>
            <a:ext cx="11341464" cy="37856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১টি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১ম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৩য়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78498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7E4AE4-DC4C-4452-B3D2-A62BDC21F1DD}"/>
              </a:ext>
            </a:extLst>
          </p:cNvPr>
          <p:cNvCxnSpPr>
            <a:cxnSpLocks/>
          </p:cNvCxnSpPr>
          <p:nvPr/>
        </p:nvCxnSpPr>
        <p:spPr>
          <a:xfrm flipV="1">
            <a:off x="4114800" y="4133858"/>
            <a:ext cx="2462535" cy="380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A1618-B566-418B-B52E-93C7338F154D}"/>
              </a:ext>
            </a:extLst>
          </p:cNvPr>
          <p:cNvCxnSpPr/>
          <p:nvPr/>
        </p:nvCxnSpPr>
        <p:spPr>
          <a:xfrm>
            <a:off x="4133850" y="2157132"/>
            <a:ext cx="0" cy="2014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8FF5F-0A2C-4C2A-8937-22104CB9C433}"/>
              </a:ext>
            </a:extLst>
          </p:cNvPr>
          <p:cNvCxnSpPr>
            <a:cxnSpLocks/>
          </p:cNvCxnSpPr>
          <p:nvPr/>
        </p:nvCxnSpPr>
        <p:spPr>
          <a:xfrm flipV="1">
            <a:off x="4133850" y="2157131"/>
            <a:ext cx="2443485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7D37B4-1578-47CE-92BA-6D86634C48CF}"/>
              </a:ext>
            </a:extLst>
          </p:cNvPr>
          <p:cNvCxnSpPr/>
          <p:nvPr/>
        </p:nvCxnSpPr>
        <p:spPr>
          <a:xfrm>
            <a:off x="6515109" y="2119040"/>
            <a:ext cx="0" cy="20148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756B6DBF-D20E-463F-A123-C494E8433B22}"/>
              </a:ext>
            </a:extLst>
          </p:cNvPr>
          <p:cNvSpPr/>
          <p:nvPr/>
        </p:nvSpPr>
        <p:spPr>
          <a:xfrm>
            <a:off x="6143639" y="2157132"/>
            <a:ext cx="867718" cy="2052908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43D4B5D-F1E9-40ED-AB28-78BB4EA18246}"/>
              </a:ext>
            </a:extLst>
          </p:cNvPr>
          <p:cNvSpPr/>
          <p:nvPr/>
        </p:nvSpPr>
        <p:spPr>
          <a:xfrm rot="5400000">
            <a:off x="4719789" y="2959866"/>
            <a:ext cx="1246071" cy="2462534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45561273-D4C7-4394-9BB0-57B4E497457E}"/>
              </a:ext>
            </a:extLst>
          </p:cNvPr>
          <p:cNvSpPr/>
          <p:nvPr/>
        </p:nvSpPr>
        <p:spPr>
          <a:xfrm rot="16200000">
            <a:off x="5017070" y="756816"/>
            <a:ext cx="639557" cy="2537494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14A58418-CD03-42DD-BA60-B12A305FBCB3}"/>
              </a:ext>
            </a:extLst>
          </p:cNvPr>
          <p:cNvSpPr/>
          <p:nvPr/>
        </p:nvSpPr>
        <p:spPr>
          <a:xfrm rot="10800000">
            <a:off x="3620465" y="2119040"/>
            <a:ext cx="1068695" cy="2090999"/>
          </a:xfrm>
          <a:prstGeom prst="arc">
            <a:avLst>
              <a:gd name="adj1" fmla="val 16435167"/>
              <a:gd name="adj2" fmla="val 4968055"/>
            </a:avLst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E34655-6F3B-4661-BA8F-B57481E4BA45}"/>
              </a:ext>
            </a:extLst>
          </p:cNvPr>
          <p:cNvSpPr txBox="1"/>
          <p:nvPr/>
        </p:nvSpPr>
        <p:spPr>
          <a:xfrm>
            <a:off x="2037856" y="2519941"/>
            <a:ext cx="2134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37A2E5-BE22-4C02-879F-3FCCC3450EF8}"/>
              </a:ext>
            </a:extLst>
          </p:cNvPr>
          <p:cNvSpPr txBox="1"/>
          <p:nvPr/>
        </p:nvSpPr>
        <p:spPr>
          <a:xfrm>
            <a:off x="5820651" y="2731258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75391-74CB-4201-A9F4-38B721C118E9}"/>
              </a:ext>
            </a:extLst>
          </p:cNvPr>
          <p:cNvSpPr txBox="1"/>
          <p:nvPr/>
        </p:nvSpPr>
        <p:spPr>
          <a:xfrm>
            <a:off x="3899365" y="2666516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A66F1D-866A-42E2-8F94-5B33D9CD92EC}"/>
              </a:ext>
            </a:extLst>
          </p:cNvPr>
          <p:cNvSpPr txBox="1"/>
          <p:nvPr/>
        </p:nvSpPr>
        <p:spPr>
          <a:xfrm>
            <a:off x="4851543" y="1957150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C2A379-4864-4F4C-B300-F8D9B3E767A4}"/>
              </a:ext>
            </a:extLst>
          </p:cNvPr>
          <p:cNvSpPr txBox="1"/>
          <p:nvPr/>
        </p:nvSpPr>
        <p:spPr>
          <a:xfrm>
            <a:off x="4783263" y="3415619"/>
            <a:ext cx="9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5A745-1862-44A0-A78D-58D7033CD952}"/>
              </a:ext>
            </a:extLst>
          </p:cNvPr>
          <p:cNvSpPr txBox="1"/>
          <p:nvPr/>
        </p:nvSpPr>
        <p:spPr>
          <a:xfrm>
            <a:off x="7011356" y="2645361"/>
            <a:ext cx="195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2FF7F2-D0E2-4DAE-9480-3219D9227CD4}"/>
              </a:ext>
            </a:extLst>
          </p:cNvPr>
          <p:cNvSpPr txBox="1"/>
          <p:nvPr/>
        </p:nvSpPr>
        <p:spPr>
          <a:xfrm>
            <a:off x="4678672" y="1275437"/>
            <a:ext cx="213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8197F4-3F80-4774-9AFA-FB74CC9465AD}"/>
              </a:ext>
            </a:extLst>
          </p:cNvPr>
          <p:cNvSpPr txBox="1"/>
          <p:nvPr/>
        </p:nvSpPr>
        <p:spPr>
          <a:xfrm>
            <a:off x="4653456" y="4133858"/>
            <a:ext cx="192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0DDBCF-FE24-4FC3-A1BD-D49B027A9259}"/>
              </a:ext>
            </a:extLst>
          </p:cNvPr>
          <p:cNvCxnSpPr>
            <a:cxnSpLocks/>
          </p:cNvCxnSpPr>
          <p:nvPr/>
        </p:nvCxnSpPr>
        <p:spPr>
          <a:xfrm>
            <a:off x="4068101" y="266700"/>
            <a:ext cx="0" cy="7956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DD55679-C15E-432B-AB20-212704AC41B3}"/>
              </a:ext>
            </a:extLst>
          </p:cNvPr>
          <p:cNvSpPr txBox="1"/>
          <p:nvPr/>
        </p:nvSpPr>
        <p:spPr>
          <a:xfrm>
            <a:off x="3638707" y="71952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০̊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48B3F9-59E6-4B5B-B806-BEC1D80A9122}"/>
              </a:ext>
            </a:extLst>
          </p:cNvPr>
          <p:cNvSpPr txBox="1"/>
          <p:nvPr/>
        </p:nvSpPr>
        <p:spPr>
          <a:xfrm>
            <a:off x="6723738" y="60716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০̊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273ED2-B223-4FC6-A698-9E96CD47B7AE}"/>
              </a:ext>
            </a:extLst>
          </p:cNvPr>
          <p:cNvCxnSpPr>
            <a:cxnSpLocks/>
          </p:cNvCxnSpPr>
          <p:nvPr/>
        </p:nvCxnSpPr>
        <p:spPr>
          <a:xfrm>
            <a:off x="7154201" y="209361"/>
            <a:ext cx="0" cy="7956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6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66439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004748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। 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সেমি,উচ্চতা৪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 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9F5025-C0EC-4AFD-868D-00237B45EBE4}"/>
              </a:ext>
            </a:extLst>
          </p:cNvPr>
          <p:cNvSpPr/>
          <p:nvPr/>
        </p:nvSpPr>
        <p:spPr>
          <a:xfrm>
            <a:off x="5891134" y="3642610"/>
            <a:ext cx="899410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780901-76BB-498E-B20D-F4B519E8EE85}"/>
              </a:ext>
            </a:extLst>
          </p:cNvPr>
          <p:cNvSpPr/>
          <p:nvPr/>
        </p:nvSpPr>
        <p:spPr>
          <a:xfrm>
            <a:off x="6096000" y="4213830"/>
            <a:ext cx="694544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3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004748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।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সেমি,উচ্চতা৪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  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9F5025-C0EC-4AFD-868D-00237B45EBE4}"/>
              </a:ext>
            </a:extLst>
          </p:cNvPr>
          <p:cNvSpPr/>
          <p:nvPr/>
        </p:nvSpPr>
        <p:spPr>
          <a:xfrm>
            <a:off x="3688517" y="3737548"/>
            <a:ext cx="899410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780901-76BB-498E-B20D-F4B519E8EE85}"/>
              </a:ext>
            </a:extLst>
          </p:cNvPr>
          <p:cNvSpPr/>
          <p:nvPr/>
        </p:nvSpPr>
        <p:spPr>
          <a:xfrm>
            <a:off x="3790950" y="4244715"/>
            <a:ext cx="694544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004748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সেমি,উচ্চতা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 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9F5025-C0EC-4AFD-868D-00237B45EBE4}"/>
              </a:ext>
            </a:extLst>
          </p:cNvPr>
          <p:cNvSpPr/>
          <p:nvPr/>
        </p:nvSpPr>
        <p:spPr>
          <a:xfrm>
            <a:off x="5891134" y="3642610"/>
            <a:ext cx="899410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780901-76BB-498E-B20D-F4B519E8EE85}"/>
              </a:ext>
            </a:extLst>
          </p:cNvPr>
          <p:cNvSpPr/>
          <p:nvPr/>
        </p:nvSpPr>
        <p:spPr>
          <a:xfrm>
            <a:off x="6096000" y="4213830"/>
            <a:ext cx="694544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1479029" y="3429000"/>
            <a:ext cx="9233941" cy="1708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১০১ প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CEA12-07F4-4C4B-B946-7211B42CA94E}"/>
              </a:ext>
            </a:extLst>
          </p:cNvPr>
          <p:cNvSpPr/>
          <p:nvPr/>
        </p:nvSpPr>
        <p:spPr>
          <a:xfrm>
            <a:off x="542144" y="52464"/>
            <a:ext cx="10850380" cy="13041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289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215385F-11EE-4A65-AC6D-5D38610E006C}"/>
              </a:ext>
            </a:extLst>
          </p:cNvPr>
          <p:cNvSpPr/>
          <p:nvPr/>
        </p:nvSpPr>
        <p:spPr>
          <a:xfrm>
            <a:off x="1409700" y="2863122"/>
            <a:ext cx="10420350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১।আয়তের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সেমি,উচ্চতা৩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97A3-6F92-4DA6-9CAD-7DAD6C0541CE}"/>
              </a:ext>
            </a:extLst>
          </p:cNvPr>
          <p:cNvSpPr txBox="1"/>
          <p:nvPr/>
        </p:nvSpPr>
        <p:spPr>
          <a:xfrm>
            <a:off x="2953064" y="831954"/>
            <a:ext cx="5636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678047" y="254833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73298-8F4C-42DD-8620-07C82244C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25793" r="40246" b="13442"/>
          <a:stretch/>
        </p:blipFill>
        <p:spPr>
          <a:xfrm>
            <a:off x="8744641" y="479686"/>
            <a:ext cx="2983044" cy="4167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C0EA7AED-CD7E-46B5-B1E2-BA11DEC373F0}"/>
              </a:ext>
            </a:extLst>
          </p:cNvPr>
          <p:cNvSpPr/>
          <p:nvPr/>
        </p:nvSpPr>
        <p:spPr>
          <a:xfrm>
            <a:off x="2700104" y="164890"/>
            <a:ext cx="7822991" cy="1450299"/>
          </a:xfrm>
          <a:prstGeom prst="wave">
            <a:avLst>
              <a:gd name="adj1" fmla="val 12500"/>
              <a:gd name="adj2" fmla="val -19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rgbClr val="660066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660066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10E7D-E602-482C-8E46-1CF74855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8" y="1844805"/>
            <a:ext cx="4587224" cy="45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শ্রেণি:৫ম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শিরোনাম:জ্যামিতি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83529" y="5418858"/>
            <a:ext cx="4807526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পাঠ্যাংশ:আয়ত,বর্গ</a:t>
            </a:r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(১০১পৃষ্ঠা)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41CEA-F009-42D6-8C8F-C9A8D4E47ED9}"/>
              </a:ext>
            </a:extLst>
          </p:cNvPr>
          <p:cNvSpPr txBox="1"/>
          <p:nvPr/>
        </p:nvSpPr>
        <p:spPr>
          <a:xfrm>
            <a:off x="299803" y="3992153"/>
            <a:ext cx="11032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২৯.৩.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5705-118F-4AB6-A367-A78CED9B1790}"/>
              </a:ext>
            </a:extLst>
          </p:cNvPr>
          <p:cNvSpPr txBox="1"/>
          <p:nvPr/>
        </p:nvSpPr>
        <p:spPr>
          <a:xfrm>
            <a:off x="403412" y="3782943"/>
            <a:ext cx="925157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পুস্তক,আয়ত,বর্গের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মডেল,পা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1603948" y="827634"/>
            <a:ext cx="3638550" cy="2324100"/>
          </a:xfrm>
          <a:prstGeom prst="wedgeEllipseCallout">
            <a:avLst>
              <a:gd name="adj1" fmla="val -164692"/>
              <a:gd name="adj2" fmla="val 1181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8BB36-FC0C-428B-B024-AF8AF289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" y="1"/>
            <a:ext cx="12171912" cy="66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4107305" y="1603948"/>
            <a:ext cx="4661941" cy="2488367"/>
          </a:xfrm>
          <a:prstGeom prst="wedgeEllipseCallout">
            <a:avLst>
              <a:gd name="adj1" fmla="val 63090"/>
              <a:gd name="adj2" fmla="val 7515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405BB0-DE7D-427A-9FEC-5C594758B4E0}"/>
              </a:ext>
            </a:extLst>
          </p:cNvPr>
          <p:cNvSpPr/>
          <p:nvPr/>
        </p:nvSpPr>
        <p:spPr>
          <a:xfrm>
            <a:off x="3096250" y="599607"/>
            <a:ext cx="5999500" cy="3597639"/>
          </a:xfrm>
          <a:prstGeom prst="wedgeEllipseCallout">
            <a:avLst>
              <a:gd name="adj1" fmla="val 63179"/>
              <a:gd name="adj2" fmla="val 7669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364</TotalTime>
  <Words>1015</Words>
  <Application>Microsoft Office PowerPoint</Application>
  <PresentationFormat>Widescreen</PresentationFormat>
  <Paragraphs>124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2020-03-30T15:19:10Z</dcterms:created>
  <dcterms:modified xsi:type="dcterms:W3CDTF">2020-03-31T07:51:30Z</dcterms:modified>
</cp:coreProperties>
</file>