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0" r:id="rId8"/>
    <p:sldId id="261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2307A-CD7A-4F6C-9AA4-572B9FB46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4FDD7-8202-46E3-A8DE-F926513EE4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C14F4-93C4-4DAF-8EB8-C7F3AEAA2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1A1B-5F36-4B01-AEFC-68517B578F4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80593-FB00-421C-8B5F-0F1674D0D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11029-4271-4B48-A080-01044904C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A647-5ACE-4E83-9840-A9A9880F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6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06226-1E89-42F8-A710-20A55C5CB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8C084-768A-4512-A923-0F0AEA50E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69C68-5E57-49FC-964D-9B9079B0F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1A1B-5F36-4B01-AEFC-68517B578F4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6FED0-C181-4EFC-9589-9CA3227EE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DA162-8F17-42A8-A9A1-5D3D0FB1B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A647-5ACE-4E83-9840-A9A9880F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5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636622-4714-4DF0-8978-C7765DE19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286F2D-A28E-49BE-993B-11CCF106E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11208-EFDD-41DF-A89D-403F6F1E2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1A1B-5F36-4B01-AEFC-68517B578F4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CD574-2DE7-44C6-90BE-ED118E22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7A580-88D7-4898-8B9A-319AE35D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A647-5ACE-4E83-9840-A9A9880F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2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5D49E-76AA-4CE6-9C5B-C1E01C253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6B019-0902-46FA-AB1F-39AB5FF7D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9B773-DB1A-4760-9710-352F45029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1A1B-5F36-4B01-AEFC-68517B578F4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95274-0B92-4407-B255-3C037C6B1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F2C8D-7B33-4967-B650-C686962A5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A647-5ACE-4E83-9840-A9A9880F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7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246DC-9D03-4E5F-BB24-FE26C2DA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24745-232A-4190-AEBD-A1975A1CE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0A41E-49CE-4775-9A8D-3D5D4ED98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1A1B-5F36-4B01-AEFC-68517B578F4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F2897-4F92-4820-A660-95BA2FB15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2783A-7A43-467F-BF0C-4B235CA66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A647-5ACE-4E83-9840-A9A9880F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2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37A86-3DC5-48E6-A133-32E3AD4D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2904C-2A55-4746-9170-A5287BD8CB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8CC76F-2303-4361-908E-18B91CD60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22B82-3D42-4EC0-816E-BEAE494BD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1A1B-5F36-4B01-AEFC-68517B578F4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07D17-F4D4-4211-AA29-78004B56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198BF-6733-47D2-A4C4-FD4485C9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A647-5ACE-4E83-9840-A9A9880F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9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CD5D1-DF78-417B-99F2-A4EDC91F6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753DA-695F-495B-92ED-E4E5045E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F4639-46C4-49AB-A841-3E5602865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9A4002-42D4-45A7-A492-7B04BDA12C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E64FF3-2B2B-4921-88AB-C7553F7F93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BC610F-E5AA-4FD1-BF7B-35BF16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1A1B-5F36-4B01-AEFC-68517B578F4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1AC771-774B-4EF8-BD3B-8EED3500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64A22C-E5E4-4608-A808-CB93B6753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A647-5ACE-4E83-9840-A9A9880F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5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E818B-5854-439F-87F9-2C58BEF04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E8CD57-A692-497C-A52C-026323F3F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1A1B-5F36-4B01-AEFC-68517B578F4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804D0-1674-480F-9608-DACE29FEE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1D4BAA-782C-4FF3-814F-688486CF5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A647-5ACE-4E83-9840-A9A9880F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5A79A9-62D7-4DBB-82B9-037EA87D4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1A1B-5F36-4B01-AEFC-68517B578F4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3105AA-7BC9-4388-8230-D68F0FD96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2E52D-AB08-485F-B5F2-078B7130A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A647-5ACE-4E83-9840-A9A9880F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1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91717-E189-4A41-B4AE-578B31FC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13EA9-E967-4EF0-8395-98308694B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4883D-B35A-4A75-9213-75EB1088D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624F5-E23E-4310-B97A-29963A255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1A1B-5F36-4B01-AEFC-68517B578F4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5665A-ADEC-48FE-86C7-375CE614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B458ED-873D-4F25-B7AC-2B92C6115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A647-5ACE-4E83-9840-A9A9880F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63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7E5A0-0803-405E-8E06-C41E6F094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1BF509-12E2-4D78-9B56-AFCB39AC30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E1A234-9075-445E-9BBC-0A314A3D5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D00C1-F634-4DE7-9E0B-DBB1AE642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1A1B-5F36-4B01-AEFC-68517B578F4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D1607-7B5D-45BF-98AC-257D68413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3E3E4E-B6F4-4B10-86C7-6E5BEF088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A647-5ACE-4E83-9840-A9A9880F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4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78D2E0-16D5-499C-AE03-DCCEDDD1A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71F19B-6F51-452D-921F-326800293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AD8F5-833A-4074-979A-17EA6ADB6F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11A1B-5F36-4B01-AEFC-68517B578F4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9DA07-1554-41ED-8081-6E414B4800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53897-50E0-426B-A27B-C3F20D47C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1A647-5ACE-4E83-9840-A9A9880F3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8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F79AFB2-D0AF-42DF-BC1D-BC4B28D96C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42"/>
            <a:ext cx="12191999" cy="68519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37479CC-B2AE-466E-8140-FC0050A6A2F9}"/>
              </a:ext>
            </a:extLst>
          </p:cNvPr>
          <p:cNvSpPr txBox="1"/>
          <p:nvPr/>
        </p:nvSpPr>
        <p:spPr>
          <a:xfrm>
            <a:off x="1762835" y="232013"/>
            <a:ext cx="6835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আসসালামু আলাইকুম </a:t>
            </a:r>
            <a:endParaRPr lang="en-US" sz="5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1F047C-D038-4E5E-B9A2-5267B0341F27}"/>
              </a:ext>
            </a:extLst>
          </p:cNvPr>
          <p:cNvSpPr txBox="1"/>
          <p:nvPr/>
        </p:nvSpPr>
        <p:spPr>
          <a:xfrm>
            <a:off x="914400" y="1155343"/>
            <a:ext cx="8420669" cy="224676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আজকের ক্লাসের </a:t>
            </a:r>
            <a:r>
              <a:rPr lang="bn-BD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239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610E2A-74B1-4B6F-91E4-BC32DF0A583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C4BDCA-9DA7-4AFE-8D96-EF9DC31C704D}"/>
              </a:ext>
            </a:extLst>
          </p:cNvPr>
          <p:cNvSpPr txBox="1"/>
          <p:nvPr/>
        </p:nvSpPr>
        <p:spPr>
          <a:xfrm>
            <a:off x="300251" y="150125"/>
            <a:ext cx="1154600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মদিনা সনদের গুরুত্বঃ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প্রথম লিখিত সংবিধানঃ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প্রজ্ঞার পরিচয়ঃ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সম্প্রীতি ও ভ্রাতৃত্ববোধ প্রতিষ্ঠাঃ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ধর্মীয় স্বাধীনত প্রধানঃ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মদিনার পূণর্গঠণঃ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মহানবী (স.) এর শ্রেষ্ঠত্বঃ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ইসলামী রাষ্ট্রপ্রতিষ্ঠা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398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21261B-6B69-47EC-B05A-AF02376FF9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107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62A8CAD-AB48-40A5-A2D8-A2E59CB87CE8}"/>
              </a:ext>
            </a:extLst>
          </p:cNvPr>
          <p:cNvSpPr txBox="1"/>
          <p:nvPr/>
        </p:nvSpPr>
        <p:spPr>
          <a:xfrm>
            <a:off x="4981433" y="341194"/>
            <a:ext cx="6687403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u="sng" dirty="0">
                <a:latin typeface="NikoshBAN" panose="02000000000000000000" pitchFamily="2" charset="0"/>
                <a:cs typeface="NikoshBAN" panose="02000000000000000000" pitchFamily="2" charset="0"/>
              </a:rPr>
              <a:t>বদরের যুদ্ধের গুরুত্ব</a:t>
            </a:r>
            <a:r>
              <a:rPr lang="bn-BD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সামরিক প্রজ্ঞার পরিচয়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চুড়ান্ত ভাগ্য নির্ধারণকারী যুদ্ধ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 আত্ববিশ্বাস বৃদ্ধি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নেতা হিসাবে মুহাম্মদ (স.) এর সীকৃতি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ইহুদি ও খ্রীস্টানদের মনে ভীতি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বিশ্ব বিজয়ের সূচনা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রাষ্ট্রনায়কের মর্যাদা লাভ</a:t>
            </a:r>
          </a:p>
          <a:p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69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080471-5384-4706-83C8-EB8DD97D381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4D970C-B025-43B3-80A2-E43CA2D027E2}"/>
              </a:ext>
            </a:extLst>
          </p:cNvPr>
          <p:cNvSpPr txBox="1"/>
          <p:nvPr/>
        </p:nvSpPr>
        <p:spPr>
          <a:xfrm>
            <a:off x="272955" y="177421"/>
            <a:ext cx="1138223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bn-BD" sz="44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০১। মদিনা সনদ কাকে বলে?</a:t>
            </a:r>
          </a:p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০২। বদর যুদ্ধের কয়েকটি কারণ লিখ ?</a:t>
            </a: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66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CA7929-FE47-43DE-A8D3-3CC7279477E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B8181E-E6D2-432B-8B64-9CA584B4F5BB}"/>
              </a:ext>
            </a:extLst>
          </p:cNvPr>
          <p:cNvSpPr txBox="1"/>
          <p:nvPr/>
        </p:nvSpPr>
        <p:spPr>
          <a:xfrm>
            <a:off x="245660" y="286603"/>
            <a:ext cx="11600597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০১। মুহাজিরিন কাকে বলে ?</a:t>
            </a: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০২। আনসার কাকে বলে ?</a:t>
            </a: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০৩। মদিনা সনদের ধারা কয়টি ?</a:t>
            </a: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০৪। বদর যুদ্ধে মুসলমানদের সংখ্যা কত ছিল ?</a:t>
            </a: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64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60F453-CB00-4BDD-B22C-34291D0E37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1CABFC2-E700-4D3F-BC77-8368590348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23543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D60064-81C4-462C-A05A-0BB732FAB02F}"/>
              </a:ext>
            </a:extLst>
          </p:cNvPr>
          <p:cNvSpPr txBox="1"/>
          <p:nvPr/>
        </p:nvSpPr>
        <p:spPr>
          <a:xfrm>
            <a:off x="5994400" y="232229"/>
            <a:ext cx="5715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০১। বদর যুদ্ধের গুরুত্ব ব্যাখ্যা করে লিখে আনবে ?</a:t>
            </a:r>
          </a:p>
        </p:txBody>
      </p:sp>
    </p:spTree>
    <p:extLst>
      <p:ext uri="{BB962C8B-B14F-4D97-AF65-F5344CB8AC3E}">
        <p14:creationId xmlns:p14="http://schemas.microsoft.com/office/powerpoint/2010/main" val="175062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8DB4C88-9FBD-4CEC-A92F-E30F15C17E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2192000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7901164-0722-4BF0-9643-9524B5AE707D}"/>
              </a:ext>
            </a:extLst>
          </p:cNvPr>
          <p:cNvSpPr txBox="1"/>
          <p:nvPr/>
        </p:nvSpPr>
        <p:spPr>
          <a:xfrm>
            <a:off x="5283200" y="87088"/>
            <a:ext cx="663302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</a:p>
          <a:p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3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C82C7-94DF-4A9B-B107-EE1A4E8DE53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7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5E774-E0CF-4AF1-9D84-7E344E8EBC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sz="13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57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</a:p>
          <a:p>
            <a:pPr marL="0" indent="0" algn="ctr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lnSpc>
                <a:spcPct val="70000"/>
              </a:lnSpc>
              <a:spcBef>
                <a:spcPts val="0"/>
              </a:spcBef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lnSpc>
                <a:spcPct val="70000"/>
              </a:lnSpc>
              <a:spcBef>
                <a:spcPts val="0"/>
              </a:spcBef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lnSpc>
                <a:spcPct val="70000"/>
              </a:lnSpc>
              <a:spcBef>
                <a:spcPts val="0"/>
              </a:spcBef>
              <a:buNone/>
            </a:pP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lnSpc>
                <a:spcPct val="70000"/>
              </a:lnSpc>
              <a:spcBef>
                <a:spcPts val="0"/>
              </a:spcBef>
              <a:buNone/>
            </a:pP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সৈকত মিয়া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(আইসিটি)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গোবিন্দপুর মোহাম্মদীয়া দাখিল মাদরাসা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bn-BD" sz="1800" dirty="0">
                <a:latin typeface="NikoshBAN" panose="02000000000000000000" pitchFamily="2" charset="0"/>
                <a:cs typeface="NikoshBAN" panose="02000000000000000000" pitchFamily="2" charset="0"/>
              </a:rPr>
              <a:t>ই-মেইল-</a:t>
            </a:r>
            <a:r>
              <a:rPr lang="en-US" sz="1800" dirty="0">
                <a:cs typeface="NikoshBAN" panose="02000000000000000000" pitchFamily="2" charset="0"/>
              </a:rPr>
              <a:t>saikatmd648@gmail.com</a:t>
            </a:r>
            <a:endParaRPr lang="bn-BD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মোবাইল-০১৯১৬ ৬২২৭৩৭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FDCA85C-B19B-4A44-9AE9-5973A3E35AA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480" y="2622870"/>
            <a:ext cx="1738042" cy="1916658"/>
          </a:xfr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71F2DB3-C61D-41BB-9F20-650609D9341A}"/>
              </a:ext>
            </a:extLst>
          </p:cNvPr>
          <p:cNvSpPr txBox="1">
            <a:spLocks/>
          </p:cNvSpPr>
          <p:nvPr/>
        </p:nvSpPr>
        <p:spPr>
          <a:xfrm>
            <a:off x="6172202" y="1825625"/>
            <a:ext cx="5181600" cy="43513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r>
              <a:rPr lang="bn-BD" sz="57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lnSpc>
                <a:spcPct val="7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lnSpc>
                <a:spcPct val="7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lnSpc>
                <a:spcPct val="7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lnSpc>
                <a:spcPct val="7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C01DE4E-906F-4E30-9962-102ECF897B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080" y="2726496"/>
            <a:ext cx="2114323" cy="294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531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D043397-0FBE-42DA-A535-670BA863F2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3" y="1"/>
            <a:ext cx="122464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6788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E6FB96-AE09-4F7C-AA96-69C82F514F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878" y="1668453"/>
            <a:ext cx="3521093" cy="35210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DD325E-C0D0-4DAD-B74E-CEBA6A8ABB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337" y="1668453"/>
            <a:ext cx="5154422" cy="317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33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6BB85C-8348-4CE0-9A4A-E41B295B4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614"/>
            <a:ext cx="12191999" cy="688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8281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DCBE85-14EA-4C2D-B3D6-F863A302CE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86" y="2299860"/>
            <a:ext cx="5198519" cy="28031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902D77-8D6B-44D4-8D0E-913D7F0648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99860"/>
            <a:ext cx="5381304" cy="280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195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E4996-85B1-4B4D-BC8A-B8956D026AE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sz="7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A3DC-5A18-4EAD-BC64-08018D71406A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দ্বিতীয় অধ্যায়</a:t>
            </a:r>
          </a:p>
          <a:p>
            <a:pPr marL="0" indent="0" algn="ctr">
              <a:buNone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১ম ও ২য় পরিচ্ছেদ</a:t>
            </a:r>
          </a:p>
          <a:p>
            <a:pPr marL="0" indent="0" algn="ctr">
              <a:buNone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marL="0" indent="0" algn="ctr">
              <a:buNone/>
            </a:pP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মদিনার সনদ ও বদরের যুদ্ধ 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428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EE7AF-7113-4307-9236-DD38E3AE961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AB6DB-8962-4342-B117-C2318BC004A5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০১। মদিনা সনদ কি তা বলতে পারবে।</a:t>
            </a:r>
          </a:p>
          <a:p>
            <a:pPr marL="0" indent="0">
              <a:buNone/>
            </a:pPr>
            <a:r>
              <a:rPr lang="bn-BD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০২। মদিনা সনদের গুরুত্ব ব্যাখ্যা করতে পারবে।</a:t>
            </a:r>
          </a:p>
          <a:p>
            <a:pPr marL="0" indent="0">
              <a:buNone/>
            </a:pPr>
            <a:r>
              <a:rPr lang="bn-BD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০৩। বদরের যুদ্ধের কারন বলতে পারবে।</a:t>
            </a:r>
          </a:p>
          <a:p>
            <a:pPr marL="0" indent="0">
              <a:buNone/>
            </a:pPr>
            <a:r>
              <a:rPr lang="bn-BD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০৪। বদরের যুদ্ধের গুরুত্ব বিশ্লেষণ করতে পারবে।  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419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82EA22-712D-4815-BC76-43865A37A8F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F9DEE1-51F4-4C71-B2C0-5D041FC84533}"/>
              </a:ext>
            </a:extLst>
          </p:cNvPr>
          <p:cNvSpPr txBox="1"/>
          <p:nvPr/>
        </p:nvSpPr>
        <p:spPr>
          <a:xfrm>
            <a:off x="573205" y="436729"/>
            <a:ext cx="1134129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মদিনা সনদ</a:t>
            </a:r>
          </a:p>
          <a:p>
            <a:pPr algn="just"/>
            <a:r>
              <a:rPr lang="bn-BD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মদিনায় ইসলাম ধর্মের প্রচার এবং মুসলমানদের ভবিষ্যত পদক্ষেপ এবং অগ্রযাত্রা অব্যহত রাখার তাগিদে মুসলিম - অমুসলিম প্রত্যেকের দাযিত্ব , কর্তব্য ও অধিকার নিশ্চিতকরন এবং এ সমস্ত সমস্যা সমাধানকল্পে নবি করিম (সাঃ) ইয়সরিবের পৌত্তলিক, ইহূদি,আনসার ও মুহাজিরদের জন্য যে শাসনতন্ত্র প্রনয়ণ করেন তা হলো কিতাব আর রাসুল বা মদিনা সনদ।</a:t>
            </a:r>
          </a:p>
          <a:p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918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262</Words>
  <Application>Microsoft Office PowerPoint</Application>
  <PresentationFormat>Widescreen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পাঠ শিরোনাম </vt:lpstr>
      <vt:lpstr>শিখন 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Saikat</dc:creator>
  <cp:lastModifiedBy>Md Saikat</cp:lastModifiedBy>
  <cp:revision>46</cp:revision>
  <dcterms:created xsi:type="dcterms:W3CDTF">2020-03-28T04:34:01Z</dcterms:created>
  <dcterms:modified xsi:type="dcterms:W3CDTF">2020-03-31T05:17:36Z</dcterms:modified>
</cp:coreProperties>
</file>