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3AC2-0583-44FE-801C-E156BC8FE22F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0"/>
            <a:ext cx="2286000" cy="304693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43000" y="3352800"/>
            <a:ext cx="63850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মাল্টিমিডিয়া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ক্লাসে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সবাইকে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752600"/>
            <a:ext cx="6335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ধন্যবাদ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সবাইকে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1676400"/>
            <a:ext cx="43433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সমাপ্ত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7391400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শিক্ষক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পরিচিতি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নাম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মোঃ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আনোয়ার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হোসেন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পদবীঃ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জুনিয়র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শিক্ষক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প্রতিষ্ঠানঃ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গোবিন্দনগর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ফযলিয়া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ফাজিল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মাদ্রাসা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ছাতক,সুনামগঞ্জ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629400" y="457200"/>
            <a:ext cx="2209800" cy="2819400"/>
          </a:xfrm>
          <a:prstGeom prst="roundRect">
            <a:avLst>
              <a:gd name="adj" fmla="val 18047"/>
            </a:avLst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598165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শ্রেণীঃ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ষষ্ঠ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বিষয়ঃ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গনিত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60578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পাঠ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পরিচিতিঃ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তথ্য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ও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উপাত্ত</a:t>
            </a:r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অধ্যায়ঃ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অষ্টম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19200"/>
            <a:ext cx="5257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তথ্য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কী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???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2004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বিষয়ের</a:t>
            </a:r>
            <a:r>
              <a:rPr lang="en-US" dirty="0" smtClean="0"/>
              <a:t> </a:t>
            </a:r>
            <a:r>
              <a:rPr lang="en-US" dirty="0" err="1" smtClean="0"/>
              <a:t>সংখ্যাত্মক</a:t>
            </a:r>
            <a:r>
              <a:rPr lang="en-US" dirty="0" smtClean="0"/>
              <a:t> </a:t>
            </a:r>
            <a:r>
              <a:rPr lang="en-US" dirty="0" err="1" smtClean="0"/>
              <a:t>পরিমাপ</a:t>
            </a:r>
            <a:endParaRPr lang="en-US" dirty="0" smtClean="0"/>
          </a:p>
          <a:p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/>
              <a:t>গোবিন্দনগর</a:t>
            </a:r>
            <a:r>
              <a:rPr lang="en-US" dirty="0" smtClean="0"/>
              <a:t> </a:t>
            </a:r>
            <a:r>
              <a:rPr lang="en-US" dirty="0" err="1" smtClean="0"/>
              <a:t>মাদ্রাসার</a:t>
            </a:r>
            <a:r>
              <a:rPr lang="en-US" dirty="0" smtClean="0"/>
              <a:t> </a:t>
            </a:r>
            <a:r>
              <a:rPr lang="en-US" dirty="0" err="1" smtClean="0"/>
              <a:t>ষষ্ঠ</a:t>
            </a:r>
            <a:r>
              <a:rPr lang="en-US" dirty="0" smtClean="0"/>
              <a:t> </a:t>
            </a:r>
            <a:r>
              <a:rPr lang="en-US" dirty="0" err="1" smtClean="0"/>
              <a:t>শ্রেণীর</a:t>
            </a:r>
            <a:r>
              <a:rPr lang="en-US" dirty="0" smtClean="0"/>
              <a:t> ১৫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সাময়িক</a:t>
            </a:r>
            <a:r>
              <a:rPr lang="en-US" dirty="0" smtClean="0"/>
              <a:t> </a:t>
            </a:r>
            <a:r>
              <a:rPr lang="en-US" dirty="0" err="1" smtClean="0"/>
              <a:t>পরীক্ষায়</a:t>
            </a:r>
            <a:r>
              <a:rPr lang="en-US" dirty="0" smtClean="0"/>
              <a:t> </a:t>
            </a:r>
            <a:r>
              <a:rPr lang="en-US" dirty="0" err="1" smtClean="0"/>
              <a:t>গনিতে</a:t>
            </a:r>
            <a:r>
              <a:rPr lang="en-US" dirty="0" smtClean="0"/>
              <a:t> </a:t>
            </a:r>
            <a:r>
              <a:rPr lang="en-US" dirty="0" err="1" smtClean="0"/>
              <a:t>প্রাপ্ত</a:t>
            </a:r>
            <a:r>
              <a:rPr lang="en-US" dirty="0" smtClean="0"/>
              <a:t>  </a:t>
            </a:r>
            <a:r>
              <a:rPr lang="en-US" dirty="0" err="1" smtClean="0"/>
              <a:t>নম্বর</a:t>
            </a:r>
            <a:r>
              <a:rPr lang="en-US" dirty="0" smtClean="0"/>
              <a:t> ৪৫,৫৬,৮১,৮৪,৪৬,৬৫,৭১,৪৯,৩৬,৩৩,৬২,৬৪,৫২,৬৭,৭১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2967335"/>
            <a:ext cx="4081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উপাত্ত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কী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????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4114800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পরিসংখ্যানে</a:t>
            </a:r>
            <a:r>
              <a:rPr lang="en-US" dirty="0" smtClean="0"/>
              <a:t> </a:t>
            </a:r>
            <a:r>
              <a:rPr lang="en-US" dirty="0" err="1" smtClean="0"/>
              <a:t>বর্ণিত</a:t>
            </a:r>
            <a:r>
              <a:rPr lang="en-US" dirty="0" smtClean="0"/>
              <a:t> </a:t>
            </a:r>
            <a:r>
              <a:rPr lang="en-US" dirty="0" err="1" smtClean="0"/>
              <a:t>তথ্যসমুহ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ও </a:t>
            </a:r>
            <a:r>
              <a:rPr lang="en-US" dirty="0" err="1" smtClean="0"/>
              <a:t>উপস্থাপন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,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পরিসংখ্যানের</a:t>
            </a:r>
            <a:r>
              <a:rPr lang="en-US" dirty="0" smtClean="0"/>
              <a:t> </a:t>
            </a:r>
            <a:r>
              <a:rPr lang="en-US" dirty="0" err="1" smtClean="0"/>
              <a:t>উপাত্ত</a:t>
            </a:r>
            <a:r>
              <a:rPr lang="en-US" dirty="0" smtClean="0"/>
              <a:t> ।।</a:t>
            </a:r>
          </a:p>
          <a:p>
            <a:endParaRPr lang="en-US" dirty="0" smtClean="0"/>
          </a:p>
          <a:p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মাত্র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প্রকাশিত</a:t>
            </a:r>
            <a:r>
              <a:rPr lang="en-US" dirty="0" smtClean="0"/>
              <a:t> </a:t>
            </a:r>
            <a:r>
              <a:rPr lang="en-US" dirty="0" err="1" smtClean="0"/>
              <a:t>উপাত্ত</a:t>
            </a:r>
            <a:r>
              <a:rPr lang="en-US" dirty="0" smtClean="0"/>
              <a:t> </a:t>
            </a:r>
            <a:r>
              <a:rPr lang="en-US" dirty="0" err="1" smtClean="0"/>
              <a:t>পরিসংখ্যান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।।</a:t>
            </a:r>
          </a:p>
          <a:p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/>
              <a:t>মামুনের</a:t>
            </a:r>
            <a:r>
              <a:rPr lang="en-US" dirty="0" smtClean="0"/>
              <a:t> </a:t>
            </a:r>
            <a:r>
              <a:rPr lang="en-US" dirty="0" err="1" smtClean="0"/>
              <a:t>বয়স</a:t>
            </a:r>
            <a:r>
              <a:rPr lang="en-US" dirty="0" smtClean="0"/>
              <a:t> ১৫ </a:t>
            </a:r>
            <a:r>
              <a:rPr lang="en-US" dirty="0" err="1" smtClean="0"/>
              <a:t>বছর</a:t>
            </a:r>
            <a:r>
              <a:rPr lang="en-US" dirty="0" smtClean="0"/>
              <a:t> </a:t>
            </a:r>
            <a:r>
              <a:rPr lang="en-US" dirty="0" err="1" smtClean="0"/>
              <a:t>পরিসংখ্যান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1" y="609600"/>
            <a:ext cx="8153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বিন্যস্ত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ও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অবিন্যস্ত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উপাত্ত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বলতে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কি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বুঝায়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??? 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276600"/>
            <a:ext cx="350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বিন্যস্ত</a:t>
            </a:r>
            <a:r>
              <a:rPr lang="en-US" dirty="0" smtClean="0"/>
              <a:t> </a:t>
            </a:r>
            <a:r>
              <a:rPr lang="en-US" dirty="0" err="1" smtClean="0"/>
              <a:t>উপাত্তঃ</a:t>
            </a:r>
            <a:r>
              <a:rPr lang="en-US" dirty="0" smtClean="0"/>
              <a:t> </a:t>
            </a:r>
            <a:r>
              <a:rPr lang="en-US" dirty="0" err="1" smtClean="0"/>
              <a:t>উপাত্তসমুহ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মানের</a:t>
            </a:r>
            <a:r>
              <a:rPr lang="en-US" dirty="0" smtClean="0"/>
              <a:t> </a:t>
            </a:r>
            <a:r>
              <a:rPr lang="en-US" dirty="0" err="1" smtClean="0"/>
              <a:t>ক্রমানুসারে</a:t>
            </a:r>
            <a:r>
              <a:rPr lang="en-US" dirty="0" smtClean="0"/>
              <a:t> </a:t>
            </a:r>
            <a:r>
              <a:rPr lang="en-US" dirty="0" err="1" smtClean="0"/>
              <a:t>সাজানো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বিন্যস্ত</a:t>
            </a:r>
            <a:r>
              <a:rPr lang="en-US" dirty="0" smtClean="0"/>
              <a:t> </a:t>
            </a:r>
            <a:r>
              <a:rPr lang="en-US" dirty="0" err="1" smtClean="0"/>
              <a:t>উপাত্ত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।।</a:t>
            </a:r>
          </a:p>
          <a:p>
            <a:endParaRPr lang="en-US" dirty="0" smtClean="0"/>
          </a:p>
          <a:p>
            <a:r>
              <a:rPr lang="en-US" dirty="0" err="1" smtClean="0"/>
              <a:t>যেমনঃ</a:t>
            </a:r>
            <a:r>
              <a:rPr lang="en-US" dirty="0" smtClean="0"/>
              <a:t> ১২,১৪,১৫,১৬,১৭,২০,২২,২৪,২৫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3276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অবিন্যস্ত</a:t>
            </a:r>
            <a:r>
              <a:rPr lang="en-US" dirty="0" smtClean="0"/>
              <a:t> </a:t>
            </a:r>
            <a:r>
              <a:rPr lang="en-US" dirty="0" err="1" smtClean="0"/>
              <a:t>উপাত্তঃ</a:t>
            </a:r>
            <a:r>
              <a:rPr lang="en-US" dirty="0" smtClean="0"/>
              <a:t> </a:t>
            </a:r>
            <a:r>
              <a:rPr lang="en-US" dirty="0" err="1" smtClean="0"/>
              <a:t>উপাত্তসমুহ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মানের</a:t>
            </a:r>
            <a:r>
              <a:rPr lang="en-US" dirty="0" smtClean="0"/>
              <a:t> </a:t>
            </a:r>
            <a:r>
              <a:rPr lang="en-US" dirty="0" err="1" smtClean="0"/>
              <a:t>ক্রমানুসারে</a:t>
            </a:r>
            <a:r>
              <a:rPr lang="en-US" dirty="0" smtClean="0"/>
              <a:t> </a:t>
            </a:r>
            <a:r>
              <a:rPr lang="en-US" dirty="0" err="1" smtClean="0"/>
              <a:t>সাজানো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,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অবিন্যস্ত</a:t>
            </a:r>
            <a:r>
              <a:rPr lang="en-US" dirty="0" smtClean="0"/>
              <a:t> </a:t>
            </a:r>
            <a:r>
              <a:rPr lang="en-US" dirty="0" err="1" smtClean="0"/>
              <a:t>উপাত্ত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।।</a:t>
            </a:r>
          </a:p>
          <a:p>
            <a:r>
              <a:rPr lang="en-US" dirty="0" err="1" smtClean="0"/>
              <a:t>যেমনঃ</a:t>
            </a:r>
            <a:r>
              <a:rPr lang="en-US" dirty="0" smtClean="0"/>
              <a:t> ২১,১০,৪৫,৫২,৭১,১৪,৫২,৬৬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92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92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192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92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5410201" cy="5594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শিখনফলঃ</a:t>
            </a:r>
            <a:endParaRPr lang="en-US" sz="4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১.বাস্তব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জীবনে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তথ্যের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প্রয়োজনীয়তা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বুঝতে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পারবে</a:t>
            </a:r>
            <a:endParaRPr lang="en-US" sz="4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২.বর্তমান </a:t>
            </a:r>
            <a:r>
              <a:rPr lang="en-US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তথ্য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প্রযুক্তির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যুগে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তথ্যের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সঠিক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ব্যবহার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জানতে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পারবে</a:t>
            </a:r>
            <a:r>
              <a:rPr 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en-US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1" y="533400"/>
            <a:ext cx="617893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বাড়ির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কাজ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তথ্য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এবং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উপাত্ত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কী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বিন্যস্ত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ও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অবিন্যস্ত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উপাত্তের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সজ্ঞা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শিখে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আসবে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।।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169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2019-09-27T09:02:00Z</dcterms:created>
  <dcterms:modified xsi:type="dcterms:W3CDTF">2019-09-27T10:53:47Z</dcterms:modified>
</cp:coreProperties>
</file>