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65" r:id="rId6"/>
    <p:sldId id="259" r:id="rId7"/>
    <p:sldId id="263" r:id="rId8"/>
    <p:sldId id="264" r:id="rId9"/>
    <p:sldId id="261" r:id="rId10"/>
    <p:sldId id="262" r:id="rId11"/>
    <p:sldId id="266" r:id="rId12"/>
    <p:sldId id="267" r:id="rId13"/>
    <p:sldId id="268" r:id="rId14"/>
    <p:sldId id="271" r:id="rId15"/>
    <p:sldId id="273" r:id="rId16"/>
    <p:sldId id="281" r:id="rId17"/>
    <p:sldId id="260" r:id="rId18"/>
    <p:sldId id="275" r:id="rId19"/>
    <p:sldId id="277" r:id="rId20"/>
    <p:sldId id="279" r:id="rId21"/>
    <p:sldId id="280" r:id="rId22"/>
    <p:sldId id="27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9AD8-64E7-451E-98F3-EC1623C74C9E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7108-D291-4482-9D1E-9F879000A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9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3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3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5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57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7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1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60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55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7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3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9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90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2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5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5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2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16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97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60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6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2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0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1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98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1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178E-EF69-443E-82A7-C3DF340B3BE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AA096-7F8A-474F-BD1D-65458E11C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970FC-799C-47F4-A868-AEF287BD110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8871-5645-4C31-94EC-CF2C2948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136C-7D04-4187-80D2-A0A0CA9535B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CA74-F60A-4FB5-B24A-5F2D7D12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7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D2EE-EF66-47C4-BF88-10A4455CA142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68B74-552E-4416-A027-58471CDA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6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1050851"/>
            <a:ext cx="9867899" cy="558547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B02940A-2EE5-4B68-8CA2-4A8620EE96C0}"/>
              </a:ext>
            </a:extLst>
          </p:cNvPr>
          <p:cNvSpPr txBox="1"/>
          <p:nvPr/>
        </p:nvSpPr>
        <p:spPr>
          <a:xfrm>
            <a:off x="1714499" y="262585"/>
            <a:ext cx="787284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4000" b="1" dirty="0">
                <a:solidFill>
                  <a:srgbClr val="F414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94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432165"/>
            <a:ext cx="1158812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start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Without+ gerund (v+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291" y="1879744"/>
            <a:ext cx="8507367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Verb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+ or + 2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1029508" y="4682623"/>
            <a:ext cx="10132984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working hard, you will be failure.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525841" y="3713546"/>
            <a:ext cx="6798269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Comp'd 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fail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669834" y="2744469"/>
            <a:ext cx="834939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hard, you will fail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9834" y="5706378"/>
            <a:ext cx="9086605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Comp'd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hard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will be failure.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757" y="397411"/>
            <a:ext cx="1119733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Infinitive (to +v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66" y="1269084"/>
            <a:ext cx="1158812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 +verb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+ and +Sub+ suitable V + ------.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2202873" y="4179512"/>
            <a:ext cx="7786254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worked hard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succeed.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1175210" y="3060376"/>
            <a:ext cx="9354245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He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attentively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 to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2117401" y="2041552"/>
            <a:ext cx="724827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He reads attentively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pass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757" y="5093912"/>
            <a:ext cx="10806544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Comp'd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worked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wanted to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succeed.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8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0549" y="548430"/>
            <a:ext cx="968089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with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899" y="1681634"/>
            <a:ext cx="11588127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 +verb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Adj. + Noun +and +Sub+ suitable V + ----.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2159336" y="2686283"/>
            <a:ext cx="7403316" cy="914400"/>
          </a:xfrm>
          <a:prstGeom prst="downArrow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Tareq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meritorious  student.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1584523" y="3773206"/>
            <a:ext cx="885774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Tareq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student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meritorious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307305" y="4805856"/>
            <a:ext cx="646262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:Runa is an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3469" y="5870821"/>
            <a:ext cx="9328796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Comp'd :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Runa is a girl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5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432165"/>
            <a:ext cx="115881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too + Adjective +to +V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277" y="1268678"/>
            <a:ext cx="1184205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Sub+ V +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Adj. +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+Sub+cannot/ couldnot +v---.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1519313" y="3320289"/>
            <a:ext cx="8483669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He is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cannot walk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2448426" y="2358271"/>
            <a:ext cx="6210665" cy="914400"/>
          </a:xfrm>
          <a:prstGeom prst="downArrow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He is too weak to walk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955" y="5122240"/>
            <a:ext cx="11614693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Comp'd: The boy was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short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could not touch the roof.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420038" y="4234689"/>
            <a:ext cx="868221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The boy was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short to touch the roof.</a:t>
            </a:r>
          </a:p>
        </p:txBody>
      </p:sp>
    </p:spTree>
    <p:extLst>
      <p:ext uri="{BB962C8B-B14F-4D97-AF65-F5344CB8AC3E}">
        <p14:creationId xmlns:p14="http://schemas.microsoft.com/office/powerpoint/2010/main" val="36963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2899" y="337856"/>
            <a:ext cx="789913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simple sentences for practising 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964370" y="1343891"/>
            <a:ext cx="5722431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is wealth.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2209548" y="2239866"/>
            <a:ext cx="6871855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It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health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wealth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2686507" y="3429000"/>
            <a:ext cx="6278156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She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 a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television.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2899" y="4343400"/>
            <a:ext cx="802537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television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bought it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3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132" y="269637"/>
            <a:ext cx="847948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simple sentences for practising 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900480" y="1052945"/>
            <a:ext cx="5980283" cy="1246909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lives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Cumilla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291383" y="2288501"/>
            <a:ext cx="7609233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Cumilla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lives here.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210444" y="3429000"/>
            <a:ext cx="7936860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went to Dhaka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Friday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0362" y="4438457"/>
            <a:ext cx="8451273" cy="57024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It was Friday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went to Dhaka.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8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133" y="269637"/>
            <a:ext cx="854875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 simple sentences for practising 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027898" y="1410663"/>
            <a:ext cx="7614866" cy="870407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bird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sky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413937" y="2342669"/>
            <a:ext cx="8842788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bird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flying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212459" y="3543997"/>
            <a:ext cx="5767081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7898" y="4599565"/>
            <a:ext cx="7924800" cy="57024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saw a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running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80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3474" y="586559"/>
            <a:ext cx="886741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simple sentences for practising.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1623936" y="1408594"/>
            <a:ext cx="8422790" cy="870407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school, I saw the 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boy.</a:t>
            </a:r>
            <a:endParaRPr lang="en-US" sz="2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413937" y="2342669"/>
            <a:ext cx="8842788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Comp’d: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going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school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saw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him.</a:t>
            </a:r>
            <a:endParaRPr lang="en-US" sz="2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031074" y="3324633"/>
            <a:ext cx="982505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came to my house.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155" y="4336545"/>
            <a:ext cx="10592890" cy="57024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Comp’d: I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breakfast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came to my house.</a:t>
            </a:r>
          </a:p>
        </p:txBody>
      </p:sp>
    </p:spTree>
    <p:extLst>
      <p:ext uri="{BB962C8B-B14F-4D97-AF65-F5344CB8AC3E}">
        <p14:creationId xmlns:p14="http://schemas.microsoft.com/office/powerpoint/2010/main" val="7130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9" y="1018911"/>
            <a:ext cx="964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B02940A-2EE5-4B68-8CA2-4A8620EE96C0}"/>
              </a:ext>
            </a:extLst>
          </p:cNvPr>
          <p:cNvSpPr txBox="1"/>
          <p:nvPr/>
        </p:nvSpPr>
        <p:spPr>
          <a:xfrm>
            <a:off x="3565811" y="311025"/>
            <a:ext cx="379095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0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373" y="1329936"/>
            <a:ext cx="992130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 the following simple sentences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1290" y="2225736"/>
            <a:ext cx="9013472" cy="403187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reads attentively to pass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beggar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too ill to beg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hard to earn money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Health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Sitting on chair, the girl was reading on a book.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me, she acted madly.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 being hot, I could not drink it.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273" y="2587826"/>
            <a:ext cx="112914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simple sentences into compound.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works hard to shine in life.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boy is too small to carry the lo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 their playing, it began to rain.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writer took a small cabin.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running fast, you can get the train.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Without giving up smoking, your health will be deteriorated.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sun having set, they stopped playing.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5"/>
          <a:stretch/>
        </p:blipFill>
        <p:spPr>
          <a:xfrm>
            <a:off x="2923308" y="180109"/>
            <a:ext cx="5652655" cy="2407717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815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8435" y="277484"/>
            <a:ext cx="5029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8398" y="1121782"/>
            <a:ext cx="6228010" cy="310854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Manik Chandra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Majumder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Senior Teacher  (English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Gazirhat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Senbag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Noakhali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Mobile No: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01717155169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Email:manikmajumder01@gmail.com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38" y="4753946"/>
            <a:ext cx="1358379" cy="175518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755672" y="4569711"/>
            <a:ext cx="4869364" cy="2123658"/>
          </a:xfrm>
          <a:prstGeom prst="rect">
            <a:avLst/>
          </a:prstGeom>
          <a:solidFill>
            <a:srgbClr val="AE9E7C">
              <a:lumMod val="40000"/>
              <a:lumOff val="60000"/>
            </a:srgb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Class : Nine-Ten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 : English 1st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Time : 50 Minutes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Date :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00/00/2020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546F365-04EA-49AD-955E-FD84C2FCCB91}"/>
              </a:ext>
            </a:extLst>
          </p:cNvPr>
          <p:cNvSpPr/>
          <p:nvPr/>
        </p:nvSpPr>
        <p:spPr>
          <a:xfrm>
            <a:off x="20782" y="0"/>
            <a:ext cx="12171217" cy="6857999"/>
          </a:xfrm>
          <a:prstGeom prst="frame">
            <a:avLst>
              <a:gd name="adj1" fmla="val 146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8" y="1008548"/>
            <a:ext cx="4772025" cy="333500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6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E025889A-EDD1-43FD-89B0-1B6F1670F02F}"/>
              </a:ext>
            </a:extLst>
          </p:cNvPr>
          <p:cNvSpPr/>
          <p:nvPr/>
        </p:nvSpPr>
        <p:spPr>
          <a:xfrm>
            <a:off x="2110965" y="249208"/>
            <a:ext cx="8153400" cy="1066800"/>
          </a:xfrm>
          <a:prstGeom prst="flowChartPunchedTape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A6C3E56-8427-46A2-8A3F-26A3DB2D3EAE}"/>
              </a:ext>
            </a:extLst>
          </p:cNvPr>
          <p:cNvSpPr txBox="1"/>
          <p:nvPr/>
        </p:nvSpPr>
        <p:spPr>
          <a:xfrm>
            <a:off x="3322028" y="5900906"/>
            <a:ext cx="593891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bye</a:t>
            </a:r>
          </a:p>
        </p:txBody>
      </p:sp>
      <p:pic>
        <p:nvPicPr>
          <p:cNvPr id="5" name="Content Placeholder 3" descr="fall-flower-gardens-mums-1024x769.jpg">
            <a:extLst>
              <a:ext uri="{FF2B5EF4-FFF2-40B4-BE49-F238E27FC236}">
                <a16:creationId xmlns:a16="http://schemas.microsoft.com/office/drawing/2014/main" id="{B430F4A8-18EF-430F-A5C9-0EA6F14BF5E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65" y="1574799"/>
            <a:ext cx="8382000" cy="4172051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387636D-E2B5-462C-BB45-9A8BBA4E973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42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127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6341" y="555294"/>
            <a:ext cx="890847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observe the following sentences.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80" y="1479949"/>
            <a:ext cx="1013342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spite of my going his house, he did not meet me.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80" y="2278141"/>
            <a:ext cx="90356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went to his house but he did not meet me.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111" y="3150647"/>
            <a:ext cx="1159177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Though/Although I went to his house, he did not meet me.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180" y="4108757"/>
            <a:ext cx="113689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changes do you observe in the sentences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988" y="5320372"/>
            <a:ext cx="1069117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 Simple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Compound &amp; Complex</a:t>
            </a:r>
          </a:p>
        </p:txBody>
      </p:sp>
    </p:spTree>
    <p:extLst>
      <p:ext uri="{BB962C8B-B14F-4D97-AF65-F5344CB8AC3E}">
        <p14:creationId xmlns:p14="http://schemas.microsoft.com/office/powerpoint/2010/main" val="96341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239" y="4037698"/>
            <a:ext cx="503302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Compound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431" y="4046046"/>
            <a:ext cx="230895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</a:t>
            </a:r>
            <a:endParaRPr lang="en-US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94834" y="4189579"/>
            <a:ext cx="988432" cy="719581"/>
          </a:xfrm>
          <a:prstGeom prst="rightArrow">
            <a:avLst/>
          </a:prstGeom>
          <a:solidFill>
            <a:srgbClr val="002060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1782" y="833983"/>
            <a:ext cx="11249891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8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8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59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544" y="4536227"/>
            <a:ext cx="11152909" cy="218521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end of the lesson the students will be able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28700" marR="0" lvl="0" indent="-1028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dentify simple, compound &amp; complex sentences,</a:t>
            </a:r>
          </a:p>
          <a:p>
            <a:pPr marL="1028700" marR="0" lvl="0" indent="-1028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ake structures of each form of sentences,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028700" marR="0" lvl="0" indent="-1028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hange the simple form into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compound.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53" y="1766266"/>
            <a:ext cx="9673936" cy="264828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2553" y="198035"/>
            <a:ext cx="10106893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 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8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8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8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3020" y="172656"/>
            <a:ext cx="619111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simple sentence to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757431"/>
            <a:ext cx="115881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start 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spite of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65" y="1513662"/>
            <a:ext cx="11704798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Compound: 1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 possessive turn into  sub +being turn into be verb/having turn into have/ main verb with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takes verb according to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 rest of 1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+but + 2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990804" y="4950624"/>
            <a:ext cx="1022819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 not meet him.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716058" y="4057234"/>
            <a:ext cx="10469453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Comp'd: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his house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did not meet me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126665" y="3295236"/>
            <a:ext cx="11956473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my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his house, he did not meet 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6484" y="5782226"/>
            <a:ext cx="9836833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Comp'd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there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could not meet him.</a:t>
            </a:r>
          </a:p>
        </p:txBody>
      </p:sp>
    </p:spTree>
    <p:extLst>
      <p:ext uri="{BB962C8B-B14F-4D97-AF65-F5344CB8AC3E}">
        <p14:creationId xmlns:p14="http://schemas.microsoft.com/office/powerpoint/2010/main" val="20439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892" y="249425"/>
            <a:ext cx="1170479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sentence start with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ecause of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-----------to compound.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29" y="903209"/>
            <a:ext cx="1170479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 possessive turn into  sub +being turn into be verb/having turn into have/ main verb with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takes verb according to 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 rest of 1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+and/and so + 2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555" y="2501504"/>
            <a:ext cx="1179888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(his) being ill,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could not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53" y="3237064"/>
            <a:ext cx="101115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could not 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892" y="5371783"/>
            <a:ext cx="1170479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(his)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hard, he made a good result.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36" y="6076991"/>
            <a:ext cx="99868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hard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made a good result.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853" y="3942272"/>
            <a:ext cx="112498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 could not 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636" y="4677832"/>
            <a:ext cx="1011152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could not  attend meeting.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692" y="259928"/>
            <a:ext cx="118872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Sim. Sent. start with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pre. participle (v+ing /being/ having)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---to comp’d.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45" y="983307"/>
            <a:ext cx="10729199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Compound: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 sub +being turn into be verb/having turn into have/ main verb with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takes verb according to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 +  rest of 1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+and + 2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1552258" y="2615173"/>
            <a:ext cx="8773415" cy="746587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Waking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, I received the phone call.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341550" y="3199684"/>
            <a:ext cx="9194832" cy="817442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woke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received the phone call.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341550" y="3892808"/>
            <a:ext cx="9194832" cy="817442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disappointed, he resigned from the post.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000991" y="4548174"/>
            <a:ext cx="10290464" cy="817442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disappointed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resigned from the post.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787" y="6096727"/>
            <a:ext cx="8905009" cy="504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Comp’d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forgotten him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went to 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1839167" y="5279285"/>
            <a:ext cx="8199598" cy="817442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forgotten him, I went to work.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3BF56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65" y="432165"/>
            <a:ext cx="115881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 sentence start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By+ gerund (v+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----to compound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804" y="1449105"/>
            <a:ext cx="9168271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Verb +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and + 2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clause.</a:t>
            </a:r>
          </a:p>
        </p:txBody>
      </p:sp>
      <p:sp>
        <p:nvSpPr>
          <p:cNvPr id="14" name="Down Arrow Callout 13"/>
          <p:cNvSpPr/>
          <p:nvPr/>
        </p:nvSpPr>
        <p:spPr>
          <a:xfrm>
            <a:off x="1172948" y="4341024"/>
            <a:ext cx="9342112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working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hard, you will be successful.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1694742" y="3393176"/>
            <a:ext cx="8820318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Comp'd 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milk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will get vitamin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879213" y="2514600"/>
            <a:ext cx="8451377" cy="914400"/>
          </a:xfrm>
          <a:prstGeom prst="downArrowCallou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drinking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milk, you will get vitamin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2948" y="5377229"/>
            <a:ext cx="9836833" cy="579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Comp'd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be successful.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 animBg="1"/>
      <p:bldP spid="1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1236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76</cp:revision>
  <dcterms:created xsi:type="dcterms:W3CDTF">2020-03-29T20:41:50Z</dcterms:created>
  <dcterms:modified xsi:type="dcterms:W3CDTF">2020-03-31T09:19:16Z</dcterms:modified>
</cp:coreProperties>
</file>