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28" r:id="rId2"/>
    <p:sldId id="365" r:id="rId3"/>
    <p:sldId id="332" r:id="rId4"/>
    <p:sldId id="334" r:id="rId5"/>
    <p:sldId id="346" r:id="rId6"/>
    <p:sldId id="338" r:id="rId7"/>
    <p:sldId id="296" r:id="rId8"/>
    <p:sldId id="272" r:id="rId9"/>
    <p:sldId id="321" r:id="rId10"/>
    <p:sldId id="306" r:id="rId11"/>
    <p:sldId id="308" r:id="rId12"/>
    <p:sldId id="310" r:id="rId13"/>
    <p:sldId id="312" r:id="rId14"/>
    <p:sldId id="314" r:id="rId15"/>
    <p:sldId id="348" r:id="rId16"/>
    <p:sldId id="352" r:id="rId17"/>
    <p:sldId id="364" r:id="rId18"/>
    <p:sldId id="356" r:id="rId19"/>
    <p:sldId id="358" r:id="rId20"/>
    <p:sldId id="360" r:id="rId21"/>
    <p:sldId id="362" r:id="rId22"/>
    <p:sldId id="350" r:id="rId23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M COMPUTER" initials="SC" lastIdx="1" clrIdx="0">
    <p:extLst>
      <p:ext uri="{19B8F6BF-5375-455C-9EA6-DF929625EA0E}">
        <p15:presenceInfo xmlns:p15="http://schemas.microsoft.com/office/powerpoint/2012/main" userId="SALAM COMP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1" autoAdjust="0"/>
  </p:normalViewPr>
  <p:slideViewPr>
    <p:cSldViewPr>
      <p:cViewPr varScale="1">
        <p:scale>
          <a:sx n="70" d="100"/>
          <a:sy n="70" d="100"/>
        </p:scale>
        <p:origin x="840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9-01-01T00:15:13.092" idx="1">
    <p:pos x="2793" y="2024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F3B83-7A9B-4313-876E-E6BAC87621EE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E246E-DB8D-47D1-BB55-485F3B94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E246E-DB8D-47D1-BB55-485F3B945A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2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4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4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9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6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2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11.jpeg"/><Relationship Id="rId9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81" y="1482852"/>
            <a:ext cx="3340608" cy="3358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0" t="31278" r="12626" b="29625"/>
          <a:stretch/>
        </p:blipFill>
        <p:spPr>
          <a:xfrm>
            <a:off x="5349081" y="2286000"/>
            <a:ext cx="4114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7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2881" y="2179156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ite</a:t>
            </a:r>
            <a:endParaRPr lang="en-US" sz="8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81" y="434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name?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72881" y="2362200"/>
            <a:ext cx="609600" cy="11403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2881" y="5181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2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5281" y="209937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>
                <a:ln w="11430"/>
                <a:solidFill>
                  <a:srgbClr val="07E95D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ion</a:t>
            </a:r>
            <a:endParaRPr lang="en-US" sz="8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81" y="434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name?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49081" y="2209800"/>
            <a:ext cx="533400" cy="1136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2881" y="5181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6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8932" y="2015342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ango</a:t>
            </a:r>
            <a:endParaRPr lang="en-US" sz="8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81" y="434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name?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088932" y="2362200"/>
            <a:ext cx="869749" cy="9765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2881" y="5181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6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0481" y="1995875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solidFill>
                  <a:srgbClr val="9170D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et</a:t>
            </a:r>
            <a:endParaRPr lang="en-US" sz="8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81" y="434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name?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20481" y="2286000"/>
            <a:ext cx="609600" cy="1033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2881" y="5181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3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281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1443" y="2017931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range</a:t>
            </a:r>
            <a:endParaRPr lang="en-US" sz="8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2881" y="4343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name?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01443" y="2362200"/>
            <a:ext cx="628638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62881" y="5181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the letter’s 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7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681" y="5875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40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9281" y="6490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What’s the letter’s name/sound?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7185" y="4314326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</a:t>
            </a:r>
            <a:endParaRPr lang="en-US" sz="32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281" y="1583318"/>
            <a:ext cx="3499104" cy="273100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0073481" y="533400"/>
            <a:ext cx="1143000" cy="1524000"/>
            <a:chOff x="10073481" y="533400"/>
            <a:chExt cx="1143000" cy="1524000"/>
          </a:xfrm>
        </p:grpSpPr>
        <p:sp>
          <p:nvSpPr>
            <p:cNvPr id="9" name="Rectangle 8"/>
            <p:cNvSpPr/>
            <p:nvPr/>
          </p:nvSpPr>
          <p:spPr>
            <a:xfrm>
              <a:off x="10073481" y="646298"/>
              <a:ext cx="1143000" cy="14111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149681" y="533400"/>
              <a:ext cx="9906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en-US" sz="8800" spc="50" dirty="0">
                  <a:ln w="11430"/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8800" spc="50" dirty="0">
                <a:ln w="11430"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67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4300353" y="1129139"/>
            <a:ext cx="2784132" cy="5195461"/>
            <a:chOff x="4012749" y="900539"/>
            <a:chExt cx="2784132" cy="5195461"/>
          </a:xfrm>
        </p:grpSpPr>
        <p:grpSp>
          <p:nvGrpSpPr>
            <p:cNvPr id="10" name="Group 9"/>
            <p:cNvGrpSpPr/>
            <p:nvPr/>
          </p:nvGrpSpPr>
          <p:grpSpPr>
            <a:xfrm>
              <a:off x="4851911" y="996009"/>
              <a:ext cx="1102068" cy="703021"/>
              <a:chOff x="6826279" y="-53918"/>
              <a:chExt cx="2843333" cy="703021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6826279" y="-53918"/>
                <a:ext cx="2843333" cy="665823"/>
              </a:xfrm>
              <a:prstGeom prst="roundRect">
                <a:avLst>
                  <a:gd name="adj" fmla="val 10000"/>
                </a:avLst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4"/>
              <p:cNvSpPr/>
              <p:nvPr/>
            </p:nvSpPr>
            <p:spPr>
              <a:xfrm>
                <a:off x="6845781" y="22282"/>
                <a:ext cx="2804331" cy="6268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k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860415" y="2076901"/>
              <a:ext cx="1086006" cy="742499"/>
              <a:chOff x="6826279" y="-53918"/>
              <a:chExt cx="2843333" cy="742499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6826279" y="-53918"/>
                <a:ext cx="2843333" cy="665823"/>
              </a:xfrm>
              <a:prstGeom prst="roundRect">
                <a:avLst>
                  <a:gd name="adj" fmla="val 10000"/>
                </a:avLst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ounded Rectangle 4"/>
              <p:cNvSpPr/>
              <p:nvPr/>
            </p:nvSpPr>
            <p:spPr>
              <a:xfrm>
                <a:off x="6845782" y="61760"/>
                <a:ext cx="2804330" cy="6268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l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59575" y="3145716"/>
              <a:ext cx="1134135" cy="703021"/>
              <a:chOff x="6826279" y="-53918"/>
              <a:chExt cx="2843333" cy="703021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6826279" y="-53918"/>
                <a:ext cx="2843333" cy="665823"/>
              </a:xfrm>
              <a:prstGeom prst="roundRect">
                <a:avLst>
                  <a:gd name="adj" fmla="val 10000"/>
                </a:avLst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ounded Rectangle 4"/>
              <p:cNvSpPr/>
              <p:nvPr/>
            </p:nvSpPr>
            <p:spPr>
              <a:xfrm>
                <a:off x="6845781" y="22282"/>
                <a:ext cx="2804331" cy="6268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m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4851911" y="4169631"/>
              <a:ext cx="1141799" cy="703021"/>
              <a:chOff x="6826279" y="-53918"/>
              <a:chExt cx="2843333" cy="703021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6826279" y="-53918"/>
                <a:ext cx="2843333" cy="665823"/>
              </a:xfrm>
              <a:prstGeom prst="roundRect">
                <a:avLst>
                  <a:gd name="adj" fmla="val 10000"/>
                </a:avLst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Rounded Rectangle 4"/>
              <p:cNvSpPr/>
              <p:nvPr/>
            </p:nvSpPr>
            <p:spPr>
              <a:xfrm>
                <a:off x="6845781" y="22282"/>
                <a:ext cx="2804331" cy="6268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4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859575" y="5240579"/>
              <a:ext cx="1134135" cy="665823"/>
              <a:chOff x="6826279" y="-53918"/>
              <a:chExt cx="2843333" cy="665823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6826279" y="-53918"/>
                <a:ext cx="2843333" cy="665823"/>
              </a:xfrm>
              <a:prstGeom prst="roundRect">
                <a:avLst>
                  <a:gd name="adj" fmla="val 10000"/>
                </a:avLst>
              </a:prstGeom>
              <a:noFill/>
              <a:ln>
                <a:solidFill>
                  <a:srgbClr val="FF00FF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Rounded Rectangle 4"/>
              <p:cNvSpPr/>
              <p:nvPr/>
            </p:nvSpPr>
            <p:spPr>
              <a:xfrm>
                <a:off x="6845781" y="-36697"/>
                <a:ext cx="2804331" cy="62682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endParaRPr lang="en-US" sz="4400" kern="1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 flipH="1">
              <a:off x="4053681" y="900539"/>
              <a:ext cx="738612" cy="91440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 flipH="1">
              <a:off x="4053681" y="1981200"/>
              <a:ext cx="738612" cy="91440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 flipH="1">
              <a:off x="4025799" y="3048000"/>
              <a:ext cx="738612" cy="91440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 flipH="1">
              <a:off x="4012749" y="4060795"/>
              <a:ext cx="738612" cy="9144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 flipH="1">
              <a:off x="4036137" y="5181600"/>
              <a:ext cx="738612" cy="9144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>
              <a:off x="6075813" y="963954"/>
              <a:ext cx="696138" cy="9144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>
              <a:off x="6099201" y="1981200"/>
              <a:ext cx="696138" cy="91440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>
              <a:off x="6100743" y="3048000"/>
              <a:ext cx="696138" cy="91440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>
              <a:off x="6100743" y="4038600"/>
              <a:ext cx="696138" cy="91440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3"/>
            <a:srcRect l="62248" t="12789" r="29305" b="14402"/>
            <a:stretch/>
          </p:blipFill>
          <p:spPr>
            <a:xfrm>
              <a:off x="6100743" y="5124457"/>
              <a:ext cx="696138" cy="914400"/>
            </a:xfrm>
            <a:prstGeom prst="rect">
              <a:avLst/>
            </a:prstGeom>
          </p:spPr>
        </p:pic>
      </p:grpSp>
      <p:sp>
        <p:nvSpPr>
          <p:cNvPr id="49" name="TextBox 48"/>
          <p:cNvSpPr txBox="1"/>
          <p:nvPr/>
        </p:nvSpPr>
        <p:spPr>
          <a:xfrm>
            <a:off x="7101681" y="123239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king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01681" y="2295746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ladder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01681" y="3330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mouse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01681" y="4343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nest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01681" y="53881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ox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57289" y="1143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key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98285" y="2286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leaf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98285" y="3330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mug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63081" y="5410200"/>
            <a:ext cx="173540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smtClean="0">
                <a:ln w="11430"/>
                <a:latin typeface="Times New Roman" pitchFamily="18" charset="0"/>
                <a:cs typeface="Times New Roman" pitchFamily="18" charset="0"/>
              </a:rPr>
              <a:t>owl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98285" y="4343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spc="50" dirty="0" smtClean="0">
                <a:ln w="11430"/>
                <a:latin typeface="Times New Roman" pitchFamily="18" charset="0"/>
                <a:cs typeface="Times New Roman" pitchFamily="18" charset="0"/>
              </a:rPr>
              <a:t>nut</a:t>
            </a:r>
            <a:endParaRPr lang="en-US" sz="4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56" descr="king.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14178" y="1176840"/>
            <a:ext cx="821103" cy="843395"/>
          </a:xfrm>
          <a:prstGeom prst="rect">
            <a:avLst/>
          </a:prstGeom>
        </p:spPr>
      </p:pic>
      <p:pic>
        <p:nvPicPr>
          <p:cNvPr id="63" name="Picture 62" descr="imagesqww.jpg"/>
          <p:cNvPicPr>
            <a:picLocks noChangeAspect="1"/>
          </p:cNvPicPr>
          <p:nvPr/>
        </p:nvPicPr>
        <p:blipFill>
          <a:blip r:embed="rId5" cstate="print"/>
          <a:srcRect l="24078" r="25282"/>
          <a:stretch>
            <a:fillRect/>
          </a:stretch>
        </p:blipFill>
        <p:spPr>
          <a:xfrm flipH="1">
            <a:off x="8625681" y="2209800"/>
            <a:ext cx="672163" cy="788914"/>
          </a:xfrm>
          <a:prstGeom prst="rect">
            <a:avLst/>
          </a:prstGeom>
        </p:spPr>
      </p:pic>
      <p:pic>
        <p:nvPicPr>
          <p:cNvPr id="64" name="Picture 63" descr="indexttt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01881" y="3200400"/>
            <a:ext cx="842646" cy="842646"/>
          </a:xfrm>
          <a:prstGeom prst="rect">
            <a:avLst/>
          </a:prstGeom>
        </p:spPr>
      </p:pic>
      <p:pic>
        <p:nvPicPr>
          <p:cNvPr id="65" name="Picture 64" descr="Picture1887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20881" y="4480549"/>
            <a:ext cx="1132174" cy="692959"/>
          </a:xfrm>
          <a:prstGeom prst="rect">
            <a:avLst/>
          </a:prstGeom>
        </p:spPr>
      </p:pic>
      <p:pic>
        <p:nvPicPr>
          <p:cNvPr id="66" name="Picture 65" descr="imageskkkkk.jpg"/>
          <p:cNvPicPr>
            <a:picLocks noChangeAspect="1"/>
          </p:cNvPicPr>
          <p:nvPr/>
        </p:nvPicPr>
        <p:blipFill>
          <a:blip r:embed="rId8" cstate="print"/>
          <a:srcRect t="9436" b="11927"/>
          <a:stretch>
            <a:fillRect/>
          </a:stretch>
        </p:blipFill>
        <p:spPr>
          <a:xfrm flipH="1">
            <a:off x="8473281" y="5346389"/>
            <a:ext cx="961351" cy="7874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94" y="949047"/>
            <a:ext cx="1191018" cy="1191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082" y="2122636"/>
            <a:ext cx="1545207" cy="10286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803" y="3211476"/>
            <a:ext cx="1104900" cy="1104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150" y="4343400"/>
            <a:ext cx="1257106" cy="8335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426" y="5181600"/>
            <a:ext cx="687654" cy="10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2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131" y="533400"/>
            <a:ext cx="438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say.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68681" y="152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kite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9481" y="152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5681" y="1524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mango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6881" y="152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7881" y="1524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orange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4628" y="262492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kite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4081" y="259579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50855" y="2624927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mango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0755" y="262492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3281" y="2577458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orange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68681" y="3635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kite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9481" y="3635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5681" y="363551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mango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6881" y="3635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77881" y="3635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orange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24628" y="469566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kite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54081" y="466653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lion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450855" y="4695669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mango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40755" y="469566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3281" y="4648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orange </a:t>
            </a:r>
          </a:p>
        </p:txBody>
      </p:sp>
    </p:spTree>
    <p:extLst>
      <p:ext uri="{BB962C8B-B14F-4D97-AF65-F5344CB8AC3E}">
        <p14:creationId xmlns:p14="http://schemas.microsoft.com/office/powerpoint/2010/main" val="235920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3681" y="1453875"/>
            <a:ext cx="364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3138" y="683780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6449" y="3965249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9681" y="4027438"/>
            <a:ext cx="2460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সিংহ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824118" y="4412159"/>
            <a:ext cx="416787" cy="0"/>
          </a:xfrm>
          <a:prstGeom prst="line">
            <a:avLst/>
          </a:prstGeom>
          <a:ln w="38100">
            <a:solidFill>
              <a:srgbClr val="917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3415" y="4996003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imagesd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353642" y="2223970"/>
            <a:ext cx="2076273" cy="157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2881" y="1434405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77481" y="1434405"/>
            <a:ext cx="62384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7281" y="1459468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82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46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241581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lion.</a:t>
            </a:r>
            <a:endParaRPr lang="en-US" sz="3600" spc="50" dirty="0">
              <a:ln w="11430"/>
              <a:solidFill>
                <a:srgbClr val="241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35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970" y="4191000"/>
            <a:ext cx="6009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Find out the correct word.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5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6699" y="1446936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7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loin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60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1481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lione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11281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lino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134" y="2819400"/>
            <a:ext cx="3234548" cy="13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063081" y="4957528"/>
            <a:ext cx="1072481" cy="990600"/>
          </a:xfrm>
          <a:prstGeom prst="ellipse">
            <a:avLst/>
          </a:prstGeom>
          <a:noFill/>
          <a:ln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995320" y="578697"/>
            <a:ext cx="1364467" cy="752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815465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loni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-3.7037E-6 L -0.18099 0.214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50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116E-6 4.07407E-6 L 0.32481 0.2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41" y="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2297 0.21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8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5311E-6 -3.7037E-6 L -0.39235 0.210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17" y="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  <p:bldP spid="34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67481" y="2537698"/>
            <a:ext cx="5257800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Md.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Mushfikur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Rahman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PARGOBINDOPUR GOVT. PRIMARY SCHOOL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BIRAMPUR,DINAJPUR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25281" y="1981200"/>
            <a:ext cx="6034882" cy="2504238"/>
            <a:chOff x="5272881" y="2133600"/>
            <a:chExt cx="6187282" cy="235693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87005"/>
              <a:ext cx="6187282" cy="13035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Lesson : Alphabet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Parts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of the lesson: K-O(Activity-A)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No-7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6002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7526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812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081" y="537582"/>
            <a:ext cx="2242012" cy="20001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927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364" y="1863141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198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1081" y="4832466"/>
            <a:ext cx="1480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লায়ন</a:t>
            </a:r>
            <a:endParaRPr lang="en-US" sz="3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20706" y="4832466"/>
            <a:ext cx="17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সিংহ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382868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0364" y="1862015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li--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47281" y="1886725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lio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7281" y="1874933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--ion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2081" y="1447800"/>
            <a:ext cx="786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533400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882" y="2438400"/>
            <a:ext cx="3429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3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47831" y="2957782"/>
            <a:ext cx="6934520" cy="1284830"/>
            <a:chOff x="700881" y="2895600"/>
            <a:chExt cx="7621433" cy="1480868"/>
          </a:xfrm>
        </p:grpSpPr>
        <p:pic>
          <p:nvPicPr>
            <p:cNvPr id="3" name="Picture 2" descr="images.jpg"/>
            <p:cNvPicPr>
              <a:picLocks noChangeAspect="1"/>
            </p:cNvPicPr>
            <p:nvPr/>
          </p:nvPicPr>
          <p:blipFill rotWithShape="1">
            <a:blip r:embed="rId2"/>
            <a:srcRect t="7608" b="49282"/>
            <a:stretch/>
          </p:blipFill>
          <p:spPr>
            <a:xfrm>
              <a:off x="700881" y="2895600"/>
              <a:ext cx="4191000" cy="1295400"/>
            </a:xfrm>
            <a:prstGeom prst="rect">
              <a:avLst/>
            </a:prstGeom>
          </p:spPr>
        </p:pic>
        <p:pic>
          <p:nvPicPr>
            <p:cNvPr id="4" name="Picture 3" descr="images.jpg"/>
            <p:cNvPicPr>
              <a:picLocks noChangeAspect="1"/>
            </p:cNvPicPr>
            <p:nvPr/>
          </p:nvPicPr>
          <p:blipFill rotWithShape="1">
            <a:blip r:embed="rId2"/>
            <a:srcRect l="18182" t="50718"/>
            <a:stretch/>
          </p:blipFill>
          <p:spPr>
            <a:xfrm>
              <a:off x="4893314" y="2895600"/>
              <a:ext cx="3429000" cy="1480868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360764" y="1934101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8054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8281" y="138428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I’m fine! I’m great today.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681" y="533400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greetings song. 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1981"/>
          <a:stretch/>
        </p:blipFill>
        <p:spPr>
          <a:xfrm>
            <a:off x="8168481" y="1590133"/>
            <a:ext cx="1545648" cy="300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7015" y="22860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400" spc="50" dirty="0" err="1">
                <a:ln w="11430"/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4400" spc="50" dirty="0">
              <a:ln w="11430"/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6659" y="34290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400" spc="50" dirty="0" err="1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4400" spc="50" dirty="0">
              <a:ln w="11430"/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9747" y="2320059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spc="50" dirty="0" err="1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4400" spc="50" dirty="0">
              <a:ln w="11430"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30527" y="344203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smtClean="0">
                <a:ln w="11430"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spc="50" dirty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1616" y="344203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4400" spc="50" dirty="0" err="1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US" sz="4400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914" y="142571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What’s the name of the letter?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4493" y="2287388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spc="50" dirty="0" err="1" smtClean="0">
                <a:ln w="11430"/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400" spc="50" dirty="0">
              <a:ln w="11430"/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8547" y="3444402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smtClean="0">
                <a:ln w="11430"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spc="50" dirty="0" smtClean="0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4400" spc="50" dirty="0">
              <a:ln w="11430"/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1761" y="2294023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smtClean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spc="50" dirty="0" smtClean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4400" spc="50" dirty="0">
              <a:ln w="11430"/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6678" y="3444402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spc="50" dirty="0" err="1" smtClean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4400" spc="50" dirty="0">
              <a:ln w="11430"/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22270" y="2294023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 err="1" smtClean="0">
                <a:ln w="11430"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400" spc="50" dirty="0" err="1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4400" spc="50" dirty="0">
              <a:ln w="11430"/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6770" y="4495800"/>
            <a:ext cx="9836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Now try to say-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can be the topic of our today’s lesson?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8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1681" y="1639551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today’s lesson is--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81" y="3276600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5081" y="2438400"/>
            <a:ext cx="4232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Alphabet (K-O)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91481" y="64014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LEARNING OUTCOMES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" y="1350765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081" y="2011740"/>
            <a:ext cx="1075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1.1.1 become familiar with English sounds by listening to common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English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words.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881" y="2868811"/>
            <a:ext cx="10683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the teacher simple words and phrases with proper sounds  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and stress.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1.1.2 say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words and phrases with proper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sounds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281" y="4145340"/>
            <a:ext cx="10835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1.2.1 recognize and read the alphabet both small and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capital (non-cursive)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1.3.1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recognize and read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names of objects having the same initial and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final sounds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0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t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279" y="2930649"/>
            <a:ext cx="1176802" cy="1369164"/>
          </a:xfrm>
          <a:prstGeom prst="rect">
            <a:avLst/>
          </a:prstGeom>
        </p:spPr>
      </p:pic>
      <p:pic>
        <p:nvPicPr>
          <p:cNvPr id="3" name="Picture 2" descr="imagesd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731359" y="2895435"/>
            <a:ext cx="1867031" cy="1468154"/>
          </a:xfrm>
          <a:prstGeom prst="rect">
            <a:avLst/>
          </a:prstGeom>
        </p:spPr>
      </p:pic>
      <p:pic>
        <p:nvPicPr>
          <p:cNvPr id="4" name="Picture 3" descr="images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20481" y="2930649"/>
            <a:ext cx="1600200" cy="1470268"/>
          </a:xfrm>
          <a:prstGeom prst="rect">
            <a:avLst/>
          </a:prstGeom>
        </p:spPr>
      </p:pic>
      <p:pic>
        <p:nvPicPr>
          <p:cNvPr id="5" name="Picture 4" descr="images6578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96564" y="2667000"/>
            <a:ext cx="1733917" cy="1733917"/>
          </a:xfrm>
          <a:prstGeom prst="rect">
            <a:avLst/>
          </a:prstGeom>
        </p:spPr>
      </p:pic>
      <p:pic>
        <p:nvPicPr>
          <p:cNvPr id="6" name="Picture 5" descr="images12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540081" y="2930649"/>
            <a:ext cx="1294843" cy="1466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9481" y="1600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081" y="1524000"/>
            <a:ext cx="3048000" cy="7225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3281" y="1752600"/>
            <a:ext cx="2205317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smtClean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66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spc="50" dirty="0" err="1" smtClean="0">
                <a:ln w="11430"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6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481" y="4482176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ite</a:t>
            </a:r>
            <a:endParaRPr lang="en-US" sz="44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imagestt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9481" y="2991930"/>
            <a:ext cx="1066800" cy="12411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3081" y="1793796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smtClean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6600" spc="50" dirty="0" smtClean="0">
                <a:ln w="11430"/>
                <a:blipFill>
                  <a:blip r:embed="rId4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spc="50" dirty="0" err="1" smtClean="0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6600" spc="50" dirty="0">
              <a:ln w="11430"/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6881" y="4474735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4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ion</a:t>
            </a:r>
            <a:endParaRPr lang="en-US" sz="44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imagesdf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910681" y="3213748"/>
            <a:ext cx="1524000" cy="11545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15681" y="1793796"/>
            <a:ext cx="1981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smtClean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600" spc="50" dirty="0" smtClean="0">
                <a:ln w="11430"/>
                <a:blipFill>
                  <a:blip r:embed="rId4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6600" spc="50" dirty="0">
              <a:ln w="11430"/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1881" y="4474735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ango</a:t>
            </a:r>
            <a:endParaRPr lang="en-US" sz="44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images4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44281" y="3043863"/>
            <a:ext cx="1524000" cy="14002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01681" y="1828800"/>
            <a:ext cx="1981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600" spc="50" dirty="0" smtClean="0">
                <a:ln w="11430"/>
                <a:blipFill>
                  <a:blip r:embed="rId4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spc="50" dirty="0" smtClean="0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6600" spc="50" dirty="0">
              <a:ln w="11430"/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5081" y="4474735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  <a:endParaRPr lang="en-US" sz="44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 descr="images65789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01681" y="2936796"/>
            <a:ext cx="1600200" cy="1600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59081" y="18288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600" spc="50" dirty="0" smtClean="0">
                <a:ln w="11430"/>
                <a:blipFill>
                  <a:blip r:embed="rId4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spc="50" dirty="0" smtClean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6600" spc="50" dirty="0">
              <a:ln w="11430"/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35281" y="4474734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4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range</a:t>
            </a:r>
            <a:endParaRPr lang="en-US" sz="4400" b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images12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463881" y="2991930"/>
            <a:ext cx="1295400" cy="137636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29481" y="56388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spc="50" dirty="0" smtClean="0">
                <a:ln w="11430"/>
                <a:latin typeface="Times New Roman" pitchFamily="18" charset="0"/>
                <a:cs typeface="Times New Roman" pitchFamily="18" charset="0"/>
              </a:rPr>
              <a:t>Now repeat after me.</a:t>
            </a:r>
            <a:endParaRPr lang="en-US" sz="32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7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7681" y="2870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3081" y="2854404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60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spc="50" dirty="0">
              <a:ln w="11430"/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8081" y="2854404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0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spc="50" dirty="0">
              <a:ln w="11430"/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5481" y="2854404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60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59081" y="28194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0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spc="50" dirty="0">
              <a:ln w="11430"/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8081" y="2870537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6000" spc="50" dirty="0" smtClean="0">
                <a:ln w="11430"/>
                <a:blipFill>
                  <a:blip r:embed="rId3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6481" y="2854404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0081" y="2854404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35081" y="2854404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07E95D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68681" y="2844463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spc="50" dirty="0">
                <a:ln w="11430"/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53281" y="1371600"/>
            <a:ext cx="4572000" cy="12852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91481" y="2133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Capital letters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87281" y="4572000"/>
            <a:ext cx="4572000" cy="128522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35081" y="5334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spc="50" dirty="0" smtClean="0">
                <a:ln w="11430"/>
                <a:latin typeface="Times New Roman" pitchFamily="18" charset="0"/>
                <a:cs typeface="Times New Roman" pitchFamily="18" charset="0"/>
              </a:rPr>
              <a:t>Small letters</a:t>
            </a:r>
            <a:endParaRPr lang="en-US" sz="2800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9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1258E-7 -2.59259E-6 L 0.00328 -0.225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11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6931E-6 2.22222E-6 L -0.09187 -0.223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3" y="-111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5133E-6 2.22222E-6 L -0.19029 -0.2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5" y="-111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7915E-6 2.22222E-6 L -0.27888 -0.223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4" y="-111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697E-6 4.81481E-6 L -0.40027 -0.218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14" y="-109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0519E-6 -1.11111E-6 L 0.42324 0.243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2" y="1215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294E-6 2.22222E-6 L 0.33137 0.243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9" y="121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552E-6 2.22222E-6 L 0.20013 0.243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7" y="1215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3431E-6 2.22222E-6 L 0.11484 0.2430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2" y="1215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0827E-6 1.11111E-6 L -0.00985 0.2444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485</Words>
  <Application>Microsoft Office PowerPoint</Application>
  <PresentationFormat>Custom</PresentationFormat>
  <Paragraphs>165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NikoshLightBAN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IT-PARK</cp:lastModifiedBy>
  <cp:revision>132</cp:revision>
  <dcterms:created xsi:type="dcterms:W3CDTF">2006-08-16T00:00:00Z</dcterms:created>
  <dcterms:modified xsi:type="dcterms:W3CDTF">2020-03-31T15:46:56Z</dcterms:modified>
</cp:coreProperties>
</file>