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6"/>
  </p:notesMasterIdLst>
  <p:sldIdLst>
    <p:sldId id="258" r:id="rId2"/>
    <p:sldId id="259" r:id="rId3"/>
    <p:sldId id="268" r:id="rId4"/>
    <p:sldId id="273" r:id="rId5"/>
    <p:sldId id="274" r:id="rId6"/>
    <p:sldId id="290" r:id="rId7"/>
    <p:sldId id="291" r:id="rId8"/>
    <p:sldId id="292" r:id="rId9"/>
    <p:sldId id="296" r:id="rId10"/>
    <p:sldId id="295" r:id="rId11"/>
    <p:sldId id="297" r:id="rId12"/>
    <p:sldId id="298" r:id="rId13"/>
    <p:sldId id="284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>
        <p:scale>
          <a:sx n="70" d="100"/>
          <a:sy n="70" d="100"/>
        </p:scale>
        <p:origin x="-71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BAD44-C948-4C7A-808A-6AF1688AEB3E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B924F-11BA-491A-8711-BCCF86A74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84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931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522-203C-4E5C-86D1-353143E539F3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026DB14-4263-4CAC-8D48-04FB81E29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Frame 13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42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nammuktopaath20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imated-flower-image-006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7725" y="876300"/>
            <a:ext cx="9279644" cy="52632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257" y="287383"/>
            <a:ext cx="11678193" cy="6309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ক্লাসে সবাইকে</a:t>
            </a:r>
          </a:p>
          <a:p>
            <a:pPr algn="ctr"/>
            <a:r>
              <a:rPr lang="bn-BD" sz="1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199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94820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450" y="914400"/>
            <a:ext cx="5448300" cy="14668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500" y="2971800"/>
            <a:ext cx="944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সরলকোণ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238250"/>
            <a:ext cx="11599415" cy="6477000"/>
            <a:chOff x="305295" y="3070746"/>
            <a:chExt cx="7680465" cy="3323827"/>
          </a:xfrm>
        </p:grpSpPr>
        <p:grpSp>
          <p:nvGrpSpPr>
            <p:cNvPr id="3" name="Group 196"/>
            <p:cNvGrpSpPr/>
            <p:nvPr/>
          </p:nvGrpSpPr>
          <p:grpSpPr>
            <a:xfrm>
              <a:off x="305295" y="3215447"/>
              <a:ext cx="7680465" cy="3179126"/>
              <a:chOff x="305295" y="3215447"/>
              <a:chExt cx="7680465" cy="3179126"/>
            </a:xfrm>
          </p:grpSpPr>
          <p:grpSp>
            <p:nvGrpSpPr>
              <p:cNvPr id="8" name="Group 125"/>
              <p:cNvGrpSpPr/>
              <p:nvPr/>
            </p:nvGrpSpPr>
            <p:grpSpPr>
              <a:xfrm>
                <a:off x="1627632" y="3215447"/>
                <a:ext cx="3316224" cy="2289241"/>
                <a:chOff x="640080" y="3166679"/>
                <a:chExt cx="3316224" cy="2289241"/>
              </a:xfrm>
            </p:grpSpPr>
            <p:sp>
              <p:nvSpPr>
                <p:cNvPr id="20" name="Isosceles Triangle 19"/>
                <p:cNvSpPr/>
                <p:nvPr/>
              </p:nvSpPr>
              <p:spPr>
                <a:xfrm>
                  <a:off x="640080" y="3566160"/>
                  <a:ext cx="3316224" cy="1353312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>
                  <a:off x="1152144" y="4334256"/>
                  <a:ext cx="365760" cy="1121664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6958182">
                  <a:off x="1556391" y="2892635"/>
                  <a:ext cx="874803" cy="14228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13193567">
                  <a:off x="3084614" y="3923943"/>
                  <a:ext cx="708793" cy="1108154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127504" y="3651504"/>
                  <a:ext cx="304800" cy="365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dirty="0" smtClean="0"/>
                    <a:t>1</a:t>
                  </a:r>
                  <a:endParaRPr lang="en-GB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109472" y="4498848"/>
                  <a:ext cx="304800" cy="365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dirty="0" smtClean="0"/>
                    <a:t>3</a:t>
                  </a:r>
                  <a:endParaRPr lang="en-GB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102864" y="4480560"/>
                  <a:ext cx="304800" cy="365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dirty="0" smtClean="0"/>
                    <a:t>2</a:t>
                  </a:r>
                  <a:endParaRPr lang="en-GB" dirty="0"/>
                </a:p>
              </p:txBody>
            </p:sp>
          </p:grpSp>
          <p:cxnSp>
            <p:nvCxnSpPr>
              <p:cNvPr id="9" name="Straight Arrow Connector 8"/>
              <p:cNvCxnSpPr/>
              <p:nvPr/>
            </p:nvCxnSpPr>
            <p:spPr>
              <a:xfrm>
                <a:off x="1511808" y="3889248"/>
                <a:ext cx="609600" cy="8534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499616" y="3889248"/>
                <a:ext cx="1615440" cy="60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 rot="19162375">
                <a:off x="305295" y="3608323"/>
                <a:ext cx="2072166" cy="300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বিপরীত অন্তঃস্থ কোণ </a:t>
                </a:r>
                <a:endParaRPr lang="en-GB" sz="3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Arc 11"/>
              <p:cNvSpPr/>
              <p:nvPr/>
            </p:nvSpPr>
            <p:spPr>
              <a:xfrm rot="20763747">
                <a:off x="3025840" y="4232725"/>
                <a:ext cx="2801634" cy="2161848"/>
              </a:xfrm>
              <a:prstGeom prst="arc">
                <a:avLst>
                  <a:gd name="adj1" fmla="val 16200000"/>
                  <a:gd name="adj2" fmla="val 21349548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H="1">
                <a:off x="5158854" y="4158200"/>
                <a:ext cx="1698509" cy="50933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693408" y="3901440"/>
                <a:ext cx="1292352" cy="331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বহিঃস্থ কোণ </a:t>
                </a:r>
                <a:endParaRPr lang="en-GB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57871" y="4781267"/>
                <a:ext cx="313899" cy="331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/>
                  <a:t>B</a:t>
                </a:r>
                <a:endParaRPr lang="en-GB" sz="36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35858" y="4960962"/>
                <a:ext cx="382137" cy="331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/>
                  <a:t>C</a:t>
                </a:r>
                <a:endParaRPr lang="en-GB" sz="36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308377" y="5045124"/>
                <a:ext cx="382137" cy="331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/>
                  <a:t>D</a:t>
                </a:r>
                <a:endParaRPr lang="en-GB" sz="3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086669" y="3223147"/>
                <a:ext cx="382137" cy="331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/>
                  <a:t>A</a:t>
                </a:r>
                <a:endParaRPr lang="en-GB" sz="3600" dirty="0"/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4858603" y="4967785"/>
                <a:ext cx="2770495" cy="272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" name="Straight Arrow Connector 3"/>
            <p:cNvCxnSpPr/>
            <p:nvPr/>
          </p:nvCxnSpPr>
          <p:spPr>
            <a:xfrm flipH="1">
              <a:off x="3425589" y="3330053"/>
              <a:ext cx="1419367" cy="6005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2402006" y="3357349"/>
              <a:ext cx="2429302" cy="12828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endCxn id="26" idx="1"/>
            </p:cNvCxnSpPr>
            <p:nvPr/>
          </p:nvCxnSpPr>
          <p:spPr>
            <a:xfrm flipH="1">
              <a:off x="4090416" y="3330054"/>
              <a:ext cx="754539" cy="13821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872252" y="3070746"/>
              <a:ext cx="1435870" cy="300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অন্তঃস্থ কোণ </a:t>
              </a:r>
              <a:endParaRPr lang="en-GB" sz="3200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90550" y="895350"/>
            <a:ext cx="1085850" cy="4914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4550" y="819151"/>
            <a:ext cx="9696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ত্রিভুজের তিন কোণের সমষ্টি কত ডিগ্রী?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ক) ১৮০ ডিগ্রী 	খ) ৯০ ডিগ্রী	  গ) ৩৬০ ডিগ্রী	ঘ) ১২০ ডিগ্রী </a:t>
            </a:r>
          </a:p>
        </p:txBody>
      </p:sp>
      <p:sp>
        <p:nvSpPr>
          <p:cNvPr id="5" name="Oval 4"/>
          <p:cNvSpPr/>
          <p:nvPr/>
        </p:nvSpPr>
        <p:spPr>
          <a:xfrm>
            <a:off x="2571750" y="1466850"/>
            <a:ext cx="514350" cy="4953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76450" y="2037487"/>
            <a:ext cx="9734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এক সরলকোণ = কত ডিগ্রী?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ক) ১৮০ ডিগ্রী 	খ) ৯০ ডিগ্রী	  গ) ৩৬০ ডিগ্রী	ঘ) ১২০ ডিগ্রী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76450" y="3351937"/>
            <a:ext cx="9734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এক সমকোণ = কত ডিগ্রী?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ক) ১৮০ ডিগ্রী 	খ) ৯০ ডিগ্রী	  গ) ৩৬০ ডিগ্রী	ঘ) ১২০ ডিগ্রী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95500" y="4494937"/>
            <a:ext cx="97345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ত্রিভুজের যেকোণো বহিঃস্থ কোণ অন্তঃস্থ বিপরীত কোণদ্বয়ের সমষ্টির -----।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ক) সমান     খ) অসমান   গ) ক ও খ উভয়ই     ঘ) কোনটি নয়  </a:t>
            </a:r>
          </a:p>
        </p:txBody>
      </p:sp>
      <p:sp>
        <p:nvSpPr>
          <p:cNvPr id="13" name="Oval 12"/>
          <p:cNvSpPr/>
          <p:nvPr/>
        </p:nvSpPr>
        <p:spPr>
          <a:xfrm>
            <a:off x="2514600" y="2686050"/>
            <a:ext cx="514350" cy="4953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800600" y="4000500"/>
            <a:ext cx="514350" cy="4953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552700" y="5676900"/>
            <a:ext cx="514350" cy="4953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26080" y="1060563"/>
            <a:ext cx="3955870" cy="11079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2819400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প্রমাণ কর যে,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বর্ধিত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বহিঃস্থ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উ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ৎপন্ন হয়, তা এর বিপরীত অন্তঃস্থ কোণদ্বয়ের সমষ্টির সমান।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50181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33500" y="914400"/>
            <a:ext cx="9734550" cy="4876800"/>
            <a:chOff x="1714500" y="990600"/>
            <a:chExt cx="9734550" cy="4876800"/>
          </a:xfrm>
        </p:grpSpPr>
        <p:pic>
          <p:nvPicPr>
            <p:cNvPr id="9" name="Picture 8" descr="4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4500" y="990600"/>
              <a:ext cx="9734550" cy="48768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05050" y="1135173"/>
              <a:ext cx="8686800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700" dirty="0" smtClean="0"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GB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047159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398974"/>
            <a:ext cx="11423377" cy="575154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77291" y="517585"/>
            <a:ext cx="4417436" cy="5273301"/>
            <a:chOff x="1177291" y="517585"/>
            <a:chExt cx="4417436" cy="5273301"/>
          </a:xfrm>
        </p:grpSpPr>
        <p:sp>
          <p:nvSpPr>
            <p:cNvPr id="2" name="Rectangle 1"/>
            <p:cNvSpPr/>
            <p:nvPr/>
          </p:nvSpPr>
          <p:spPr>
            <a:xfrm>
              <a:off x="1177291" y="3174785"/>
              <a:ext cx="4417436" cy="2616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05740" indent="-205740"/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এনামুল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হক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000" b="1" dirty="0" err="1" smtClean="0">
                  <a:latin typeface="NikoshBAN" pitchFamily="2" charset="0"/>
                  <a:cs typeface="NikoshBAN" pitchFamily="2" charset="0"/>
                </a:rPr>
                <a:t>বিএসসি</a:t>
              </a:r>
              <a:r>
                <a:rPr lang="en-US" sz="2000" b="1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000" b="1" dirty="0" err="1" smtClean="0">
                  <a:latin typeface="NikoshBAN" pitchFamily="2" charset="0"/>
                  <a:cs typeface="NikoshBAN" pitchFamily="2" charset="0"/>
                </a:rPr>
                <a:t>বিএড</a:t>
              </a:r>
              <a:endParaRPr lang="en-US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  <a:p>
              <a:pPr marL="205740" indent="-205740"/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শিক্ষক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গণিত) </a:t>
              </a:r>
              <a:endParaRPr lang="bn-IN" sz="3600" b="1" dirty="0">
                <a:latin typeface="NikoshBAN" pitchFamily="2" charset="0"/>
                <a:cs typeface="NikoshBAN" pitchFamily="2" charset="0"/>
              </a:endParaRPr>
            </a:p>
            <a:p>
              <a:pPr marL="205740" indent="-205740"/>
              <a:r>
                <a:rPr lang="en-GB" sz="3600" dirty="0" err="1" smtClean="0">
                  <a:latin typeface="SutonnyMJ" pitchFamily="2" charset="0"/>
                  <a:cs typeface="SutonnyMJ" pitchFamily="2" charset="0"/>
                </a:rPr>
                <a:t>gwbiv</a:t>
              </a:r>
              <a:r>
                <a:rPr lang="en-GB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GB" sz="3600" dirty="0" err="1" smtClean="0">
                  <a:latin typeface="SutonnyMJ" pitchFamily="2" charset="0"/>
                  <a:cs typeface="SutonnyMJ" pitchFamily="2" charset="0"/>
                </a:rPr>
                <a:t>AvwRg</a:t>
              </a:r>
              <a:r>
                <a:rPr lang="en-GB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GB" sz="3600" dirty="0" err="1" smtClean="0">
                  <a:latin typeface="SutonnyMJ" pitchFamily="2" charset="0"/>
                  <a:cs typeface="SutonnyMJ" pitchFamily="2" charset="0"/>
                </a:rPr>
                <a:t>GKv‡Wgx</a:t>
              </a:r>
              <a:endParaRPr lang="bn-BD" sz="3600" dirty="0">
                <a:solidFill>
                  <a:srgbClr val="0070C0"/>
                </a:solidFill>
                <a:latin typeface="SutonnyMJ" pitchFamily="2" charset="0"/>
                <a:cs typeface="NikoshBAN" pitchFamily="2" charset="0"/>
              </a:endParaRPr>
            </a:p>
            <a:p>
              <a:pPr marL="205740" indent="-205740"/>
              <a:r>
                <a:rPr lang="bn-BD" sz="36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মোবাইলঃ </a:t>
              </a:r>
              <a:r>
                <a:rPr lang="en-US" sz="36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01716-633333</a:t>
              </a:r>
            </a:p>
            <a:p>
              <a:pPr marL="205740" indent="-205740"/>
              <a:r>
                <a:rPr lang="en-GB" sz="2000" u="sng" dirty="0" smtClean="0">
                  <a:hlinkClick r:id="rId3"/>
                </a:rPr>
                <a:t>enammuktopaath20@gmail.com</a:t>
              </a:r>
              <a:endParaRPr lang="en-GB" sz="2000" dirty="0" smtClean="0"/>
            </a:p>
          </p:txBody>
        </p:sp>
        <p:pic>
          <p:nvPicPr>
            <p:cNvPr id="4" name="Picture 2" descr="C:\Users\Tania\Desktop\Pictur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21766" y="517585"/>
              <a:ext cx="3071004" cy="2725947"/>
            </a:xfrm>
            <a:prstGeom prst="rect">
              <a:avLst/>
            </a:prstGeom>
            <a:noFill/>
          </p:spPr>
        </p:pic>
      </p:grpSp>
      <p:grpSp>
        <p:nvGrpSpPr>
          <p:cNvPr id="37" name="Group 36"/>
          <p:cNvGrpSpPr/>
          <p:nvPr/>
        </p:nvGrpSpPr>
        <p:grpSpPr>
          <a:xfrm>
            <a:off x="6515100" y="590550"/>
            <a:ext cx="4457700" cy="5459109"/>
            <a:chOff x="6515100" y="590550"/>
            <a:chExt cx="4457700" cy="5459109"/>
          </a:xfrm>
        </p:grpSpPr>
        <p:sp>
          <p:nvSpPr>
            <p:cNvPr id="3" name="Rectangle 2"/>
            <p:cNvSpPr/>
            <p:nvPr/>
          </p:nvSpPr>
          <p:spPr>
            <a:xfrm>
              <a:off x="6779623" y="3187337"/>
              <a:ext cx="4193177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</a:t>
              </a:r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সপ্তম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bn-BD" sz="3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 </a:t>
              </a:r>
              <a:r>
                <a:rPr lang="bn-BD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3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 </a:t>
              </a:r>
              <a:endParaRPr lang="bn-BD" sz="3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অধ্যায়ঃ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নবম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ত্রি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ভুজ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) </a:t>
              </a:r>
              <a:endParaRPr lang="bn-BD" sz="3600" b="1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সময় : 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5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০ মিনিট</a:t>
              </a:r>
            </a:p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bn-BD" sz="3600" b="1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GB" sz="3600" b="1" dirty="0" smtClean="0">
                  <a:latin typeface="NikoshBAN" pitchFamily="2" charset="0"/>
                  <a:cs typeface="NikoshBAN" pitchFamily="2" charset="0"/>
                </a:rPr>
                <a:t>২৯-0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en-GB" sz="3600" b="1" dirty="0" smtClean="0">
                  <a:latin typeface="NikoshBAN" pitchFamily="2" charset="0"/>
                  <a:cs typeface="NikoshBAN" pitchFamily="2" charset="0"/>
                </a:rPr>
                <a:t>-20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২০</a:t>
              </a:r>
              <a:r>
                <a:rPr lang="en-GB" sz="3600" b="1" dirty="0" err="1" smtClean="0">
                  <a:latin typeface="NikoshBAN" pitchFamily="2" charset="0"/>
                  <a:cs typeface="NikoshBAN" pitchFamily="2" charset="0"/>
                </a:rPr>
                <a:t>ইং</a:t>
              </a:r>
              <a:r>
                <a:rPr lang="en-GB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515100" y="590550"/>
              <a:ext cx="4229100" cy="2819400"/>
              <a:chOff x="1162050" y="1409700"/>
              <a:chExt cx="9010650" cy="45720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3695700" y="2400300"/>
                <a:ext cx="2590800" cy="2590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1847850" y="4991100"/>
                <a:ext cx="4457700" cy="1905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1847850" y="2381250"/>
                <a:ext cx="1866900" cy="264795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6267450" y="2362200"/>
                <a:ext cx="1866900" cy="264795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6210300" y="4972050"/>
                <a:ext cx="3295650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028950" y="1409700"/>
                <a:ext cx="6286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A</a:t>
                </a:r>
                <a:endParaRPr lang="en-GB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001000" y="1619250"/>
                <a:ext cx="6286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:endParaRPr lang="en-GB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162050" y="4743450"/>
                <a:ext cx="6286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B</a:t>
                </a:r>
                <a:endParaRPr lang="en-GB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905500" y="5010150"/>
                <a:ext cx="6286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C</a:t>
                </a:r>
                <a:endParaRPr lang="en-GB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544050" y="4667250"/>
                <a:ext cx="6286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E</a:t>
                </a:r>
                <a:endParaRPr lang="en-GB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3" name="Arc 22"/>
              <p:cNvSpPr/>
              <p:nvPr/>
            </p:nvSpPr>
            <p:spPr>
              <a:xfrm>
                <a:off x="1943100" y="4019550"/>
                <a:ext cx="1200150" cy="196215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4" name="Arc 23"/>
              <p:cNvSpPr/>
              <p:nvPr/>
            </p:nvSpPr>
            <p:spPr>
              <a:xfrm rot="8014074">
                <a:off x="2786278" y="1683093"/>
                <a:ext cx="2095500" cy="2171701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Arc 24"/>
              <p:cNvSpPr/>
              <p:nvPr/>
            </p:nvSpPr>
            <p:spPr>
              <a:xfrm rot="13736760">
                <a:off x="4795581" y="3346508"/>
                <a:ext cx="1644701" cy="21217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Arc 25"/>
              <p:cNvSpPr/>
              <p:nvPr/>
            </p:nvSpPr>
            <p:spPr>
              <a:xfrm>
                <a:off x="6419850" y="4000500"/>
                <a:ext cx="1200150" cy="196215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Arc 26"/>
              <p:cNvSpPr/>
              <p:nvPr/>
            </p:nvSpPr>
            <p:spPr>
              <a:xfrm rot="18841983">
                <a:off x="5124449" y="3648333"/>
                <a:ext cx="2095500" cy="2171701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467100" y="2819400"/>
                <a:ext cx="5715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1</a:t>
                </a:r>
                <a:endParaRPr lang="en-GB" sz="3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24551" y="3646273"/>
                <a:ext cx="571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1</a:t>
                </a:r>
                <a:endParaRPr lang="en-GB" sz="3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321612" y="4070008"/>
                <a:ext cx="571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2</a:t>
                </a:r>
                <a:endParaRPr lang="en-GB" sz="3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857999" y="3908340"/>
                <a:ext cx="571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2</a:t>
                </a:r>
                <a:endParaRPr lang="en-GB" sz="36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784039" y="3974757"/>
                <a:ext cx="571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3</a:t>
                </a:r>
                <a:endParaRPr lang="en-GB" sz="3600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2552700" y="3600450"/>
                <a:ext cx="400050" cy="24765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609850" y="3524250"/>
                <a:ext cx="400050" cy="24765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010400" y="3486150"/>
                <a:ext cx="400050" cy="24765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067550" y="3409950"/>
                <a:ext cx="400050" cy="24765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="" xmlns:p14="http://schemas.microsoft.com/office/powerpoint/2010/main" val="266555927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706" y="5912148"/>
            <a:ext cx="1160349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কী বুঝা যায় বা কী নির্দেশ করে ? চিন্তা করে উত্তর দাও।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395787" y="936301"/>
            <a:ext cx="4069306" cy="2347897"/>
            <a:chOff x="395787" y="936301"/>
            <a:chExt cx="4069306" cy="2347897"/>
          </a:xfrm>
        </p:grpSpPr>
        <p:grpSp>
          <p:nvGrpSpPr>
            <p:cNvPr id="52" name="Group 51"/>
            <p:cNvGrpSpPr/>
            <p:nvPr/>
          </p:nvGrpSpPr>
          <p:grpSpPr>
            <a:xfrm>
              <a:off x="752811" y="936301"/>
              <a:ext cx="3316224" cy="2347897"/>
              <a:chOff x="438912" y="322151"/>
              <a:chExt cx="3316224" cy="2347897"/>
            </a:xfrm>
          </p:grpSpPr>
          <p:sp>
            <p:nvSpPr>
              <p:cNvPr id="21" name="Isosceles Triangle 20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Arc 35"/>
              <p:cNvSpPr/>
              <p:nvPr/>
            </p:nvSpPr>
            <p:spPr>
              <a:xfrm rot="6958182">
                <a:off x="1405678" y="48107"/>
                <a:ext cx="874803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Arc 38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sp>
          <p:nvSpPr>
            <p:cNvPr id="146" name="TextBox 145"/>
            <p:cNvSpPr txBox="1"/>
            <p:nvPr/>
          </p:nvSpPr>
          <p:spPr>
            <a:xfrm>
              <a:off x="2224586" y="99628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95787" y="2540759"/>
              <a:ext cx="313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082956" y="2515738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890813" y="924927"/>
            <a:ext cx="4069306" cy="2347897"/>
            <a:chOff x="7890813" y="924927"/>
            <a:chExt cx="4069306" cy="2347897"/>
          </a:xfrm>
        </p:grpSpPr>
        <p:grpSp>
          <p:nvGrpSpPr>
            <p:cNvPr id="151" name="Group 150"/>
            <p:cNvGrpSpPr/>
            <p:nvPr/>
          </p:nvGrpSpPr>
          <p:grpSpPr>
            <a:xfrm>
              <a:off x="8247837" y="924927"/>
              <a:ext cx="3316224" cy="2347897"/>
              <a:chOff x="438912" y="322151"/>
              <a:chExt cx="3316224" cy="2347897"/>
            </a:xfrm>
          </p:grpSpPr>
          <p:sp>
            <p:nvSpPr>
              <p:cNvPr id="155" name="Isosceles Triangle 154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Arc 155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7" name="Arc 156"/>
              <p:cNvSpPr/>
              <p:nvPr/>
            </p:nvSpPr>
            <p:spPr>
              <a:xfrm rot="6958182">
                <a:off x="1405678" y="48107"/>
                <a:ext cx="874803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8" name="Arc 157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9719612" y="984913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890813" y="2529385"/>
              <a:ext cx="313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1577982" y="2504364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11552962" y="4526508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GB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4082959" y="269835"/>
            <a:ext cx="4069306" cy="2347897"/>
            <a:chOff x="395787" y="936301"/>
            <a:chExt cx="4069306" cy="2347897"/>
          </a:xfrm>
        </p:grpSpPr>
        <p:grpSp>
          <p:nvGrpSpPr>
            <p:cNvPr id="186" name="Group 185"/>
            <p:cNvGrpSpPr/>
            <p:nvPr/>
          </p:nvGrpSpPr>
          <p:grpSpPr>
            <a:xfrm>
              <a:off x="752811" y="936301"/>
              <a:ext cx="3316224" cy="2347897"/>
              <a:chOff x="438912" y="322151"/>
              <a:chExt cx="3316224" cy="2347897"/>
            </a:xfrm>
          </p:grpSpPr>
          <p:sp>
            <p:nvSpPr>
              <p:cNvPr id="190" name="Isosceles Triangle 189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Arc 190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Arc 191"/>
              <p:cNvSpPr/>
              <p:nvPr/>
            </p:nvSpPr>
            <p:spPr>
              <a:xfrm rot="6958182">
                <a:off x="1405678" y="48107"/>
                <a:ext cx="874803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3" name="Arc 192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sp>
          <p:nvSpPr>
            <p:cNvPr id="187" name="TextBox 186"/>
            <p:cNvSpPr txBox="1"/>
            <p:nvPr/>
          </p:nvSpPr>
          <p:spPr>
            <a:xfrm>
              <a:off x="2224586" y="99628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95787" y="2540759"/>
              <a:ext cx="313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082956" y="2515738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220634" y="3170830"/>
            <a:ext cx="3373958" cy="1986593"/>
            <a:chOff x="8220634" y="3170830"/>
            <a:chExt cx="3373958" cy="1986593"/>
          </a:xfrm>
        </p:grpSpPr>
        <p:grpSp>
          <p:nvGrpSpPr>
            <p:cNvPr id="143" name="Group 142"/>
            <p:cNvGrpSpPr/>
            <p:nvPr/>
          </p:nvGrpSpPr>
          <p:grpSpPr>
            <a:xfrm>
              <a:off x="8546592" y="3534121"/>
              <a:ext cx="3048000" cy="1220759"/>
              <a:chOff x="8546592" y="3534121"/>
              <a:chExt cx="3048000" cy="1220759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V="1">
                <a:off x="8546592" y="4742688"/>
                <a:ext cx="3035808" cy="1219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8558784" y="3535680"/>
                <a:ext cx="1828800" cy="1219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10375392" y="3534121"/>
                <a:ext cx="1219200" cy="1219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Straight Connector 144"/>
            <p:cNvCxnSpPr/>
            <p:nvPr/>
          </p:nvCxnSpPr>
          <p:spPr>
            <a:xfrm>
              <a:off x="10388010" y="3551274"/>
              <a:ext cx="31897" cy="120147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10244920" y="4788091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D</a:t>
              </a:r>
              <a:endParaRPr lang="en-GB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8220634" y="4565176"/>
              <a:ext cx="313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0199559" y="3170830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0426889" y="4503761"/>
              <a:ext cx="272956" cy="24566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729286" y="3110837"/>
            <a:ext cx="5125587" cy="2121932"/>
            <a:chOff x="1729286" y="3110837"/>
            <a:chExt cx="5125587" cy="2121932"/>
          </a:xfrm>
        </p:grpSpPr>
        <p:grpSp>
          <p:nvGrpSpPr>
            <p:cNvPr id="252" name="Group 251"/>
            <p:cNvGrpSpPr/>
            <p:nvPr/>
          </p:nvGrpSpPr>
          <p:grpSpPr>
            <a:xfrm>
              <a:off x="2209800" y="3448050"/>
              <a:ext cx="4152900" cy="1581150"/>
              <a:chOff x="381000" y="3505200"/>
              <a:chExt cx="4152900" cy="1581150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 flipV="1">
                <a:off x="1162050" y="5067300"/>
                <a:ext cx="3371850" cy="1905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H="1" flipV="1">
                <a:off x="381000" y="3505200"/>
                <a:ext cx="819150" cy="158115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>
                <a:off x="400050" y="3524250"/>
                <a:ext cx="4114800" cy="154305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3" name="TextBox 252"/>
            <p:cNvSpPr txBox="1"/>
            <p:nvPr/>
          </p:nvSpPr>
          <p:spPr>
            <a:xfrm>
              <a:off x="1729286" y="311083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2491286" y="486343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GB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6472736" y="482533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GB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77950105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061" y="1114467"/>
            <a:ext cx="4560261" cy="120032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bn-IN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5903" y="2955596"/>
            <a:ext cx="6096000" cy="14465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ত্রিভু</a:t>
            </a:r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700857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5216" y="1883737"/>
            <a:ext cx="7280693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...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2766308"/>
            <a:ext cx="11239500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 অন্তঃস্থ ও বহিঃস্থ কোণ বর্ণনা করতে পারবে;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 বহিঃস্থ কোণ অন্তঃস্থ বিপরীত কোণদ্বয়ের সমষ্টির সমান প্রমাণ করতে পারবে;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 তিন কোণের সমষ্টি দুই সমকোণ প্রমাণ করতে পারবে।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44892" y="805491"/>
            <a:ext cx="5313872" cy="9144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093948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3" grpId="0" build="p" animBg="1"/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Triangle 26"/>
          <p:cNvSpPr/>
          <p:nvPr/>
        </p:nvSpPr>
        <p:spPr>
          <a:xfrm>
            <a:off x="914399" y="1842446"/>
            <a:ext cx="6837529" cy="363030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914400" y="4954137"/>
            <a:ext cx="573206" cy="4913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96037" y="1419366"/>
            <a:ext cx="39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A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25357" y="5283958"/>
            <a:ext cx="39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B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811069" y="5204346"/>
            <a:ext cx="39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C</a:t>
            </a:r>
            <a:endParaRPr lang="en-GB" sz="2400" dirty="0"/>
          </a:p>
        </p:txBody>
      </p:sp>
      <p:sp>
        <p:nvSpPr>
          <p:cNvPr id="32" name="Arc 31"/>
          <p:cNvSpPr/>
          <p:nvPr/>
        </p:nvSpPr>
        <p:spPr>
          <a:xfrm rot="5400000">
            <a:off x="491318" y="1501255"/>
            <a:ext cx="859809" cy="14603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 rot="14197306">
            <a:off x="6075527" y="4328615"/>
            <a:ext cx="859809" cy="14603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941695" y="5036025"/>
            <a:ext cx="655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0000"/>
                </a:solidFill>
              </a:rPr>
              <a:t>90</a:t>
            </a:r>
            <a:r>
              <a:rPr lang="bn-BD" sz="2000" baseline="30000" dirty="0" smtClean="0">
                <a:solidFill>
                  <a:srgbClr val="FF0000"/>
                </a:solidFill>
              </a:rPr>
              <a:t>0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30119" y="5011004"/>
            <a:ext cx="72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0000"/>
                </a:solidFill>
              </a:rPr>
              <a:t>30</a:t>
            </a:r>
            <a:r>
              <a:rPr lang="bn-BD" sz="2000" baseline="30000" dirty="0" smtClean="0">
                <a:solidFill>
                  <a:srgbClr val="FF0000"/>
                </a:solidFill>
              </a:rPr>
              <a:t>0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7188" y="2147250"/>
            <a:ext cx="595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0000"/>
                </a:solidFill>
              </a:rPr>
              <a:t>60</a:t>
            </a:r>
            <a:r>
              <a:rPr lang="bn-BD" sz="2000" baseline="30000" dirty="0" smtClean="0">
                <a:solidFill>
                  <a:srgbClr val="FF0000"/>
                </a:solidFill>
              </a:rPr>
              <a:t>0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59357" y="764274"/>
            <a:ext cx="592312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∆</a:t>
            </a:r>
            <a:r>
              <a:rPr lang="bn-BD" sz="3600" dirty="0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800" dirty="0" smtClean="0">
                <a:latin typeface="NikoshBAN" pitchFamily="2" charset="0"/>
                <a:ea typeface="Cambria Math"/>
                <a:cs typeface="NikoshBAN" pitchFamily="2" charset="0"/>
              </a:rPr>
              <a:t>এ</a:t>
            </a:r>
            <a:r>
              <a:rPr lang="en-US" sz="3600" dirty="0" smtClean="0">
                <a:latin typeface="Cambria Math"/>
                <a:ea typeface="Cambria Math"/>
              </a:rPr>
              <a:t>,</a:t>
            </a:r>
          </a:p>
          <a:p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A=60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, ∠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B=90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, ∠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C=</a:t>
            </a:r>
            <a:r>
              <a:rPr lang="bn-BD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30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en-GB" sz="3600" dirty="0" smtClean="0">
              <a:latin typeface="Cambria Math" pitchFamily="18" charset="0"/>
              <a:ea typeface="Cambria Math" pitchFamily="18" charset="0"/>
            </a:endParaRPr>
          </a:p>
          <a:p>
            <a:endParaRPr lang="en-GB" sz="3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GB" sz="3600" dirty="0" err="1" smtClean="0">
                <a:latin typeface="Cambria Math" pitchFamily="18" charset="0"/>
                <a:ea typeface="Cambria Math" pitchFamily="18" charset="0"/>
              </a:rPr>
              <a:t>এখন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A+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B+ 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C=60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90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30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GB" sz="3600" dirty="0" smtClean="0">
                <a:latin typeface="Cambria Math" pitchFamily="18" charset="0"/>
                <a:ea typeface="Cambria Math" pitchFamily="18" charset="0"/>
              </a:rPr>
              <a:t> 		       =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180</a:t>
            </a:r>
            <a:r>
              <a:rPr lang="bn-BD" sz="3600" baseline="30000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</a:rPr>
              <a:t>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95787" y="936301"/>
            <a:ext cx="4069306" cy="2347897"/>
            <a:chOff x="395787" y="936301"/>
            <a:chExt cx="4069306" cy="2347897"/>
          </a:xfrm>
        </p:grpSpPr>
        <p:grpSp>
          <p:nvGrpSpPr>
            <p:cNvPr id="28" name="Group 51"/>
            <p:cNvGrpSpPr/>
            <p:nvPr/>
          </p:nvGrpSpPr>
          <p:grpSpPr>
            <a:xfrm>
              <a:off x="752811" y="936301"/>
              <a:ext cx="3316224" cy="2347897"/>
              <a:chOff x="438912" y="322151"/>
              <a:chExt cx="3316224" cy="2347897"/>
            </a:xfrm>
          </p:grpSpPr>
          <p:sp>
            <p:nvSpPr>
              <p:cNvPr id="32" name="Isosceles Triangle 31"/>
              <p:cNvSpPr/>
              <p:nvPr/>
            </p:nvSpPr>
            <p:spPr>
              <a:xfrm>
                <a:off x="438912" y="780288"/>
                <a:ext cx="3316224" cy="134876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Arc 33"/>
              <p:cNvSpPr/>
              <p:nvPr/>
            </p:nvSpPr>
            <p:spPr>
              <a:xfrm rot="6958182">
                <a:off x="1405678" y="48107"/>
                <a:ext cx="874803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Arc 34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224586" y="99628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5787" y="2540759"/>
              <a:ext cx="313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82956" y="2515738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</p:grpSp>
      <p:grpSp>
        <p:nvGrpSpPr>
          <p:cNvPr id="39" name="Group 38"/>
          <p:cNvGrpSpPr/>
          <p:nvPr/>
        </p:nvGrpSpPr>
        <p:grpSpPr>
          <a:xfrm rot="10800000">
            <a:off x="3840140" y="691779"/>
            <a:ext cx="4370409" cy="2347897"/>
            <a:chOff x="132785" y="936301"/>
            <a:chExt cx="4370409" cy="2347897"/>
          </a:xfrm>
        </p:grpSpPr>
        <p:grpSp>
          <p:nvGrpSpPr>
            <p:cNvPr id="40" name="Group 51"/>
            <p:cNvGrpSpPr/>
            <p:nvPr/>
          </p:nvGrpSpPr>
          <p:grpSpPr>
            <a:xfrm>
              <a:off x="752811" y="936301"/>
              <a:ext cx="3316224" cy="2347897"/>
              <a:chOff x="438912" y="322151"/>
              <a:chExt cx="3316224" cy="2347897"/>
            </a:xfrm>
          </p:grpSpPr>
          <p:sp>
            <p:nvSpPr>
              <p:cNvPr id="44" name="Isosceles Triangle 43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Arc 44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Arc 45"/>
              <p:cNvSpPr/>
              <p:nvPr/>
            </p:nvSpPr>
            <p:spPr>
              <a:xfrm rot="6958182">
                <a:off x="1405678" y="48107"/>
                <a:ext cx="874803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Arc 46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0800000">
                <a:off x="1742934" y="864171"/>
                <a:ext cx="4501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flipV="1">
                <a:off x="885686" y="1716466"/>
                <a:ext cx="384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flipV="1">
                <a:off x="2866886" y="1678747"/>
                <a:ext cx="3586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flipV="1">
              <a:off x="2628334" y="1049829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42" name="TextBox 41"/>
            <p:cNvSpPr txBox="1"/>
            <p:nvPr/>
          </p:nvSpPr>
          <p:spPr>
            <a:xfrm flipV="1">
              <a:off x="132785" y="2629718"/>
              <a:ext cx="595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 flipV="1">
              <a:off x="4076135" y="2588633"/>
              <a:ext cx="427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879389" y="927203"/>
            <a:ext cx="4069306" cy="2347897"/>
            <a:chOff x="395787" y="936301"/>
            <a:chExt cx="4069306" cy="2347897"/>
          </a:xfrm>
        </p:grpSpPr>
        <p:grpSp>
          <p:nvGrpSpPr>
            <p:cNvPr id="52" name="Group 51"/>
            <p:cNvGrpSpPr/>
            <p:nvPr/>
          </p:nvGrpSpPr>
          <p:grpSpPr>
            <a:xfrm>
              <a:off x="752811" y="936301"/>
              <a:ext cx="3316224" cy="2347897"/>
              <a:chOff x="438912" y="322151"/>
              <a:chExt cx="3316224" cy="2347897"/>
            </a:xfrm>
          </p:grpSpPr>
          <p:sp>
            <p:nvSpPr>
              <p:cNvPr id="56" name="Isosceles Triangle 55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Arc 56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Arc 57"/>
              <p:cNvSpPr/>
              <p:nvPr/>
            </p:nvSpPr>
            <p:spPr>
              <a:xfrm rot="6958182">
                <a:off x="1405678" y="48107"/>
                <a:ext cx="874803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Arc 58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4586" y="99628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5787" y="2540759"/>
              <a:ext cx="313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82956" y="2515738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0.15338 0.35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9708E-6 3.3025E-6 L -0.18666 0.352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-6.25E-7 0.3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737833" y="203170"/>
            <a:ext cx="11164720" cy="3853343"/>
            <a:chOff x="737833" y="203170"/>
            <a:chExt cx="11164720" cy="3853343"/>
          </a:xfrm>
        </p:grpSpPr>
        <p:grpSp>
          <p:nvGrpSpPr>
            <p:cNvPr id="2" name="Group 71"/>
            <p:cNvGrpSpPr/>
            <p:nvPr/>
          </p:nvGrpSpPr>
          <p:grpSpPr>
            <a:xfrm>
              <a:off x="737833" y="603789"/>
              <a:ext cx="3753134" cy="3415762"/>
              <a:chOff x="438912" y="382359"/>
              <a:chExt cx="3316224" cy="2287689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Arc 3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Arc 4"/>
              <p:cNvSpPr/>
              <p:nvPr/>
            </p:nvSpPr>
            <p:spPr>
              <a:xfrm rot="6958182">
                <a:off x="1360040" y="108315"/>
                <a:ext cx="874804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Arc 5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grpSp>
          <p:nvGrpSpPr>
            <p:cNvPr id="26" name="Group 71"/>
            <p:cNvGrpSpPr/>
            <p:nvPr/>
          </p:nvGrpSpPr>
          <p:grpSpPr>
            <a:xfrm>
              <a:off x="4453151" y="203170"/>
              <a:ext cx="3753134" cy="3415762"/>
              <a:chOff x="438912" y="382359"/>
              <a:chExt cx="3316224" cy="2287689"/>
            </a:xfrm>
          </p:grpSpPr>
          <p:sp>
            <p:nvSpPr>
              <p:cNvPr id="27" name="Isosceles Triangle 26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Arc 28"/>
              <p:cNvSpPr/>
              <p:nvPr/>
            </p:nvSpPr>
            <p:spPr>
              <a:xfrm rot="6958182">
                <a:off x="1360040" y="108315"/>
                <a:ext cx="874804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Arc 29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  <p:grpSp>
          <p:nvGrpSpPr>
            <p:cNvPr id="34" name="Group 71"/>
            <p:cNvGrpSpPr/>
            <p:nvPr/>
          </p:nvGrpSpPr>
          <p:grpSpPr>
            <a:xfrm>
              <a:off x="8149419" y="640751"/>
              <a:ext cx="3753134" cy="3415762"/>
              <a:chOff x="438912" y="382359"/>
              <a:chExt cx="3316224" cy="2287689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438912" y="780288"/>
                <a:ext cx="3316224" cy="1353312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Arc 35"/>
              <p:cNvSpPr/>
              <p:nvPr/>
            </p:nvSpPr>
            <p:spPr>
              <a:xfrm>
                <a:off x="950976" y="1548384"/>
                <a:ext cx="365760" cy="112166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Arc 36"/>
              <p:cNvSpPr/>
              <p:nvPr/>
            </p:nvSpPr>
            <p:spPr>
              <a:xfrm rot="6958182">
                <a:off x="1360040" y="108315"/>
                <a:ext cx="874804" cy="14228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Arc 37"/>
              <p:cNvSpPr/>
              <p:nvPr/>
            </p:nvSpPr>
            <p:spPr>
              <a:xfrm rot="13193567">
                <a:off x="2883446" y="1138071"/>
                <a:ext cx="708793" cy="1108154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926336" y="865632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1</a:t>
                </a:r>
                <a:endParaRPr lang="en-GB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08304" y="1712976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3</a:t>
                </a:r>
                <a:endParaRPr lang="en-GB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901696" y="1694688"/>
                <a:ext cx="30480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2</a:t>
                </a:r>
                <a:endParaRPr lang="en-GB" dirty="0"/>
              </a:p>
            </p:txBody>
          </p:sp>
        </p:grpSp>
      </p:grpSp>
      <p:grpSp>
        <p:nvGrpSpPr>
          <p:cNvPr id="42" name="Group 71"/>
          <p:cNvGrpSpPr/>
          <p:nvPr/>
        </p:nvGrpSpPr>
        <p:grpSpPr>
          <a:xfrm>
            <a:off x="1132196" y="1087324"/>
            <a:ext cx="5096904" cy="4284776"/>
            <a:chOff x="438912" y="373886"/>
            <a:chExt cx="3316224" cy="2327203"/>
          </a:xfrm>
        </p:grpSpPr>
        <p:sp>
          <p:nvSpPr>
            <p:cNvPr id="43" name="Isosceles Triangle 42"/>
            <p:cNvSpPr/>
            <p:nvPr/>
          </p:nvSpPr>
          <p:spPr>
            <a:xfrm>
              <a:off x="438912" y="780288"/>
              <a:ext cx="3316224" cy="135331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Arc 43"/>
            <p:cNvSpPr/>
            <p:nvPr/>
          </p:nvSpPr>
          <p:spPr>
            <a:xfrm>
              <a:off x="938581" y="1579425"/>
              <a:ext cx="365760" cy="112166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Arc 44"/>
            <p:cNvSpPr/>
            <p:nvPr/>
          </p:nvSpPr>
          <p:spPr>
            <a:xfrm rot="6958182">
              <a:off x="1368494" y="99842"/>
              <a:ext cx="874803" cy="14228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Arc 45"/>
            <p:cNvSpPr/>
            <p:nvPr/>
          </p:nvSpPr>
          <p:spPr>
            <a:xfrm rot="13193567">
              <a:off x="2883446" y="1138071"/>
              <a:ext cx="708793" cy="110815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26336" y="865632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1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08304" y="1712976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3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01696" y="1694688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2</a:t>
              </a:r>
              <a:endParaRPr lang="en-GB" dirty="0"/>
            </a:p>
          </p:txBody>
        </p:sp>
      </p:grpSp>
      <p:grpSp>
        <p:nvGrpSpPr>
          <p:cNvPr id="50" name="Group 79"/>
          <p:cNvGrpSpPr/>
          <p:nvPr/>
        </p:nvGrpSpPr>
        <p:grpSpPr>
          <a:xfrm>
            <a:off x="6275946" y="1098546"/>
            <a:ext cx="5096904" cy="4227628"/>
            <a:chOff x="438912" y="373885"/>
            <a:chExt cx="3316224" cy="2296163"/>
          </a:xfrm>
        </p:grpSpPr>
        <p:sp>
          <p:nvSpPr>
            <p:cNvPr id="51" name="Isosceles Triangle 50"/>
            <p:cNvSpPr/>
            <p:nvPr/>
          </p:nvSpPr>
          <p:spPr>
            <a:xfrm>
              <a:off x="438912" y="780288"/>
              <a:ext cx="3316224" cy="135331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Arc 51"/>
            <p:cNvSpPr/>
            <p:nvPr/>
          </p:nvSpPr>
          <p:spPr>
            <a:xfrm>
              <a:off x="950976" y="1548384"/>
              <a:ext cx="365760" cy="112166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Arc 52"/>
            <p:cNvSpPr/>
            <p:nvPr/>
          </p:nvSpPr>
          <p:spPr>
            <a:xfrm rot="6958182">
              <a:off x="1356100" y="99841"/>
              <a:ext cx="874803" cy="14228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Arc 53"/>
            <p:cNvSpPr/>
            <p:nvPr/>
          </p:nvSpPr>
          <p:spPr>
            <a:xfrm rot="13193567">
              <a:off x="2883446" y="1138071"/>
              <a:ext cx="708793" cy="110815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6336" y="865632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1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08304" y="1712976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3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01696" y="1694688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2</a:t>
              </a:r>
              <a:endParaRPr lang="en-GB" dirty="0"/>
            </a:p>
          </p:txBody>
        </p:sp>
      </p:grpSp>
      <p:grpSp>
        <p:nvGrpSpPr>
          <p:cNvPr id="58" name="Group 87"/>
          <p:cNvGrpSpPr/>
          <p:nvPr/>
        </p:nvGrpSpPr>
        <p:grpSpPr>
          <a:xfrm rot="10800000">
            <a:off x="3699387" y="781187"/>
            <a:ext cx="5096904" cy="4284777"/>
            <a:chOff x="438912" y="384233"/>
            <a:chExt cx="3316224" cy="2327203"/>
          </a:xfrm>
        </p:grpSpPr>
        <p:sp>
          <p:nvSpPr>
            <p:cNvPr id="59" name="Isosceles Triangle 58"/>
            <p:cNvSpPr/>
            <p:nvPr/>
          </p:nvSpPr>
          <p:spPr>
            <a:xfrm>
              <a:off x="438912" y="780288"/>
              <a:ext cx="3316224" cy="135331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Arc 59"/>
            <p:cNvSpPr/>
            <p:nvPr/>
          </p:nvSpPr>
          <p:spPr>
            <a:xfrm>
              <a:off x="963370" y="1589772"/>
              <a:ext cx="365760" cy="112166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Arc 60"/>
            <p:cNvSpPr/>
            <p:nvPr/>
          </p:nvSpPr>
          <p:spPr>
            <a:xfrm rot="6958182">
              <a:off x="1380889" y="110189"/>
              <a:ext cx="874803" cy="14228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Arc 61"/>
            <p:cNvSpPr/>
            <p:nvPr/>
          </p:nvSpPr>
          <p:spPr>
            <a:xfrm rot="13193567">
              <a:off x="2933024" y="1169111"/>
              <a:ext cx="708793" cy="110815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26336" y="865632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1</a:t>
              </a:r>
              <a:endParaRPr lang="en-GB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08304" y="1712976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3</a:t>
              </a:r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01696" y="1694688"/>
              <a:ext cx="30480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2</a:t>
              </a:r>
              <a:endParaRPr lang="en-GB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62050" y="1409700"/>
            <a:ext cx="9010650" cy="4572000"/>
            <a:chOff x="1162050" y="1409700"/>
            <a:chExt cx="9010650" cy="4572000"/>
          </a:xfrm>
        </p:grpSpPr>
        <p:cxnSp>
          <p:nvCxnSpPr>
            <p:cNvPr id="3" name="Straight Connector 2"/>
            <p:cNvCxnSpPr/>
            <p:nvPr/>
          </p:nvCxnSpPr>
          <p:spPr>
            <a:xfrm flipH="1" flipV="1">
              <a:off x="3695700" y="2400300"/>
              <a:ext cx="259080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1847850" y="4991100"/>
              <a:ext cx="4457700" cy="190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1847850" y="2381250"/>
              <a:ext cx="1866900" cy="26479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6267450" y="2362200"/>
              <a:ext cx="1866900" cy="26479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6210300" y="4972050"/>
              <a:ext cx="3295650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28950" y="1409700"/>
              <a:ext cx="628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A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01000" y="1619250"/>
              <a:ext cx="628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D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62050" y="4743450"/>
              <a:ext cx="628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B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05500" y="5010150"/>
              <a:ext cx="628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C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544050" y="4667250"/>
              <a:ext cx="628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E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Arc 12"/>
            <p:cNvSpPr/>
            <p:nvPr/>
          </p:nvSpPr>
          <p:spPr>
            <a:xfrm>
              <a:off x="1943100" y="4019550"/>
              <a:ext cx="1200150" cy="196215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Arc 13"/>
            <p:cNvSpPr/>
            <p:nvPr/>
          </p:nvSpPr>
          <p:spPr>
            <a:xfrm rot="8014074">
              <a:off x="2705100" y="1466849"/>
              <a:ext cx="2095500" cy="21717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Arc 14"/>
            <p:cNvSpPr/>
            <p:nvPr/>
          </p:nvSpPr>
          <p:spPr>
            <a:xfrm rot="13736760">
              <a:off x="4714405" y="3222940"/>
              <a:ext cx="1644700" cy="212175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Arc 15"/>
            <p:cNvSpPr/>
            <p:nvPr/>
          </p:nvSpPr>
          <p:spPr>
            <a:xfrm>
              <a:off x="6419850" y="4000500"/>
              <a:ext cx="1200150" cy="196215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Arc 16"/>
            <p:cNvSpPr/>
            <p:nvPr/>
          </p:nvSpPr>
          <p:spPr>
            <a:xfrm rot="18841983">
              <a:off x="5124450" y="3771900"/>
              <a:ext cx="2095500" cy="21717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67100" y="2819400"/>
              <a:ext cx="571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1</a:t>
              </a:r>
              <a:endParaRPr lang="en-GB" sz="3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24550" y="3924300"/>
              <a:ext cx="571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1</a:t>
              </a:r>
              <a:endParaRPr lang="en-GB" sz="3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62200" y="4286250"/>
              <a:ext cx="571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2</a:t>
              </a:r>
              <a:endParaRPr lang="en-GB" sz="3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8000" y="4248150"/>
              <a:ext cx="571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2</a:t>
              </a:r>
              <a:endParaRPr lang="en-GB" sz="3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43450" y="4191000"/>
              <a:ext cx="571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</a:t>
              </a:r>
              <a:endParaRPr lang="en-GB" sz="36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52700" y="3600450"/>
              <a:ext cx="400050" cy="2476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609850" y="3524250"/>
              <a:ext cx="400050" cy="2476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010400" y="3486150"/>
              <a:ext cx="400050" cy="2476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67550" y="3409950"/>
              <a:ext cx="400050" cy="2476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1295</TotalTime>
  <Words>361</Words>
  <Application>Microsoft Office PowerPoint</Application>
  <PresentationFormat>Custom</PresentationFormat>
  <Paragraphs>137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Mizanur Rahman</dc:creator>
  <cp:lastModifiedBy>Tania</cp:lastModifiedBy>
  <cp:revision>176</cp:revision>
  <dcterms:created xsi:type="dcterms:W3CDTF">2017-07-21T18:06:01Z</dcterms:created>
  <dcterms:modified xsi:type="dcterms:W3CDTF">2020-03-31T08:12:25Z</dcterms:modified>
</cp:coreProperties>
</file>