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9" r:id="rId3"/>
    <p:sldId id="283" r:id="rId4"/>
    <p:sldId id="290" r:id="rId5"/>
    <p:sldId id="263" r:id="rId6"/>
    <p:sldId id="268" r:id="rId7"/>
    <p:sldId id="281" r:id="rId8"/>
    <p:sldId id="271" r:id="rId9"/>
    <p:sldId id="275" r:id="rId10"/>
    <p:sldId id="274" r:id="rId11"/>
    <p:sldId id="277" r:id="rId12"/>
    <p:sldId id="278" r:id="rId13"/>
    <p:sldId id="279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lowersewwwwwwww_0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224" y="1135180"/>
            <a:ext cx="6870504" cy="53722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219200" y="1600200"/>
            <a:ext cx="5791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99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r>
              <a:rPr lang="bn-BD" sz="19900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</a:t>
            </a:r>
            <a:r>
              <a:rPr lang="bn-BD" sz="199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চ্ছা</a:t>
            </a:r>
            <a:endParaRPr lang="en-US" sz="199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137" y="87116"/>
            <a:ext cx="9054159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as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ক্লাসে </a:t>
            </a:r>
            <a:r>
              <a:rPr lang="bn-BD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BD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r>
              <a:rPr lang="bn-BD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bn-BD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ফুলেল শুভেচ্ছা  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236" y="5181600"/>
            <a:ext cx="1828800" cy="1676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914400"/>
            <a:ext cx="1828800" cy="1676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6496" y="5181600"/>
            <a:ext cx="1828800" cy="1676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7" y="762000"/>
            <a:ext cx="1828800" cy="1676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5050935"/>
            <a:ext cx="1139159" cy="9824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88" y="3130047"/>
            <a:ext cx="1182522" cy="11371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8728" y="2895600"/>
            <a:ext cx="1145272" cy="1219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750159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/>
                <a:latin typeface="AdorshoLipi" pitchFamily="1" charset="0"/>
                <a:cs typeface="AdorshoLipi" pitchFamily="1" charset="0"/>
              </a:rPr>
              <a:t>শ্বসন</a:t>
            </a:r>
            <a:r>
              <a:rPr lang="en-US" dirty="0" smtClean="0">
                <a:effectLst/>
                <a:latin typeface="AdorshoLipi" pitchFamily="1" charset="0"/>
                <a:cs typeface="AdorshoLipi" pitchFamily="1" charset="0"/>
              </a:rPr>
              <a:t>..</a:t>
            </a:r>
            <a:endParaRPr lang="en-US" dirty="0">
              <a:effectLst/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dorshoLipi" pitchFamily="1" charset="0"/>
              <a:cs typeface="AdorshoLipi" pitchFamily="1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1" y="457200"/>
            <a:ext cx="7542154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effectLst/>
                <a:latin typeface="AdorshoLipi" pitchFamily="1" charset="0"/>
                <a:cs typeface="AdorshoLipi" pitchFamily="1" charset="0"/>
              </a:rPr>
              <a:t>অক্সিজেন</a:t>
            </a:r>
            <a:r>
              <a:rPr lang="en-US" dirty="0" smtClean="0">
                <a:effectLst/>
                <a:latin typeface="AdorshoLipi" pitchFamily="1" charset="0"/>
                <a:cs typeface="AdorshoLipi" pitchFamily="1" charset="0"/>
              </a:rPr>
              <a:t> </a:t>
            </a:r>
            <a:r>
              <a:rPr lang="en-US" dirty="0" err="1" smtClean="0">
                <a:effectLst/>
                <a:latin typeface="AdorshoLipi" pitchFamily="1" charset="0"/>
                <a:cs typeface="AdorshoLipi" pitchFamily="1" charset="0"/>
              </a:rPr>
              <a:t>পরিবহন</a:t>
            </a:r>
            <a:r>
              <a:rPr lang="en-US" dirty="0" smtClean="0">
                <a:effectLst/>
                <a:latin typeface="AdorshoLipi" pitchFamily="1" charset="0"/>
                <a:cs typeface="AdorshoLipi" pitchFamily="1" charset="0"/>
              </a:rPr>
              <a:t>..</a:t>
            </a:r>
            <a:endParaRPr lang="en-US" dirty="0">
              <a:effectLst/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00200"/>
            <a:ext cx="6553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effectLst/>
                <a:latin typeface="AdorshoLipi" pitchFamily="1" charset="0"/>
                <a:cs typeface="AdorshoLipi" pitchFamily="1" charset="0"/>
              </a:rPr>
              <a:t>কার্বন-ডাই-অক্সাইড</a:t>
            </a:r>
            <a:r>
              <a:rPr lang="en-US" dirty="0" smtClean="0">
                <a:effectLst/>
                <a:latin typeface="AdorshoLipi" pitchFamily="1" charset="0"/>
                <a:cs typeface="AdorshoLipi" pitchFamily="1" charset="0"/>
              </a:rPr>
              <a:t>..</a:t>
            </a:r>
            <a:endParaRPr lang="en-US" dirty="0">
              <a:effectLst/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00200"/>
            <a:ext cx="6934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effectLst/>
                <a:latin typeface="AdorshoLipi" pitchFamily="1" charset="0"/>
                <a:cs typeface="AdorshoLipi" pitchFamily="1" charset="0"/>
              </a:rPr>
              <a:t>শ্বাসনালীর</a:t>
            </a:r>
            <a:r>
              <a:rPr lang="en-US" dirty="0" smtClean="0">
                <a:effectLst/>
                <a:latin typeface="AdorshoLipi" pitchFamily="1" charset="0"/>
                <a:cs typeface="AdorshoLipi" pitchFamily="1" charset="0"/>
              </a:rPr>
              <a:t> </a:t>
            </a:r>
            <a:r>
              <a:rPr lang="en-US" dirty="0" err="1" smtClean="0">
                <a:effectLst/>
                <a:latin typeface="AdorshoLipi" pitchFamily="1" charset="0"/>
                <a:cs typeface="AdorshoLipi" pitchFamily="1" charset="0"/>
              </a:rPr>
              <a:t>রোগ</a:t>
            </a:r>
            <a:r>
              <a:rPr lang="en-US" dirty="0" smtClean="0">
                <a:effectLst/>
                <a:latin typeface="AdorshoLipi" pitchFamily="1" charset="0"/>
                <a:cs typeface="AdorshoLipi" pitchFamily="1" charset="0"/>
              </a:rPr>
              <a:t>..</a:t>
            </a:r>
            <a:endParaRPr lang="en-US" dirty="0">
              <a:effectLst/>
              <a:latin typeface="AdorshoLipi" pitchFamily="1" charset="0"/>
              <a:cs typeface="AdorshoLipi" pitchFamily="1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42548051"/>
              </p:ext>
            </p:extLst>
          </p:nvPr>
        </p:nvGraphicFramePr>
        <p:xfrm>
          <a:off x="209550" y="1295400"/>
          <a:ext cx="8782050" cy="518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675"/>
                <a:gridCol w="1463675"/>
                <a:gridCol w="1463675"/>
                <a:gridCol w="1463675"/>
                <a:gridCol w="1463675"/>
                <a:gridCol w="1463675"/>
              </a:tblGrid>
              <a:tr h="72980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dorshoLipi" pitchFamily="1" charset="0"/>
                          <a:cs typeface="AdorshoLipi" pitchFamily="1" charset="0"/>
                        </a:rPr>
                        <a:t>বিষয়</a:t>
                      </a:r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dorshoLipi" pitchFamily="1" charset="0"/>
                          <a:cs typeface="AdorshoLipi" pitchFamily="1" charset="0"/>
                        </a:rPr>
                        <a:t>হাপানি</a:t>
                      </a:r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dorshoLipi" pitchFamily="1" charset="0"/>
                          <a:cs typeface="AdorshoLipi" pitchFamily="1" charset="0"/>
                        </a:rPr>
                        <a:t>ব্রংকাইটিস</a:t>
                      </a:r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dorshoLipi" pitchFamily="1" charset="0"/>
                          <a:cs typeface="AdorshoLipi" pitchFamily="1" charset="0"/>
                        </a:rPr>
                        <a:t>নিউমোনিয়া</a:t>
                      </a:r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dorshoLipi" pitchFamily="1" charset="0"/>
                          <a:cs typeface="AdorshoLipi" pitchFamily="1" charset="0"/>
                        </a:rPr>
                        <a:t>যক্ষা</a:t>
                      </a:r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dorshoLipi" pitchFamily="1" charset="0"/>
                          <a:cs typeface="AdorshoLipi" pitchFamily="1" charset="0"/>
                        </a:rPr>
                        <a:t>ক্যান্সার</a:t>
                      </a:r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</a:tr>
              <a:tr h="729803">
                <a:tc>
                  <a:txBody>
                    <a:bodyPr/>
                    <a:lstStyle/>
                    <a:p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</a:tr>
              <a:tr h="729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</a:tr>
              <a:tr h="766293">
                <a:tc>
                  <a:txBody>
                    <a:bodyPr/>
                    <a:lstStyle/>
                    <a:p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</a:tr>
              <a:tr h="729803">
                <a:tc>
                  <a:txBody>
                    <a:bodyPr/>
                    <a:lstStyle/>
                    <a:p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</a:tr>
              <a:tr h="729803">
                <a:tc>
                  <a:txBody>
                    <a:bodyPr/>
                    <a:lstStyle/>
                    <a:p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</a:tr>
              <a:tr h="766293">
                <a:tc>
                  <a:txBody>
                    <a:bodyPr/>
                    <a:lstStyle/>
                    <a:p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dorshoLipi" pitchFamily="1" charset="0"/>
                        <a:cs typeface="AdorshoLipi" pitchFamily="1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705600" cy="44005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0" y="5029200"/>
            <a:ext cx="92202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bn-BD" sz="13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en-US" sz="13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85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শিক্ষক 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‡</a:t>
            </a:r>
            <a:r>
              <a:rPr lang="en-US" sz="2800" dirty="0" err="1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gv</a:t>
            </a:r>
            <a:r>
              <a:rPr lang="en-US" sz="2800" dirty="0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. </a:t>
            </a:r>
            <a:r>
              <a:rPr lang="en-US" sz="2800" dirty="0" err="1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eRjyi</a:t>
            </a:r>
            <a:r>
              <a:rPr lang="en-US" sz="2800" dirty="0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ingvb</a:t>
            </a:r>
            <a:r>
              <a:rPr lang="en-US" sz="2800" dirty="0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Gg.G,Gg.GW</a:t>
            </a:r>
            <a:r>
              <a:rPr lang="en-US" sz="2800" dirty="0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dirty="0" err="1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mnKvix</a:t>
            </a:r>
            <a:r>
              <a:rPr lang="en-US" dirty="0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wkÿK</a:t>
            </a:r>
            <a:r>
              <a:rPr lang="en-US" dirty="0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 (</a:t>
            </a:r>
            <a:r>
              <a:rPr lang="en-US" dirty="0" err="1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AvBwmwU</a:t>
            </a:r>
            <a:r>
              <a:rPr lang="en-US" dirty="0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)</a:t>
            </a:r>
            <a:endParaRPr lang="bn-BD" dirty="0" smtClean="0">
              <a:solidFill>
                <a:srgbClr val="00B050"/>
              </a:solidFill>
              <a:latin typeface="IrabotiMJ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we‡eKvb</a:t>
            </a:r>
            <a:r>
              <a:rPr lang="en-US" dirty="0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›` </a:t>
            </a:r>
            <a:r>
              <a:rPr lang="en-US" dirty="0" err="1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nvB</a:t>
            </a:r>
            <a:r>
              <a:rPr lang="en-US" dirty="0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 ¯‹</a:t>
            </a:r>
            <a:r>
              <a:rPr lang="en-US" dirty="0" err="1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zj</a:t>
            </a:r>
            <a:r>
              <a:rPr lang="en-US" dirty="0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GÛ</a:t>
            </a:r>
            <a:r>
              <a:rPr lang="en-US" dirty="0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K‡jR</a:t>
            </a:r>
            <a:r>
              <a:rPr lang="en-US" dirty="0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Uv½vBj</a:t>
            </a:r>
            <a:r>
              <a:rPr lang="en-US" dirty="0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|</a:t>
            </a:r>
            <a:endParaRPr lang="bn-IN" dirty="0" smtClean="0">
              <a:solidFill>
                <a:srgbClr val="00B050"/>
              </a:solidFill>
              <a:latin typeface="IrabotiMJ" pitchFamily="2" charset="0"/>
              <a:cs typeface="NikoshBAN" pitchFamily="2" charset="0"/>
            </a:endParaRPr>
          </a:p>
          <a:p>
            <a:pPr algn="ctr"/>
            <a:r>
              <a:rPr lang="bn-IN" dirty="0" smtClean="0">
                <a:solidFill>
                  <a:srgbClr val="00B050"/>
                </a:solidFill>
                <a:latin typeface="IrabotiMJ" pitchFamily="2" charset="0"/>
                <a:cs typeface="NikoshBAN" pitchFamily="2" charset="0"/>
              </a:rPr>
              <a:t>মোবাইল : ০১৭১৮-৬৮৫৭১৪</a:t>
            </a:r>
            <a:endPara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পাঠ 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447800"/>
            <a:ext cx="4572000" cy="4800600"/>
          </a:xfrm>
        </p:spPr>
        <p:txBody>
          <a:bodyPr/>
          <a:lstStyle/>
          <a:p>
            <a:r>
              <a:rPr lang="en-US" dirty="0" smtClean="0">
                <a:latin typeface="RinkiySreeMJ" pitchFamily="2" charset="0"/>
                <a:cs typeface="RinkiySreeMJ" pitchFamily="2" charset="0"/>
              </a:rPr>
              <a:t>‡</a:t>
            </a:r>
            <a:r>
              <a:rPr lang="en-US" dirty="0" err="1" smtClean="0">
                <a:latin typeface="RinkiySreeMJ" pitchFamily="2" charset="0"/>
                <a:cs typeface="RinkiySreeMJ" pitchFamily="2" charset="0"/>
              </a:rPr>
              <a:t>kÖbx</a:t>
            </a:r>
            <a:r>
              <a:rPr lang="en-US" dirty="0" smtClean="0">
                <a:latin typeface="RinkiySreeMJ" pitchFamily="2" charset="0"/>
                <a:cs typeface="RinkiySreeMJ" pitchFamily="2" charset="0"/>
              </a:rPr>
              <a:t> : </a:t>
            </a:r>
            <a:r>
              <a:rPr lang="bn-IN" dirty="0" smtClean="0">
                <a:latin typeface="RinkiySreeMJ" pitchFamily="2" charset="0"/>
                <a:cs typeface="RinkiySreeMJ" pitchFamily="2" charset="0"/>
              </a:rPr>
              <a:t>দশম</a:t>
            </a:r>
            <a:endParaRPr lang="en-US" dirty="0" smtClean="0">
              <a:latin typeface="RinkiySreeMJ" pitchFamily="2" charset="0"/>
              <a:cs typeface="RinkiySreeMJ" pitchFamily="2" charset="0"/>
            </a:endParaRPr>
          </a:p>
          <a:p>
            <a:r>
              <a:rPr lang="en-US" dirty="0" err="1" smtClean="0">
                <a:latin typeface="RinkiySreeMJ" pitchFamily="2" charset="0"/>
                <a:cs typeface="RinkiySreeMJ" pitchFamily="2" charset="0"/>
              </a:rPr>
              <a:t>welq</a:t>
            </a:r>
            <a:r>
              <a:rPr lang="en-US" dirty="0" smtClean="0">
                <a:latin typeface="RinkiySreeMJ" pitchFamily="2" charset="0"/>
                <a:cs typeface="RinkiySreeMJ" pitchFamily="2" charset="0"/>
              </a:rPr>
              <a:t> : </a:t>
            </a:r>
            <a:r>
              <a:rPr lang="en-US" dirty="0" err="1" smtClean="0">
                <a:latin typeface="RinkiySreeMJ" pitchFamily="2" charset="0"/>
                <a:cs typeface="RinkiySreeMJ" pitchFamily="2" charset="0"/>
              </a:rPr>
              <a:t>Rxe</a:t>
            </a:r>
            <a:r>
              <a:rPr lang="en-US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dirty="0" err="1" smtClean="0">
                <a:latin typeface="RinkiySreeMJ" pitchFamily="2" charset="0"/>
                <a:cs typeface="RinkiySreeMJ" pitchFamily="2" charset="0"/>
              </a:rPr>
              <a:t>weÁvb</a:t>
            </a:r>
            <a:endParaRPr lang="en-US" dirty="0" smtClean="0">
              <a:latin typeface="RinkiySreeMJ" pitchFamily="2" charset="0"/>
              <a:cs typeface="RinkiySreeMJ" pitchFamily="2" charset="0"/>
            </a:endParaRPr>
          </a:p>
          <a:p>
            <a:r>
              <a:rPr lang="en-US" dirty="0" err="1" smtClean="0">
                <a:latin typeface="RinkiySreeMJ" pitchFamily="2" charset="0"/>
                <a:cs typeface="RinkiySreeMJ" pitchFamily="2" charset="0"/>
              </a:rPr>
              <a:t>Aa¨vq</a:t>
            </a:r>
            <a:r>
              <a:rPr lang="en-US" dirty="0" smtClean="0">
                <a:latin typeface="RinkiySreeMJ" pitchFamily="2" charset="0"/>
                <a:cs typeface="RinkiySreeMJ" pitchFamily="2" charset="0"/>
              </a:rPr>
              <a:t> : </a:t>
            </a:r>
            <a:r>
              <a:rPr lang="bn-IN" dirty="0" smtClean="0">
                <a:latin typeface="RinkiySreeMJ" pitchFamily="2" charset="0"/>
                <a:cs typeface="RinkiySreeMJ" pitchFamily="2" charset="0"/>
              </a:rPr>
              <a:t>সপ্তম</a:t>
            </a:r>
            <a:endParaRPr lang="en-US" dirty="0" smtClean="0">
              <a:latin typeface="RinkiySreeMJ" pitchFamily="2" charset="0"/>
              <a:cs typeface="RinkiySreeMJ" pitchFamily="2" charset="0"/>
            </a:endParaRPr>
          </a:p>
          <a:p>
            <a:r>
              <a:rPr lang="en-US" dirty="0" err="1" smtClean="0">
                <a:latin typeface="RinkiySreeMJ" pitchFamily="2" charset="0"/>
                <a:cs typeface="RinkiySreeMJ" pitchFamily="2" charset="0"/>
              </a:rPr>
              <a:t>cvV</a:t>
            </a:r>
            <a:r>
              <a:rPr lang="en-US" dirty="0" smtClean="0">
                <a:latin typeface="RinkiySreeMJ" pitchFamily="2" charset="0"/>
                <a:cs typeface="RinkiySreeMJ" pitchFamily="2" charset="0"/>
              </a:rPr>
              <a:t> : </a:t>
            </a:r>
            <a:r>
              <a:rPr lang="en-US" sz="2400" dirty="0" err="1" smtClean="0">
                <a:latin typeface="AdorshoLipi" pitchFamily="1" charset="0"/>
                <a:cs typeface="AdorshoLipi" pitchFamily="1" charset="0"/>
              </a:rPr>
              <a:t>গ্যাসীয়</a:t>
            </a:r>
            <a:r>
              <a:rPr lang="en-US" sz="2400" dirty="0" smtClean="0">
                <a:latin typeface="AdorshoLipi" pitchFamily="1" charset="0"/>
                <a:cs typeface="AdorshoLipi" pitchFamily="1" charset="0"/>
              </a:rPr>
              <a:t> </a:t>
            </a:r>
            <a:r>
              <a:rPr lang="en-US" sz="2400" dirty="0" err="1" smtClean="0">
                <a:latin typeface="AdorshoLipi" pitchFamily="1" charset="0"/>
                <a:cs typeface="AdorshoLipi" pitchFamily="1" charset="0"/>
              </a:rPr>
              <a:t>বিনিময়</a:t>
            </a:r>
            <a:endParaRPr lang="en-US" sz="2000" dirty="0" smtClean="0">
              <a:latin typeface="AdorshoLipi" pitchFamily="1" charset="0"/>
              <a:cs typeface="AdorshoLipi" pitchFamily="1" charset="0"/>
            </a:endParaRPr>
          </a:p>
          <a:p>
            <a:r>
              <a:rPr lang="en-US" dirty="0" err="1" smtClean="0">
                <a:latin typeface="RinkiySreeMJ" pitchFamily="2" charset="0"/>
                <a:cs typeface="RinkiySreeMJ" pitchFamily="2" charset="0"/>
              </a:rPr>
              <a:t>mgq</a:t>
            </a:r>
            <a:r>
              <a:rPr lang="en-US" dirty="0" smtClean="0">
                <a:latin typeface="RinkiySreeMJ" pitchFamily="2" charset="0"/>
                <a:cs typeface="RinkiySreeMJ" pitchFamily="2" charset="0"/>
              </a:rPr>
              <a:t> : 40 </a:t>
            </a:r>
            <a:r>
              <a:rPr lang="en-US" dirty="0" err="1" smtClean="0">
                <a:latin typeface="RinkiySreeMJ" pitchFamily="2" charset="0"/>
                <a:cs typeface="RinkiySreeMJ" pitchFamily="2" charset="0"/>
              </a:rPr>
              <a:t>wgwbU</a:t>
            </a:r>
            <a:r>
              <a:rPr lang="en-US" dirty="0" smtClean="0">
                <a:latin typeface="RinkiySreeMJ" pitchFamily="2" charset="0"/>
                <a:cs typeface="RinkiySreeMJ" pitchFamily="2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/>
              <a:t>শিখন 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এই পাঠ শেষে শিক্ষাথীরা</a:t>
            </a:r>
          </a:p>
          <a:p>
            <a:r>
              <a:rPr lang="bn-IN" dirty="0" smtClean="0"/>
              <a:t>উদ্ভিদে গ্যাসীয় বিনিময়ের ধারণা করতে </a:t>
            </a:r>
            <a:r>
              <a:rPr lang="bn-IN" dirty="0" smtClean="0"/>
              <a:t>পারবে।</a:t>
            </a:r>
          </a:p>
          <a:p>
            <a:r>
              <a:rPr lang="bn-IN" dirty="0" smtClean="0"/>
              <a:t>মানুষের </a:t>
            </a:r>
            <a:r>
              <a:rPr lang="bn-IN" smtClean="0"/>
              <a:t>শ্বসন তন্ত্রের </a:t>
            </a:r>
            <a:r>
              <a:rPr lang="bn-IN" dirty="0" smtClean="0"/>
              <a:t>প্রধান অংশ সমূহের কাজ ব্যাখ্যা </a:t>
            </a:r>
            <a:r>
              <a:rPr lang="bn-IN" dirty="0" smtClean="0"/>
              <a:t>করতে পারবে।</a:t>
            </a:r>
          </a:p>
          <a:p>
            <a:r>
              <a:rPr lang="bn-IN" dirty="0" smtClean="0"/>
              <a:t>ফুসফুসের গঠন ও কাজ বণনা করতে </a:t>
            </a:r>
            <a:r>
              <a:rPr lang="bn-IN" dirty="0" smtClean="0"/>
              <a:t>পারবে।</a:t>
            </a:r>
          </a:p>
          <a:p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ffectLst/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dorshoLipi" pitchFamily="1" charset="0"/>
                <a:cs typeface="AdorshoLipi" pitchFamily="1" charset="0"/>
              </a:rPr>
              <a:t>            </a:t>
            </a:r>
            <a:r>
              <a:rPr lang="en-US" dirty="0" err="1" smtClean="0">
                <a:latin typeface="AdorshoLipi" pitchFamily="1" charset="0"/>
                <a:cs typeface="AdorshoLipi" pitchFamily="1" charset="0"/>
              </a:rPr>
              <a:t>গ্যাসীয়</a:t>
            </a:r>
            <a:r>
              <a:rPr lang="en-US" dirty="0" smtClean="0">
                <a:latin typeface="AdorshoLipi" pitchFamily="1" charset="0"/>
                <a:cs typeface="AdorshoLipi" pitchFamily="1" charset="0"/>
              </a:rPr>
              <a:t> </a:t>
            </a:r>
            <a:r>
              <a:rPr lang="en-US" dirty="0" err="1" smtClean="0">
                <a:latin typeface="AdorshoLipi" pitchFamily="1" charset="0"/>
                <a:cs typeface="AdorshoLipi" pitchFamily="1" charset="0"/>
              </a:rPr>
              <a:t>বিনিময়</a:t>
            </a:r>
            <a:r>
              <a:rPr lang="en-US" dirty="0" smtClean="0">
                <a:latin typeface="AdorshoLipi" pitchFamily="1" charset="0"/>
                <a:cs typeface="AdorshoLipi" pitchFamily="1" charset="0"/>
              </a:rPr>
              <a:t> </a:t>
            </a:r>
            <a:r>
              <a:rPr lang="en-US" dirty="0" err="1" smtClean="0">
                <a:latin typeface="AdorshoLipi" pitchFamily="1" charset="0"/>
                <a:cs typeface="AdorshoLipi" pitchFamily="1" charset="0"/>
              </a:rPr>
              <a:t>প্রক্রিয়া</a:t>
            </a:r>
            <a:endParaRPr lang="en-US" dirty="0"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3048000"/>
            <a:ext cx="3886200" cy="121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AdorshoLipi" pitchFamily="1" charset="0"/>
                <a:cs typeface="AdorshoLipi" pitchFamily="1" charset="0"/>
              </a:rPr>
              <a:t>সালোকসংশ্লেষণ</a:t>
            </a:r>
            <a:endParaRPr lang="en-US" sz="4000" dirty="0">
              <a:solidFill>
                <a:srgbClr val="7030A0"/>
              </a:solidFill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400" y="3048000"/>
            <a:ext cx="2895600" cy="121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7030A0"/>
                </a:solidFill>
                <a:latin typeface="AdorshoLipi" pitchFamily="1" charset="0"/>
                <a:cs typeface="AdorshoLipi" pitchFamily="1" charset="0"/>
              </a:rPr>
              <a:t>শ্বসন</a:t>
            </a:r>
            <a:endParaRPr lang="en-US" sz="4400" dirty="0">
              <a:solidFill>
                <a:srgbClr val="7030A0"/>
              </a:solidFill>
              <a:latin typeface="AdorshoLipi" pitchFamily="1" charset="0"/>
              <a:cs typeface="AdorshoLipi" pitchFamily="1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686300" y="2171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19400" y="2438400"/>
            <a:ext cx="411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552700" y="2705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667500" y="2705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ffectLst/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1.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bvmviÜ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«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bvmvc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_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2.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Mjbvwj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Mjwej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3.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ihš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4.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k¦vmbvwj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5.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evqybvwj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eªsKvm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6.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dzmdzm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7.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¨”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Q`v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AdorshoLipi" pitchFamily="1" charset="0"/>
              <a:cs typeface="AdorshoLipi" pitchFamily="1" charset="0"/>
            </a:endParaRPr>
          </a:p>
        </p:txBody>
      </p:sp>
      <p:pic>
        <p:nvPicPr>
          <p:cNvPr id="4" name="Picture 2" descr="Image result for Respiratory tra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28600"/>
            <a:ext cx="4419600" cy="64008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533400"/>
            <a:ext cx="7239000" cy="556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effectLst/>
                <a:latin typeface="AdorshoLipi" pitchFamily="1" charset="0"/>
                <a:cs typeface="AdorshoLipi" pitchFamily="1" charset="0"/>
              </a:rPr>
              <a:t>শ্বসন</a:t>
            </a:r>
            <a:r>
              <a:rPr lang="en-US" dirty="0" smtClean="0">
                <a:effectLst/>
                <a:latin typeface="AdorshoLipi" pitchFamily="1" charset="0"/>
                <a:cs typeface="AdorshoLipi" pitchFamily="1" charset="0"/>
              </a:rPr>
              <a:t>..</a:t>
            </a:r>
            <a:endParaRPr lang="en-US" dirty="0">
              <a:effectLst/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733800" y="15240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AdorshoLipi" pitchFamily="1" charset="0"/>
                <a:cs typeface="AdorshoLipi" pitchFamily="1" charset="0"/>
              </a:rPr>
              <a:t>পরিবেশ</a:t>
            </a:r>
            <a:endParaRPr lang="en-US" sz="4400" dirty="0"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0" y="32766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AdorshoLipi" pitchFamily="1" charset="0"/>
                <a:cs typeface="AdorshoLipi" pitchFamily="1" charset="0"/>
              </a:rPr>
              <a:t>ফুসফুস</a:t>
            </a:r>
            <a:endParaRPr lang="en-US" sz="4400" dirty="0"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0" y="51054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AdorshoLipi" pitchFamily="1" charset="0"/>
                <a:cs typeface="AdorshoLipi" pitchFamily="1" charset="0"/>
              </a:rPr>
              <a:t>কোষ</a:t>
            </a:r>
            <a:endParaRPr lang="en-US" sz="4400" dirty="0"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6248400" y="2057400"/>
            <a:ext cx="838200" cy="1676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6477000" y="4038600"/>
            <a:ext cx="838200" cy="1676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62800" y="2438400"/>
            <a:ext cx="1676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dorshoLipi" pitchFamily="1" charset="0"/>
                <a:cs typeface="AdorshoLipi" pitchFamily="1" charset="0"/>
              </a:rPr>
              <a:t>বহিঃশ্বসন</a:t>
            </a:r>
            <a:endParaRPr lang="en-US" sz="2800" dirty="0"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359444" y="4495800"/>
            <a:ext cx="1676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dorshoLipi" pitchFamily="1" charset="0"/>
                <a:cs typeface="AdorshoLipi" pitchFamily="1" charset="0"/>
              </a:rPr>
              <a:t>অন্তঃশ্বসন</a:t>
            </a:r>
            <a:endParaRPr lang="en-US" sz="2800" dirty="0">
              <a:latin typeface="AdorshoLipi" pitchFamily="1" charset="0"/>
              <a:cs typeface="AdorshoLipi" pitchFamily="1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038600" y="1752600"/>
            <a:ext cx="274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AdorshoLipi" pitchFamily="1" charset="0"/>
                <a:cs typeface="AdorshoLipi" pitchFamily="1" charset="0"/>
              </a:rPr>
              <a:t>শ্বসন</a:t>
            </a:r>
            <a:endParaRPr lang="en-US" sz="4000" dirty="0"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0" y="3276600"/>
            <a:ext cx="274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dorshoLipi" pitchFamily="1" charset="0"/>
                <a:cs typeface="AdorshoLipi" pitchFamily="1" charset="0"/>
              </a:rPr>
              <a:t>অন্তঃশ্বসন</a:t>
            </a:r>
            <a:endParaRPr lang="en-US" sz="3600" dirty="0"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71600" y="3124200"/>
            <a:ext cx="274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dorshoLipi" pitchFamily="1" charset="0"/>
                <a:cs typeface="AdorshoLipi" pitchFamily="1" charset="0"/>
              </a:rPr>
              <a:t>বহিঃশ্বসন</a:t>
            </a:r>
            <a:endParaRPr lang="en-US" sz="3200" dirty="0"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5800" y="4419600"/>
            <a:ext cx="2057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dorshoLipi" pitchFamily="1" charset="0"/>
                <a:cs typeface="AdorshoLipi" pitchFamily="1" charset="0"/>
              </a:rPr>
              <a:t>প্রশ্বাস</a:t>
            </a:r>
            <a:endParaRPr lang="en-US" sz="2800" dirty="0"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76600" y="4495800"/>
            <a:ext cx="2057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dorshoLipi" pitchFamily="1" charset="0"/>
                <a:cs typeface="AdorshoLipi" pitchFamily="1" charset="0"/>
              </a:rPr>
              <a:t>নিঃশ্বাস</a:t>
            </a:r>
            <a:endParaRPr lang="en-US" sz="3200" dirty="0"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239000" y="5562600"/>
            <a:ext cx="1752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dorshoLipi" pitchFamily="1" charset="0"/>
                <a:cs typeface="AdorshoLipi" pitchFamily="1" charset="0"/>
              </a:rPr>
              <a:t>CO</a:t>
            </a:r>
            <a:r>
              <a:rPr lang="en-US" sz="2000" baseline="-25000" dirty="0" smtClean="0">
                <a:latin typeface="AdorshoLipi" pitchFamily="1" charset="0"/>
                <a:cs typeface="AdorshoLipi" pitchFamily="1" charset="0"/>
              </a:rPr>
              <a:t>2</a:t>
            </a:r>
            <a:r>
              <a:rPr lang="en-US" sz="2000" dirty="0" smtClean="0">
                <a:latin typeface="AdorshoLipi" pitchFamily="1" charset="0"/>
                <a:cs typeface="AdorshoLipi" pitchFamily="1" charset="0"/>
              </a:rPr>
              <a:t> </a:t>
            </a:r>
            <a:r>
              <a:rPr lang="en-US" sz="2000" dirty="0" err="1" smtClean="0">
                <a:latin typeface="AdorshoLipi" pitchFamily="1" charset="0"/>
                <a:cs typeface="AdorshoLipi" pitchFamily="1" charset="0"/>
              </a:rPr>
              <a:t>পরিবহন</a:t>
            </a:r>
            <a:endParaRPr lang="en-US" sz="2000" dirty="0"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34000" y="5562600"/>
            <a:ext cx="1676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AdorshoLipi" pitchFamily="1" charset="0"/>
                <a:cs typeface="AdorshoLipi" pitchFamily="1" charset="0"/>
              </a:rPr>
              <a:t>খাদ্যবস্থুর</a:t>
            </a:r>
            <a:r>
              <a:rPr lang="en-US" sz="2000" dirty="0" smtClean="0">
                <a:latin typeface="AdorshoLipi" pitchFamily="1" charset="0"/>
                <a:cs typeface="AdorshoLipi" pitchFamily="1" charset="0"/>
              </a:rPr>
              <a:t> </a:t>
            </a:r>
            <a:r>
              <a:rPr lang="en-US" sz="2000" dirty="0" err="1" smtClean="0">
                <a:latin typeface="AdorshoLipi" pitchFamily="1" charset="0"/>
                <a:cs typeface="AdorshoLipi" pitchFamily="1" charset="0"/>
              </a:rPr>
              <a:t>জারণ</a:t>
            </a:r>
            <a:endParaRPr lang="en-US" sz="2000" dirty="0">
              <a:latin typeface="AdorshoLipi" pitchFamily="1" charset="0"/>
              <a:cs typeface="AdorshoLipi" pitchFamily="1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76600" y="5562600"/>
            <a:ext cx="1752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dorshoLipi" pitchFamily="1" charset="0"/>
                <a:cs typeface="AdorshoLipi" pitchFamily="1" charset="0"/>
              </a:rPr>
              <a:t>O</a:t>
            </a:r>
            <a:r>
              <a:rPr lang="en-US" sz="2000" baseline="-25000" dirty="0" smtClean="0">
                <a:latin typeface="AdorshoLipi" pitchFamily="1" charset="0"/>
                <a:cs typeface="AdorshoLipi" pitchFamily="1" charset="0"/>
              </a:rPr>
              <a:t>2</a:t>
            </a:r>
            <a:r>
              <a:rPr lang="en-US" sz="2000" dirty="0" smtClean="0">
                <a:latin typeface="AdorshoLipi" pitchFamily="1" charset="0"/>
                <a:cs typeface="AdorshoLipi" pitchFamily="1" charset="0"/>
              </a:rPr>
              <a:t> </a:t>
            </a:r>
            <a:r>
              <a:rPr lang="en-US" sz="2000" dirty="0" err="1" smtClean="0">
                <a:latin typeface="AdorshoLipi" pitchFamily="1" charset="0"/>
                <a:cs typeface="AdorshoLipi" pitchFamily="1" charset="0"/>
              </a:rPr>
              <a:t>পরিবহন</a:t>
            </a:r>
            <a:endParaRPr lang="en-US" sz="2000" dirty="0">
              <a:latin typeface="AdorshoLipi" pitchFamily="1" charset="0"/>
              <a:cs typeface="AdorshoLipi" pitchFamily="1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667000" y="2895600"/>
            <a:ext cx="510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28800" y="4191000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67200" y="5410200"/>
            <a:ext cx="411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2"/>
          </p:cNvCxnSpPr>
          <p:nvPr/>
        </p:nvCxnSpPr>
        <p:spPr>
          <a:xfrm rot="5400000">
            <a:off x="5295900" y="27051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2553494" y="30091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7657306" y="3009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715294" y="4304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4001294" y="4304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8268494" y="5523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152106" y="5523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6058694" y="5523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7277100" y="46863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214</TotalTime>
  <Words>164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Slide 1</vt:lpstr>
      <vt:lpstr>শিক্ষক পরিচিতি</vt:lpstr>
      <vt:lpstr>পাঠ পরিচিতি</vt:lpstr>
      <vt:lpstr>শিখন ফল</vt:lpstr>
      <vt:lpstr>Slide 5</vt:lpstr>
      <vt:lpstr>Slide 6</vt:lpstr>
      <vt:lpstr>Slide 7</vt:lpstr>
      <vt:lpstr>শ্বসন..</vt:lpstr>
      <vt:lpstr>Slide 9</vt:lpstr>
      <vt:lpstr>শ্বসন..</vt:lpstr>
      <vt:lpstr>অক্সিজেন পরিবহন..</vt:lpstr>
      <vt:lpstr>কার্বন-ডাই-অক্সাইড..</vt:lpstr>
      <vt:lpstr>শ্বাসনালীর রোগ..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masud</dc:creator>
  <cp:lastModifiedBy>CSL-TB</cp:lastModifiedBy>
  <cp:revision>32</cp:revision>
  <dcterms:created xsi:type="dcterms:W3CDTF">2006-08-16T00:00:00Z</dcterms:created>
  <dcterms:modified xsi:type="dcterms:W3CDTF">2020-03-31T05:02:20Z</dcterms:modified>
</cp:coreProperties>
</file>