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63" r:id="rId4"/>
    <p:sldId id="257" r:id="rId5"/>
    <p:sldId id="258" r:id="rId6"/>
    <p:sldId id="262" r:id="rId7"/>
    <p:sldId id="259" r:id="rId8"/>
    <p:sldId id="260" r:id="rId9"/>
    <p:sldId id="266" r:id="rId10"/>
    <p:sldId id="267" r:id="rId11"/>
    <p:sldId id="26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0154-AC1E-4A74-8E4D-955B077FB198}" type="datetimeFigureOut">
              <a:rPr lang="en-US" smtClean="0"/>
              <a:t>30-03-2020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90D-CA47-4D9F-BFEE-DE39E69D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0154-AC1E-4A74-8E4D-955B077FB198}" type="datetimeFigureOut">
              <a:rPr lang="en-US" smtClean="0"/>
              <a:t>30-03-2020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90D-CA47-4D9F-BFEE-DE39E69D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0154-AC1E-4A74-8E4D-955B077FB198}" type="datetimeFigureOut">
              <a:rPr lang="en-US" smtClean="0"/>
              <a:t>30-03-2020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90D-CA47-4D9F-BFEE-DE39E69D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6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0154-AC1E-4A74-8E4D-955B077FB198}" type="datetimeFigureOut">
              <a:rPr lang="en-US" smtClean="0"/>
              <a:t>30-03-2020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90D-CA47-4D9F-BFEE-DE39E69D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9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0154-AC1E-4A74-8E4D-955B077FB198}" type="datetimeFigureOut">
              <a:rPr lang="en-US" smtClean="0"/>
              <a:t>30-03-2020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90D-CA47-4D9F-BFEE-DE39E69D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0154-AC1E-4A74-8E4D-955B077FB198}" type="datetimeFigureOut">
              <a:rPr lang="en-US" smtClean="0"/>
              <a:t>30-03-2020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90D-CA47-4D9F-BFEE-DE39E69D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3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0154-AC1E-4A74-8E4D-955B077FB198}" type="datetimeFigureOut">
              <a:rPr lang="en-US" smtClean="0"/>
              <a:t>30-03-2020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90D-CA47-4D9F-BFEE-DE39E69D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0154-AC1E-4A74-8E4D-955B077FB198}" type="datetimeFigureOut">
              <a:rPr lang="en-US" smtClean="0"/>
              <a:t>30-03-2020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90D-CA47-4D9F-BFEE-DE39E69D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0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0154-AC1E-4A74-8E4D-955B077FB198}" type="datetimeFigureOut">
              <a:rPr lang="en-US" smtClean="0"/>
              <a:t>30-03-2020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90D-CA47-4D9F-BFEE-DE39E69D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8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0154-AC1E-4A74-8E4D-955B077FB198}" type="datetimeFigureOut">
              <a:rPr lang="en-US" smtClean="0"/>
              <a:t>30-03-2020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90D-CA47-4D9F-BFEE-DE39E69D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0154-AC1E-4A74-8E4D-955B077FB198}" type="datetimeFigureOut">
              <a:rPr lang="en-US" smtClean="0"/>
              <a:t>30-03-2020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B90D-CA47-4D9F-BFEE-DE39E69D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0154-AC1E-4A74-8E4D-955B077FB198}" type="datetimeFigureOut">
              <a:rPr lang="en-US" smtClean="0"/>
              <a:t>30-03-2020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CB90D-CA47-4D9F-BFEE-DE39E69D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9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11829" r="6956" b="300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2135" y="804929"/>
            <a:ext cx="7843234" cy="1326524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তিন প্রকার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341" y="3039414"/>
            <a:ext cx="1275008" cy="95303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341" y="4250028"/>
            <a:ext cx="1275008" cy="95303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3341" y="5563674"/>
            <a:ext cx="1275008" cy="95303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8056" y="3039414"/>
            <a:ext cx="8023537" cy="95303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সব পদার্থ একটি উপাদান দিয়ে তৈরি তাদেরকে মৌলিক পদার্থ  বলে।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8057" y="4262906"/>
            <a:ext cx="8023536" cy="95303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সব পদার্থ ভিন্নধর্মী উপাদান দিয়ে তৈরি তাদেরকে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 পদার্থ বলে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8056" y="5563674"/>
            <a:ext cx="8023537" cy="95303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বা ততোধিক মৌলিক বা যৌগিক পদার্থ দিয়ে তৈরি তাদেরকে মিশ্র পদার্থ বলে।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8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19270" y="662608"/>
            <a:ext cx="11237843" cy="519485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হিসাবে ১০ টি পদার্থের নাম লিখ ।</a:t>
            </a:r>
            <a:endParaRPr lang="bn-IN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0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12" y="1"/>
            <a:ext cx="12228811" cy="6878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363" y="735496"/>
            <a:ext cx="9475304" cy="2584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239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irect Access Storage 3"/>
          <p:cNvSpPr/>
          <p:nvPr/>
        </p:nvSpPr>
        <p:spPr>
          <a:xfrm>
            <a:off x="3922645" y="4717773"/>
            <a:ext cx="4770782" cy="1987826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চলমান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0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711106"/>
            <a:ext cx="9968248" cy="5313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42535" y="3367824"/>
            <a:ext cx="9881662" cy="2211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87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287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6676" y="1518920"/>
            <a:ext cx="8814002" cy="1403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আসছালামু আলাইকুম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3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6079059" y="512169"/>
            <a:ext cx="3442347" cy="1815921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4892" y="683553"/>
            <a:ext cx="2431244" cy="1823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2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0597" y="3778301"/>
            <a:ext cx="4939834" cy="24190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কয়রাহাটি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লালারপাড়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হালুয়াঘাট,ময়মনসিংহ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0010" y="3778300"/>
            <a:ext cx="4746136" cy="2419029"/>
          </a:xfrm>
          <a:prstGeom prst="rect">
            <a:avLst/>
          </a:prstGeom>
          <a:solidFill>
            <a:schemeClr val="bg2"/>
          </a:solidFill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  <a:endParaRPr lang="en-US" sz="2400" dirty="0" smtClean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৬ষ্ট</a:t>
            </a:r>
            <a:endParaRPr lang="bn-IN" sz="24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গঠন</a:t>
            </a:r>
            <a:endParaRPr lang="bn-IN" sz="2400" dirty="0" smtClean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শ্রেনী </a:t>
            </a:r>
            <a:endParaRPr lang="bn-IN" sz="2400" dirty="0" smtClean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সময়-৪০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/>
            <a:endParaRPr lang="en-US" sz="24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7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5" y="165453"/>
            <a:ext cx="3244939" cy="4103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561921" y="601947"/>
            <a:ext cx="5834130" cy="12492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61921" y="2739284"/>
            <a:ext cx="3863662" cy="17515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পানি 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365" y="4803915"/>
            <a:ext cx="6233375" cy="1429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পানি আসলে কী ? </a:t>
            </a:r>
          </a:p>
        </p:txBody>
      </p:sp>
      <p:sp>
        <p:nvSpPr>
          <p:cNvPr id="7" name="Oval 6"/>
          <p:cNvSpPr/>
          <p:nvPr/>
        </p:nvSpPr>
        <p:spPr>
          <a:xfrm>
            <a:off x="6924540" y="4769484"/>
            <a:ext cx="4069725" cy="149841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 ধরনের পদার্থ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0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773722" y="970671"/>
            <a:ext cx="10944665" cy="4501662"/>
          </a:xfrm>
          <a:prstGeom prst="wav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গঠন</a:t>
            </a:r>
            <a:endParaRPr lang="en-US" sz="1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96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2766" y="689112"/>
            <a:ext cx="11714921" cy="5254487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bn-IN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গঠন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7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6" y="204089"/>
            <a:ext cx="2755542" cy="3484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Direct Access Storage 3"/>
          <p:cNvSpPr/>
          <p:nvPr/>
        </p:nvSpPr>
        <p:spPr>
          <a:xfrm>
            <a:off x="140678" y="4146240"/>
            <a:ext cx="11535508" cy="1920452"/>
          </a:xfrm>
          <a:prstGeom prst="flowChartMagneticDrum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হলে আমরা দেখি পানি কি ধরনের পদার্থ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87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21592"/>
            <a:ext cx="6980349" cy="2015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পানি এর বৈজ্ঞানিক নাম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6117464" y="4282225"/>
            <a:ext cx="2678806" cy="850005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1" y="3777990"/>
            <a:ext cx="1985774" cy="184093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87484" y="3790682"/>
            <a:ext cx="1391851" cy="15282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10232" y="3790682"/>
            <a:ext cx="1767019" cy="182824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3451911" y="4095480"/>
            <a:ext cx="1412198" cy="1130728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01566" y="553787"/>
            <a:ext cx="3966693" cy="187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8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51572" y="3296993"/>
            <a:ext cx="3640428" cy="2466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n-IN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9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endParaRPr lang="en-US" sz="19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15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746" y="566672"/>
            <a:ext cx="8152327" cy="746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গ্যাসিয় মৌলিক পদার্থ )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 হাইড্রোজেন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747" y="1764409"/>
            <a:ext cx="8152327" cy="875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গ্যাসিয় মৌলিক পদার্থ )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অনু অক্সিজেনের সাথে যুক্ত হয়ে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747" y="3103813"/>
            <a:ext cx="3515932" cy="8500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 উৎপন্ন হয়েছে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747" y="4417460"/>
            <a:ext cx="10090597" cy="1455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একটি যৌগিক পদার্থ অপর দিকে হাড্রোজেন এবং অক্সিজেন একে একটি  আলাদা আলাদা মোলিক পদার্থ 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4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169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34</cp:revision>
  <dcterms:created xsi:type="dcterms:W3CDTF">2020-03-30T16:38:24Z</dcterms:created>
  <dcterms:modified xsi:type="dcterms:W3CDTF">2020-03-30T20:57:35Z</dcterms:modified>
</cp:coreProperties>
</file>