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6" r:id="rId4"/>
    <p:sldMasterId id="2147483670" r:id="rId5"/>
    <p:sldMasterId id="2147483672" r:id="rId6"/>
    <p:sldMasterId id="2147483674" r:id="rId7"/>
    <p:sldMasterId id="2147483692" r:id="rId8"/>
  </p:sldMasterIdLst>
  <p:sldIdLst>
    <p:sldId id="256" r:id="rId9"/>
    <p:sldId id="257" r:id="rId10"/>
    <p:sldId id="258" r:id="rId11"/>
    <p:sldId id="282" r:id="rId12"/>
    <p:sldId id="281" r:id="rId13"/>
    <p:sldId id="273" r:id="rId14"/>
    <p:sldId id="267" r:id="rId15"/>
    <p:sldId id="280" r:id="rId16"/>
    <p:sldId id="285" r:id="rId17"/>
    <p:sldId id="283" r:id="rId18"/>
    <p:sldId id="266" r:id="rId19"/>
    <p:sldId id="28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16B1-6D13-494A-AE96-EABD19776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0A2A3-B671-4268-A057-DF33DBF7E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0C210-4392-4E01-BBDA-5724B9C7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49D12-D76D-4662-9F9C-C291FEB3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2C62D-C2AA-41BB-84A9-4FA44568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2BED-2089-43AA-BC00-D66EE734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CEA84-1F13-431B-87F1-EF31C315E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F9A41-A836-4CE5-9984-5A8AEBAD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91465-44A5-4EC1-8550-5EB1DEC6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D346-4727-4DDB-A65D-CC98CFBE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D2493-7AA3-4730-9506-333B9F807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06C96-E8AE-4A21-AC14-33683401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C34F5-711E-43F3-8B3A-F5C36DBA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84B5-AF84-48CE-A362-B6BB994E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CB8B-17B3-492F-900B-D46EBC60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5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9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8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60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282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8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0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4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8B2C-E22E-402C-92B2-BA4E47B8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E2BD-5677-4B20-8147-6524F5BA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88FB9-D571-4BEE-A713-80C8D9BC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B7D7D-EBA2-48FA-8619-02BED175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6BEE3-ADB1-40EA-BD2B-FE49DA3C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7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25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2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81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1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6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7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9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14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148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45DA-CB2D-4E52-92A9-EBC971BF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1CAAA-40FF-482D-A4F7-4249E67A8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324D-499F-46F5-874A-3AF65DE5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309D5-1089-4C30-8C94-690CC1C5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DE28C-F95E-4F80-AD5B-73554848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8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22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2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59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7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5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9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049F-EF99-4CFA-AE79-09E481F4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7998-989B-4068-9D98-41E9BF27B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58CC3-B21A-4371-8BB9-86C7A7226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453BD-1276-418C-B9DC-2EED4008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73019-22A1-468B-8A67-E906988A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B1103-727F-4489-9133-F7D50AEE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7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46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5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9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2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6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114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6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73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B221-73B8-42AF-BD4D-22C2EBAE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A9078-0E8F-46A3-BE75-10AD5B8A0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016F1-C4DD-46F2-95B3-2BF2AE56E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DAFD8-03C3-4DA4-ADBF-181626248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6216E-3DD5-4540-8FEE-546DDE2B1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3AB46-9EA2-46D8-951F-68C68E59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18A9F-187C-4474-B317-D8212661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11BEE-73A5-4FC1-9829-5ED4EB9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68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856D-365E-4A86-8B38-56813EFF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E846B-2239-4E76-8E87-3339546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740F2-B80B-4A1D-98E4-88E8721F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A67F0-5DAF-4CDF-95F5-D7E91BE8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90E0B-8311-483E-81BB-24901E45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F542D-128E-4054-8CE5-91AE9E6A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BC1B2-C1B0-4047-A222-4C1EBB31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2E09-7576-47C8-B8A6-BA1D72ED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3A530-33DA-42A1-BFB9-4DB679335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E9236-D328-4335-9CD0-2E3903C3C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9AA20-C830-42A3-A7FF-50AEE9FF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95CE2-2389-426A-ABE3-08B42CA5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12996-8F86-4CAE-840E-E1D83E87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2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0479-E1C1-4180-9235-FCEE3958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E896D-E8FA-49E7-9BA8-752C69651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ED418-A0FE-445D-82FA-929B302E6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DC1D4-1DFC-41EB-816A-F7C7BED0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F4770-37AE-4B88-BC9E-2FB9D825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04480-7F74-497E-939F-D1EE6CCA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1A931-CCB7-414F-B951-05B83510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56636-4519-4E80-95F3-49E960B9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259C9-F50A-4D62-BDD0-8986DEC38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991C-E4FB-4A52-B3D5-8D1149874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7D3DB-D385-4490-B33F-7B74EF566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7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4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6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5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6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C613BE8-D74F-43B8-B7DA-037EF05209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6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1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7509-4D11-4C3C-AE8E-5D4A6BC323B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8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48357-E84A-4A2E-84B0-4685B47BA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582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9594" y="2103290"/>
            <a:ext cx="4657725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65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C14D9-EB2F-4F82-B16E-650818BD3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7"/>
          <a:stretch/>
        </p:blipFill>
        <p:spPr>
          <a:xfrm>
            <a:off x="16431" y="0"/>
            <a:ext cx="12175569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F9C96-0F6D-40E2-8242-1B0F4C7D96C1}"/>
              </a:ext>
            </a:extLst>
          </p:cNvPr>
          <p:cNvSpPr txBox="1"/>
          <p:nvPr/>
        </p:nvSpPr>
        <p:spPr>
          <a:xfrm>
            <a:off x="646338" y="6019409"/>
            <a:ext cx="10602233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www.shikkhok.com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4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3992" y="897618"/>
            <a:ext cx="2971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দলীয়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কাজ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245" y="2105561"/>
            <a:ext cx="7927294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D27AE-C4AD-41FF-9AA1-18D9CECB0473}"/>
              </a:ext>
            </a:extLst>
          </p:cNvPr>
          <p:cNvSpPr txBox="1"/>
          <p:nvPr/>
        </p:nvSpPr>
        <p:spPr>
          <a:xfrm>
            <a:off x="3263788" y="3736013"/>
            <a:ext cx="4399755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Origin of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Mattত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078BD-3431-4EEA-B1EA-83469B746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/>
          <a:stretch/>
        </p:blipFill>
        <p:spPr>
          <a:xfrm>
            <a:off x="1030515" y="74839"/>
            <a:ext cx="10464800" cy="6708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BCA89-F06A-49E4-ADA4-2272352F6B0E}"/>
              </a:ext>
            </a:extLst>
          </p:cNvPr>
          <p:cNvSpPr txBox="1"/>
          <p:nvPr/>
        </p:nvSpPr>
        <p:spPr>
          <a:xfrm>
            <a:off x="0" y="3472541"/>
            <a:ext cx="484777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43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4418" y="778103"/>
            <a:ext cx="2443163" cy="120032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629" y="2882520"/>
            <a:ext cx="710474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য়েক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84825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930" y="3645318"/>
            <a:ext cx="95881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শিখায়</a:t>
            </a:r>
            <a:r>
              <a:rPr lang="en-US" sz="40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5C343-A31C-4C3D-BA6C-901ED9F5336F}"/>
              </a:ext>
            </a:extLst>
          </p:cNvPr>
          <p:cNvSpPr txBox="1"/>
          <p:nvPr/>
        </p:nvSpPr>
        <p:spPr>
          <a:xfrm>
            <a:off x="3877024" y="1053875"/>
            <a:ext cx="471952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2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8042C-D132-44F8-B2DD-2B46A0037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1" y="434121"/>
            <a:ext cx="11617717" cy="57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0076" y="242889"/>
            <a:ext cx="10829926" cy="5829300"/>
          </a:xfrm>
          <a:prstGeom prst="horizontalScroll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7000">
                    <a:prstClr val="white">
                      <a:shade val="30000"/>
                      <a:satMod val="115000"/>
                    </a:prstClr>
                  </a:gs>
                  <a:gs pos="100000">
                    <a:prstClr val="white">
                      <a:shade val="67500"/>
                      <a:satMod val="115000"/>
                    </a:prstClr>
                  </a:gs>
                  <a:gs pos="56000">
                    <a:srgbClr val="D8B25C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4508" y="1449379"/>
            <a:ext cx="8501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মো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: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মজনু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মিয়া</a:t>
            </a:r>
            <a:endParaRPr kumimoji="0" lang="en-US" sz="36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সহকারী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শিক্ষক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(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আইসিটি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ভোড়া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কালিকাবাড়ী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হাতেম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আলী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মাধ্যমিক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বিদ্যালয়</a:t>
            </a:r>
            <a:endParaRPr kumimoji="0" lang="en-US" sz="36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বেতাগী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, </a:t>
            </a:r>
            <a:r>
              <a:rPr kumimoji="0" lang="en-US" sz="3600" b="1" i="0" u="none" strike="noStrike" kern="1200" cap="all" spc="0" normalizeH="0" baseline="0" noProof="0" dirty="0" err="1">
                <a:ln w="9000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বরগুনা</a:t>
            </a:r>
            <a:endParaRPr kumimoji="0" lang="en-US" sz="36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E-mail: moznu195@gmail.com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28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488" y="1657350"/>
            <a:ext cx="7097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B01513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সপ্তম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B01513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B01513">
                  <a:lumMod val="20000"/>
                  <a:lumOff val="8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0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BF9B03-27CE-4D48-B4DA-7EBA0CB3D151}"/>
              </a:ext>
            </a:extLst>
          </p:cNvPr>
          <p:cNvSpPr txBox="1"/>
          <p:nvPr/>
        </p:nvSpPr>
        <p:spPr>
          <a:xfrm>
            <a:off x="4026422" y="504373"/>
            <a:ext cx="32742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কীসের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8075EF-CD1A-4C24-8CCE-A6CD13D75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r="3783"/>
          <a:stretch/>
        </p:blipFill>
        <p:spPr>
          <a:xfrm>
            <a:off x="0" y="1815561"/>
            <a:ext cx="12181427" cy="34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AC8EF-C12E-4631-BDC7-974054A46AC0}"/>
              </a:ext>
            </a:extLst>
          </p:cNvPr>
          <p:cNvSpPr txBox="1"/>
          <p:nvPr/>
        </p:nvSpPr>
        <p:spPr>
          <a:xfrm>
            <a:off x="3522697" y="6086337"/>
            <a:ext cx="514660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দেয়া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8896B-5A64-4DDE-AB2C-3016617F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5239" r="3260" b="4338"/>
          <a:stretch/>
        </p:blipFill>
        <p:spPr>
          <a:xfrm>
            <a:off x="972456" y="348342"/>
            <a:ext cx="9445541" cy="571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424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656" y="2307229"/>
            <a:ext cx="6741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ইন্টারনেটের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ব্যবহার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পঞ্চম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পাঠ-৫7-70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B3242-8409-42FB-A2F1-DDB9650D3925}"/>
              </a:ext>
            </a:extLst>
          </p:cNvPr>
          <p:cNvSpPr txBox="1"/>
          <p:nvPr/>
        </p:nvSpPr>
        <p:spPr>
          <a:xfrm>
            <a:off x="319314" y="4579799"/>
            <a:ext cx="11190515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9D477-F15E-4A58-B709-C8EFB2E13739}"/>
              </a:ext>
            </a:extLst>
          </p:cNvPr>
          <p:cNvSpPr txBox="1"/>
          <p:nvPr/>
        </p:nvSpPr>
        <p:spPr>
          <a:xfrm>
            <a:off x="4305924" y="1099894"/>
            <a:ext cx="4102666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</a:p>
        </p:txBody>
      </p:sp>
    </p:spTree>
    <p:extLst>
      <p:ext uri="{BB962C8B-B14F-4D97-AF65-F5344CB8AC3E}">
        <p14:creationId xmlns:p14="http://schemas.microsoft.com/office/powerpoint/2010/main" val="298848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3">
                <a:lumMod val="67000"/>
              </a:schemeClr>
            </a:gs>
            <a:gs pos="68000">
              <a:schemeClr val="accent3">
                <a:lumMod val="97000"/>
                <a:lumOff val="3000"/>
              </a:schemeClr>
            </a:gs>
            <a:gs pos="9000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16" y="1628507"/>
            <a:ext cx="83602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ইন্টারনেটে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অনুসন্ধান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04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9242D-2546-4564-99CA-D49D76DB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7364"/>
            <a:ext cx="11916228" cy="5842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5899B-C787-4680-9DA4-5F92002F391C}"/>
              </a:ext>
            </a:extLst>
          </p:cNvPr>
          <p:cNvSpPr txBox="1"/>
          <p:nvPr/>
        </p:nvSpPr>
        <p:spPr>
          <a:xfrm>
            <a:off x="2656114" y="5773418"/>
            <a:ext cx="7170057" cy="107721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শেয়ারিং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7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52833-EBCC-465A-B218-0C1877B9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08674"/>
            <a:ext cx="11944350" cy="603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F089E-79E8-4749-AE2F-19C1D9CF8619}"/>
              </a:ext>
            </a:extLst>
          </p:cNvPr>
          <p:cNvSpPr txBox="1"/>
          <p:nvPr/>
        </p:nvSpPr>
        <p:spPr>
          <a:xfrm>
            <a:off x="123824" y="6164551"/>
            <a:ext cx="11944350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www.ebook.gov.bd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37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254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Corbel</vt:lpstr>
      <vt:lpstr>NikoshBAN</vt:lpstr>
      <vt:lpstr>SolaimanLipi</vt:lpstr>
      <vt:lpstr>Trebuchet MS</vt:lpstr>
      <vt:lpstr>Tw Cen MT</vt:lpstr>
      <vt:lpstr>Wingdings</vt:lpstr>
      <vt:lpstr>Wingdings 3</vt:lpstr>
      <vt:lpstr>Office Theme</vt:lpstr>
      <vt:lpstr>1_Office Theme</vt:lpstr>
      <vt:lpstr>Ion</vt:lpstr>
      <vt:lpstr>Berlin</vt:lpstr>
      <vt:lpstr>Circuit</vt:lpstr>
      <vt:lpstr>Basis</vt:lpstr>
      <vt:lpstr>1_Ion</vt:lpstr>
      <vt:lpstr>1_Circuit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MOZNU</dc:creator>
  <cp:lastModifiedBy>MOZNU</cp:lastModifiedBy>
  <cp:revision>24</cp:revision>
  <dcterms:created xsi:type="dcterms:W3CDTF">2020-03-31T15:38:10Z</dcterms:created>
  <dcterms:modified xsi:type="dcterms:W3CDTF">2020-03-31T17:43:13Z</dcterms:modified>
</cp:coreProperties>
</file>