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DF8E3-526A-48D6-9350-D129500F2CD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D6F63-BD6B-4B3A-85BA-3AC832834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86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ED452-A61A-4D3F-AA37-9E9AF5FDA1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36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ED452-A61A-4D3F-AA37-9E9AF5FDA1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9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EAB2-2F72-403B-9430-242EFA3EF487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7EA7-41A6-425D-AAF9-B06DC9B5D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99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EAB2-2F72-403B-9430-242EFA3EF487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7EA7-41A6-425D-AAF9-B06DC9B5D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EAB2-2F72-403B-9430-242EFA3EF487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7EA7-41A6-425D-AAF9-B06DC9B5D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56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EAB2-2F72-403B-9430-242EFA3EF487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7EA7-41A6-425D-AAF9-B06DC9B5D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1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EAB2-2F72-403B-9430-242EFA3EF487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7EA7-41A6-425D-AAF9-B06DC9B5D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46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EAB2-2F72-403B-9430-242EFA3EF487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7EA7-41A6-425D-AAF9-B06DC9B5D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10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EAB2-2F72-403B-9430-242EFA3EF487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7EA7-41A6-425D-AAF9-B06DC9B5D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93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EAB2-2F72-403B-9430-242EFA3EF487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7EA7-41A6-425D-AAF9-B06DC9B5D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9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EAB2-2F72-403B-9430-242EFA3EF487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7EA7-41A6-425D-AAF9-B06DC9B5D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2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EAB2-2F72-403B-9430-242EFA3EF487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7EA7-41A6-425D-AAF9-B06DC9B5D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30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EAB2-2F72-403B-9430-242EFA3EF487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7EA7-41A6-425D-AAF9-B06DC9B5D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72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9EAB2-2F72-403B-9430-242EFA3EF487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37EA7-41A6-425D-AAF9-B06DC9B5D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1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4.jp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gif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133600" y="2019300"/>
            <a:ext cx="7924800" cy="2286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" y="-17318"/>
            <a:ext cx="1320800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1320800" cy="838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91" y="1828800"/>
            <a:ext cx="1320800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0"/>
            <a:ext cx="1320800" cy="838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45" y="3505200"/>
            <a:ext cx="1320800" cy="838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3400"/>
            <a:ext cx="1320800" cy="838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45" y="5181600"/>
            <a:ext cx="1320800" cy="838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1320800" cy="838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200" y="0"/>
            <a:ext cx="1320800" cy="990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200" y="990600"/>
            <a:ext cx="1320800" cy="838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200" y="1828800"/>
            <a:ext cx="1320800" cy="838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200" y="2667000"/>
            <a:ext cx="1320800" cy="838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200" y="3505200"/>
            <a:ext cx="1320800" cy="838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200" y="4343400"/>
            <a:ext cx="1320800" cy="838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200" y="5181600"/>
            <a:ext cx="1320800" cy="838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200" y="6019800"/>
            <a:ext cx="1320800" cy="838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855" y="0"/>
            <a:ext cx="1320800" cy="8382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419" y="0"/>
            <a:ext cx="1320800" cy="8382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436" y="-17318"/>
            <a:ext cx="1320800" cy="8382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-17318"/>
            <a:ext cx="1320800" cy="8382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72" y="-17318"/>
            <a:ext cx="1320800" cy="8382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236" y="-17318"/>
            <a:ext cx="1320800" cy="8382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963" y="-17318"/>
            <a:ext cx="1320800" cy="8382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527" y="-17318"/>
            <a:ext cx="1320800" cy="8382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055" y="0"/>
            <a:ext cx="1320800" cy="8382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619" y="0"/>
            <a:ext cx="1320800" cy="8382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163" y="-17318"/>
            <a:ext cx="1320800" cy="8382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27" y="-17318"/>
            <a:ext cx="1320800" cy="8382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6037118"/>
            <a:ext cx="1320800" cy="8382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4" y="6037118"/>
            <a:ext cx="1320800" cy="8382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908" y="6019800"/>
            <a:ext cx="1320800" cy="8382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72" y="6019800"/>
            <a:ext cx="1320800" cy="8382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37118"/>
            <a:ext cx="1320800" cy="8382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564" y="6037118"/>
            <a:ext cx="1320800" cy="8382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08" y="6019800"/>
            <a:ext cx="1320800" cy="8382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672" y="6019800"/>
            <a:ext cx="1320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0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192" y="585645"/>
            <a:ext cx="4641493" cy="25141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973" y="3177236"/>
            <a:ext cx="2692990" cy="3048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076" y="444137"/>
            <a:ext cx="4820727" cy="27330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5414" y="3204434"/>
            <a:ext cx="2134068" cy="4074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1" y="3904657"/>
            <a:ext cx="4641493" cy="24338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7800" y="6542207"/>
            <a:ext cx="1270278" cy="3175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357" y="3904657"/>
            <a:ext cx="4633141" cy="25206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4029" y="6535855"/>
            <a:ext cx="1016223" cy="33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7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850" y="1009282"/>
            <a:ext cx="5512157" cy="2635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224" y="1099433"/>
            <a:ext cx="5061731" cy="25452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7385" y="3838990"/>
            <a:ext cx="4919730" cy="27466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6828" y="3747888"/>
            <a:ext cx="1778390" cy="2667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0916" y="3487474"/>
            <a:ext cx="1880012" cy="3937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4810" y="6551154"/>
            <a:ext cx="2184879" cy="292172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type="title"/>
          </p:nvPr>
        </p:nvSpPr>
        <p:spPr>
          <a:xfrm>
            <a:off x="679450" y="17463"/>
            <a:ext cx="10515600" cy="846137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উ</a:t>
            </a: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ষ্ণায়নের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2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349" y="163589"/>
            <a:ext cx="10237631" cy="1325563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pPr algn="ctr"/>
            <a:r>
              <a:rPr lang="bn-BD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এসো মিলিয়ে</a:t>
            </a:r>
            <a:r>
              <a:rPr lang="en-US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নেই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158" y="3434160"/>
            <a:ext cx="2201214" cy="8113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471" y="4445599"/>
            <a:ext cx="2696980" cy="668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471" y="5049063"/>
            <a:ext cx="2484549" cy="644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3158" y="5893631"/>
            <a:ext cx="2484549" cy="6034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0471" y="1563882"/>
            <a:ext cx="2696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গ্রিনহাউস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30727" y="2084015"/>
            <a:ext cx="2696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ধোয়া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30727" y="2660249"/>
            <a:ext cx="2696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বনভূমি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উজাড়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99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86" y="813083"/>
            <a:ext cx="5201992" cy="24985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451" y="813083"/>
            <a:ext cx="5201992" cy="2498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97" y="3818792"/>
            <a:ext cx="5201992" cy="2498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822028" y="3379198"/>
            <a:ext cx="1429554" cy="370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বন্যা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451" y="3818792"/>
            <a:ext cx="5201992" cy="2498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74254" y="6413679"/>
            <a:ext cx="2331076" cy="334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খরা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65961" y="6413679"/>
            <a:ext cx="2485621" cy="334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ভূমিকম্প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type="title"/>
          </p:nvPr>
        </p:nvSpPr>
        <p:spPr>
          <a:xfrm>
            <a:off x="2365655" y="0"/>
            <a:ext cx="7606049" cy="6604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5" name="Rectangle 4"/>
          <p:cNvSpPr/>
          <p:nvPr/>
        </p:nvSpPr>
        <p:spPr>
          <a:xfrm>
            <a:off x="2382253" y="3379198"/>
            <a:ext cx="1528010" cy="439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সুনামি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7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822" y="1122203"/>
            <a:ext cx="4288665" cy="22773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709" y="3360749"/>
            <a:ext cx="1412445" cy="4398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6650" y="1122203"/>
            <a:ext cx="4350912" cy="21871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3230" y="3414449"/>
            <a:ext cx="965412" cy="3599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1" y="3952189"/>
            <a:ext cx="4288665" cy="22243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897" y="3952189"/>
            <a:ext cx="4288665" cy="22243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44709" y="6176557"/>
            <a:ext cx="1674254" cy="520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ভরাট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12180" y="6176557"/>
            <a:ext cx="1558344" cy="404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পাহাড়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কাটা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type="title"/>
          </p:nvPr>
        </p:nvSpPr>
        <p:spPr>
          <a:xfrm>
            <a:off x="2434778" y="1"/>
            <a:ext cx="6708775" cy="89576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মানবসৃষ্ট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483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1444" y="3433082"/>
            <a:ext cx="7559898" cy="108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1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393700"/>
            <a:ext cx="10515600" cy="132556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এসো মিলিয়ে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নেই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46781" y="2246895"/>
            <a:ext cx="401478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IN" sz="2800" b="1" dirty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200000"/>
              </a:lnSpc>
            </a:pP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জলাভূমি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ভরাট</a:t>
            </a:r>
            <a:endParaRPr lang="bn-IN" sz="2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200000"/>
              </a:lnSpc>
            </a:pP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পাহাড়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কাটা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200000"/>
              </a:lnSpc>
            </a:pP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বনভূমি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ধ্বংস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200000"/>
              </a:lnSpc>
            </a:pP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যানবাহনের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ধোয়া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200000"/>
              </a:lnSpc>
            </a:pP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প্রয়োগ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bn-IN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6649" y="2403565"/>
            <a:ext cx="409561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IN" sz="24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সুনামি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bn-IN" sz="2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বন্যা</a:t>
            </a:r>
            <a:endParaRPr lang="bn-IN" sz="2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অনাবৃষ্টি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bn-IN" sz="2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খরা</a:t>
            </a:r>
            <a:endParaRPr lang="bn-IN" sz="2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ভূমিকম্প</a:t>
            </a:r>
            <a:endParaRPr lang="bn-IN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নদীভাঙ্গন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জলোচ্ছ্বাস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98171" y="1985963"/>
            <a:ext cx="3004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সূমহ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033657" y="1985963"/>
            <a:ext cx="3487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মানবসৃষ্ট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সূমহ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62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9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77274"/>
            <a:ext cx="10515600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bn-BD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b="1" dirty="0" smtClean="0">
                <a:latin typeface="NikoshBAN" pitchFamily="2" charset="0"/>
              </a:rPr>
              <a:t/>
            </a:r>
            <a:br>
              <a:rPr lang="bn-BD" b="1" dirty="0" smtClean="0">
                <a:latin typeface="NikoshBAN" pitchFamily="2" charset="0"/>
              </a:rPr>
            </a:b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066801" y="1810312"/>
            <a:ext cx="1006241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ভূমিকম্প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আত্মরক্ষার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৩.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মানু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4696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1528" y="2877033"/>
            <a:ext cx="10168944" cy="17403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66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tterfly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3" name="Picture 2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1" y="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726461" y="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1467294" y="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2222108" y="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2962941" y="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3717754" y="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4458588" y="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5185048" y="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5791201" y="0"/>
            <a:ext cx="121575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6517661" y="0"/>
            <a:ext cx="121575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7258494" y="0"/>
            <a:ext cx="121575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8013308" y="0"/>
            <a:ext cx="121575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8754141" y="0"/>
            <a:ext cx="121575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9983874" y="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10249788" y="0"/>
            <a:ext cx="121575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10976248" y="0"/>
            <a:ext cx="121575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1" y="617220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726461" y="617220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1467294" y="617220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2222108" y="617220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2962941" y="617220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3717754" y="617220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4458588" y="617220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5185048" y="617220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5791201" y="6172200"/>
            <a:ext cx="121575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6517661" y="6172200"/>
            <a:ext cx="121575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7258494" y="6172200"/>
            <a:ext cx="121575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8013308" y="6172200"/>
            <a:ext cx="121575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8754141" y="6172200"/>
            <a:ext cx="121575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9983874" y="617220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10249788" y="6172200"/>
            <a:ext cx="121575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10976248" y="6172200"/>
            <a:ext cx="121575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1" y="68580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1" y="137160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1" y="205740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1" y="274320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1" y="342900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9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1" y="419100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1" y="487680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1" y="556260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11451168" y="68580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11451168" y="137160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11451168" y="205740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11451168" y="274320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11451168" y="342900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47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11451168" y="419100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Picture 48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11451168" y="487680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49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11451168" y="556260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50" descr="6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711201" y="685800"/>
            <a:ext cx="10769601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2" descr="C:\Users\User\Desktop\picture P.p\147 (40)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9421" y="1052545"/>
            <a:ext cx="8142023" cy="451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RightFacing"/>
            <a:lightRig rig="threePt" dir="t"/>
          </a:scene3d>
          <a:sp3d>
            <a:bevelT w="165100" prst="coolSlant"/>
          </a:sp3d>
        </p:spPr>
      </p:pic>
      <p:sp>
        <p:nvSpPr>
          <p:cNvPr id="53" name="Explosion 1 52"/>
          <p:cNvSpPr/>
          <p:nvPr/>
        </p:nvSpPr>
        <p:spPr>
          <a:xfrm>
            <a:off x="3040369" y="730827"/>
            <a:ext cx="9652000" cy="4953000"/>
          </a:xfrm>
          <a:prstGeom prst="irregularSeal1">
            <a:avLst/>
          </a:prstGeom>
          <a:solidFill>
            <a:srgbClr val="FF0000"/>
          </a:solidFill>
          <a:ln>
            <a:solidFill>
              <a:srgbClr val="00206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হাফেজ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4" name="Group 7"/>
          <p:cNvGrpSpPr/>
          <p:nvPr/>
        </p:nvGrpSpPr>
        <p:grpSpPr>
          <a:xfrm>
            <a:off x="1331827" y="1143000"/>
            <a:ext cx="1752600" cy="4419600"/>
            <a:chOff x="152400" y="1905000"/>
            <a:chExt cx="1314450" cy="4419600"/>
          </a:xfrm>
        </p:grpSpPr>
        <p:pic>
          <p:nvPicPr>
            <p:cNvPr id="55" name="Picture 54" descr="animated_flag_bd1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400" y="1905000"/>
              <a:ext cx="1314450" cy="1238250"/>
            </a:xfrm>
            <a:prstGeom prst="rect">
              <a:avLst/>
            </a:prstGeom>
          </p:spPr>
        </p:pic>
        <p:cxnSp>
          <p:nvCxnSpPr>
            <p:cNvPr id="56" name="Straight Connector 55"/>
            <p:cNvCxnSpPr/>
            <p:nvPr/>
          </p:nvCxnSpPr>
          <p:spPr>
            <a:xfrm rot="16200000" flipH="1">
              <a:off x="-1981200" y="4114800"/>
              <a:ext cx="4343400" cy="7620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10666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.jpg"/>
          <p:cNvPicPr>
            <a:picLocks noGrp="1" noChangeAspect="1"/>
          </p:cNvPicPr>
          <p:nvPr isPhoto="1"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4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62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1" y="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62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726461" y="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62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1467294" y="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62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2222108" y="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62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2962941" y="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62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3717754" y="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62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4458588" y="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62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5185048" y="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62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5791201" y="0"/>
            <a:ext cx="121575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62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6517661" y="0"/>
            <a:ext cx="121575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62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7258494" y="0"/>
            <a:ext cx="121575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62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8013308" y="0"/>
            <a:ext cx="121575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62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8754141" y="0"/>
            <a:ext cx="121575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62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9983874" y="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62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10249788" y="0"/>
            <a:ext cx="121575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62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10976248" y="0"/>
            <a:ext cx="121575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62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1" y="617220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62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726461" y="617220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62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1467294" y="617220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62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2222108" y="617220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62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2962941" y="617220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62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3717754" y="617220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62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4458588" y="617220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62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5185048" y="617220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62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5791201" y="6172200"/>
            <a:ext cx="121575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62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6517661" y="6172200"/>
            <a:ext cx="121575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 descr="62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7258494" y="6172200"/>
            <a:ext cx="121575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62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8013308" y="6172200"/>
            <a:ext cx="121575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62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8754141" y="6172200"/>
            <a:ext cx="121575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 descr="62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9983874" y="617220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 descr="62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10249788" y="6172200"/>
            <a:ext cx="121575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62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10976248" y="6172200"/>
            <a:ext cx="121575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 descr="62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1" y="68580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 descr="62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1" y="137160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 descr="62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1" y="205740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 descr="62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1" y="274320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9" descr="62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1" y="342900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 descr="62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1" y="419100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 descr="62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1" y="487680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 descr="62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1" y="556260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 descr="62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11451168" y="68580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 descr="62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11451168" y="137160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 descr="62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11451168" y="205740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 descr="62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11451168" y="274320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47" descr="62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11451168" y="342900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Picture 48" descr="62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11451168" y="419100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49" descr="62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11451168" y="4876800"/>
            <a:ext cx="74083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50" descr="62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11451168" y="5562600"/>
            <a:ext cx="740833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Oval 51"/>
          <p:cNvSpPr/>
          <p:nvPr/>
        </p:nvSpPr>
        <p:spPr>
          <a:xfrm>
            <a:off x="3200400" y="685800"/>
            <a:ext cx="4812908" cy="182879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perspectiveLef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120940" y="3023936"/>
            <a:ext cx="5303923" cy="301992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perspectiveRigh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ইকরামুল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হক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মির্জাপুর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ইসলামিয়া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দাপুনিয়া,পাবনা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সদর,পাবনা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defRPr/>
            </a:pP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 ০১৭১৬৮৪৫৬৬৬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370" y="2926817"/>
            <a:ext cx="3114118" cy="288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199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685" y="232011"/>
            <a:ext cx="7751928" cy="117370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24552" y="1757386"/>
            <a:ext cx="10515600" cy="435133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 </a:t>
            </a: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 বিশ্ব পরিচয়</a:t>
            </a:r>
            <a:endParaRPr lang="bn-BD" sz="4800" b="1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bn-BD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bn-BD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দূর্যোগ</a:t>
            </a:r>
            <a:endParaRPr lang="en-US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০ </a:t>
            </a:r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pPr marL="0" indent="0" algn="ctr">
              <a:buNone/>
            </a:pPr>
            <a:r>
              <a:rPr lang="bn-BD" sz="36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IN" sz="36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6</a:t>
            </a:r>
            <a:r>
              <a:rPr lang="bn-BD" sz="36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IN" sz="36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/ ২০</a:t>
            </a:r>
            <a:r>
              <a:rPr lang="bn-IN" sz="36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9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b="1" dirty="0" smtClean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12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373" y="0"/>
            <a:ext cx="5322627" cy="3316407"/>
          </a:xfrm>
          <a:prstGeom prst="rect">
            <a:avLst/>
          </a:prstGeom>
        </p:spPr>
      </p:pic>
      <p:pic>
        <p:nvPicPr>
          <p:cNvPr id="6" name="Picture 2" descr="C:\Documents and Settings\user\Desktop\Faria\faria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67836"/>
            <a:ext cx="5322627" cy="319016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373" y="3667836"/>
            <a:ext cx="5322627" cy="3190164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22627" cy="3316408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7E14-2DE0-47A0-8B3B-A39AE59F87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1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378003"/>
            <a:ext cx="11070465" cy="634476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দুর্যোগ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51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2962" y="250082"/>
            <a:ext cx="7125774" cy="1325563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049" y="1864261"/>
            <a:ext cx="10515600" cy="435133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উ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ষ্ণায়নের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bn-BD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মানবসৃষ্ট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66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ngladesh-flood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21217"/>
            <a:ext cx="5080000" cy="3039835"/>
          </a:xfrm>
        </p:spPr>
      </p:pic>
      <p:pic>
        <p:nvPicPr>
          <p:cNvPr id="7" name="Picture 6" descr="2009-08-27__nt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658" y="3907826"/>
            <a:ext cx="5174342" cy="3039835"/>
          </a:xfrm>
          <a:prstGeom prst="rect">
            <a:avLst/>
          </a:prstGeom>
        </p:spPr>
      </p:pic>
      <p:pic>
        <p:nvPicPr>
          <p:cNvPr id="8" name="Picture 7" descr="disaster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07826"/>
            <a:ext cx="5080000" cy="295017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1741" y="95259"/>
            <a:ext cx="5048518" cy="62595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র্যোগ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58" y="725038"/>
            <a:ext cx="5080000" cy="30398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7127" y="3387144"/>
            <a:ext cx="1365160" cy="373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17080" y="3239247"/>
            <a:ext cx="1375498" cy="521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জলোচ্ছ্বাস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6146" y="6317087"/>
            <a:ext cx="1352281" cy="540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74761" y="6530509"/>
            <a:ext cx="1365794" cy="392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নদীভাঙ্গন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46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2256" y="283238"/>
            <a:ext cx="7124131" cy="1325563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1383"/>
            <a:ext cx="10515600" cy="435133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76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622" y="171942"/>
            <a:ext cx="10515600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এসো 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নেই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581025" y="2224088"/>
            <a:ext cx="11476038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70" y="2575084"/>
            <a:ext cx="11232946" cy="163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60" y="3390314"/>
            <a:ext cx="1121569" cy="8159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029" y="3390315"/>
            <a:ext cx="1255481" cy="70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5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189</Words>
  <Application>Microsoft Office PowerPoint</Application>
  <PresentationFormat>Widescreen</PresentationFormat>
  <Paragraphs>71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পাঠ পরিচিতি</vt:lpstr>
      <vt:lpstr>PowerPoint Presentation</vt:lpstr>
      <vt:lpstr>      বাংলাদেশের দুর্যোগ</vt:lpstr>
      <vt:lpstr>শিখনফল</vt:lpstr>
      <vt:lpstr>দূর্যোগ</vt:lpstr>
      <vt:lpstr>একক কাজ</vt:lpstr>
      <vt:lpstr>এসো মিলিয়ে নেই</vt:lpstr>
      <vt:lpstr>PowerPoint Presentation</vt:lpstr>
      <vt:lpstr>বৈশ্বিক উষ্ণায়নের কারণ </vt:lpstr>
      <vt:lpstr>এসো মিলিয়ে নেই</vt:lpstr>
      <vt:lpstr>প্রাকৃতিক দুর্যোগ  </vt:lpstr>
      <vt:lpstr> মানবসৃষ্ট দুর্যোগ </vt:lpstr>
      <vt:lpstr>দলীয় কাজ</vt:lpstr>
      <vt:lpstr>এসো মিলিয়ে নেই</vt:lpstr>
      <vt:lpstr> মূল্যায়ন </vt:lpstr>
      <vt:lpstr>বাড়ীর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Nipa</dc:creator>
  <cp:lastModifiedBy>Nipa</cp:lastModifiedBy>
  <cp:revision>7</cp:revision>
  <dcterms:created xsi:type="dcterms:W3CDTF">2020-01-28T14:59:52Z</dcterms:created>
  <dcterms:modified xsi:type="dcterms:W3CDTF">2020-03-31T05:44:42Z</dcterms:modified>
</cp:coreProperties>
</file>