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80" r:id="rId5"/>
    <p:sldId id="271" r:id="rId6"/>
    <p:sldId id="283" r:id="rId7"/>
    <p:sldId id="281" r:id="rId8"/>
    <p:sldId id="272" r:id="rId9"/>
    <p:sldId id="274" r:id="rId10"/>
    <p:sldId id="275" r:id="rId11"/>
    <p:sldId id="276" r:id="rId12"/>
    <p:sldId id="277" r:id="rId13"/>
    <p:sldId id="278" r:id="rId14"/>
    <p:sldId id="268" r:id="rId15"/>
    <p:sldId id="282" r:id="rId16"/>
    <p:sldId id="279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55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73BFE-4C38-4A3E-9096-484CE846675A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D93D8-3DAB-4593-8BA2-A5AFF6C38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3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D93D8-3DAB-4593-8BA2-A5AFF6C3828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err="1" smtClean="0"/>
              <a:t>fdsfjgkjhgkjhklhkjghdfd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4D69-3740-428C-9620-987606D642D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B9A4-0B48-4B8A-82FC-3C7A5B4B5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3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4D69-3740-428C-9620-987606D642D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B9A4-0B48-4B8A-82FC-3C7A5B4B5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5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4D69-3740-428C-9620-987606D642D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B9A4-0B48-4B8A-82FC-3C7A5B4B5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4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4D69-3740-428C-9620-987606D642D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B9A4-0B48-4B8A-82FC-3C7A5B4B5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7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4D69-3740-428C-9620-987606D642D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B9A4-0B48-4B8A-82FC-3C7A5B4B5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9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4D69-3740-428C-9620-987606D642D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B9A4-0B48-4B8A-82FC-3C7A5B4B5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4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4D69-3740-428C-9620-987606D642D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B9A4-0B48-4B8A-82FC-3C7A5B4B5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4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4D69-3740-428C-9620-987606D642D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B9A4-0B48-4B8A-82FC-3C7A5B4B5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7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4D69-3740-428C-9620-987606D642D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B9A4-0B48-4B8A-82FC-3C7A5B4B5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1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4D69-3740-428C-9620-987606D642D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B9A4-0B48-4B8A-82FC-3C7A5B4B5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9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4D69-3740-428C-9620-987606D642D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B9A4-0B48-4B8A-82FC-3C7A5B4B5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3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E4D69-3740-428C-9620-987606D642D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3B9A4-0B48-4B8A-82FC-3C7A5B4B5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8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63536" y="1143000"/>
            <a:ext cx="3962400" cy="1981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G:\Comp. Class\picture P.p\Astha media (6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6875"/>
            <a:ext cx="4572000" cy="334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95400" y="0"/>
            <a:ext cx="6553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সালামু  আলাইকুম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7" descr="C:\Documents and Settings\Master\Desktop\Shimul_Plant_new\chickpea_n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24000"/>
            <a:ext cx="2590800" cy="320040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sp3d>
            <a:bevelT prst="relaxedInset"/>
          </a:sp3d>
        </p:spPr>
      </p:pic>
      <p:pic>
        <p:nvPicPr>
          <p:cNvPr id="6149" name="Picture 8" descr="E:\SHIMUL'S\Shimul_Plant_new\mango_root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914900"/>
            <a:ext cx="2590800" cy="194310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sp3d>
            <a:bevelT prst="relaxedInset"/>
          </a:sp3d>
        </p:spPr>
      </p:pic>
      <p:pic>
        <p:nvPicPr>
          <p:cNvPr id="6150" name="Picture 9" descr="C:\Documents and Settings\Master\Desktop\Shimul_Plant_new\cane root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935538"/>
            <a:ext cx="2667000" cy="1922462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sp3d>
            <a:bevelT prst="relaxedInset"/>
          </a:sp3d>
        </p:spPr>
      </p:pic>
      <p:pic>
        <p:nvPicPr>
          <p:cNvPr id="6151" name="Picture 14" descr="C:\Documents and Settings\Master\Desktop\Shimul_Plant_new\wheat_root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1295400"/>
            <a:ext cx="2652713" cy="3440113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sp3d>
            <a:bevelT prst="relaxedInset"/>
          </a:sp3d>
        </p:spPr>
      </p:pic>
      <p:sp>
        <p:nvSpPr>
          <p:cNvPr id="8" name="Flowchart: Alternate Process 7"/>
          <p:cNvSpPr/>
          <p:nvPr/>
        </p:nvSpPr>
        <p:spPr>
          <a:xfrm>
            <a:off x="5562600" y="0"/>
            <a:ext cx="2362200" cy="83820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অস্থানিক মূল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447800" y="0"/>
            <a:ext cx="2057400" cy="83820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স্থানিক মূল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95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5486400" cy="3276600"/>
            <a:chOff x="0" y="0"/>
            <a:chExt cx="5486400" cy="3276600"/>
          </a:xfrm>
        </p:grpSpPr>
        <p:pic>
          <p:nvPicPr>
            <p:cNvPr id="7174" name="Picture 9" descr="C:\Documents and Settings\Master\Desktop\Shimul_Plant_new\SeedGermination-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486400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scene3d>
              <a:camera prst="perspectiveFront"/>
              <a:lightRig rig="threePt" dir="t"/>
            </a:scene3d>
            <a:sp3d>
              <a:bevelT prst="relaxedInset"/>
            </a:sp3d>
          </p:spPr>
        </p:pic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304800" y="304800"/>
              <a:ext cx="762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চিত্র: ক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95600" y="3505200"/>
            <a:ext cx="6248400" cy="3352800"/>
            <a:chOff x="2895600" y="3505200"/>
            <a:chExt cx="6248400" cy="3352800"/>
          </a:xfrm>
        </p:grpSpPr>
        <p:pic>
          <p:nvPicPr>
            <p:cNvPr id="7173" name="Picture 8" descr="C:\Documents and Settings\Master\Desktop\Shimul_Plant_new\Germination-monocot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95600" y="3505200"/>
              <a:ext cx="62484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scene3d>
              <a:camera prst="perspectiveFront"/>
              <a:lightRig rig="threePt" dir="t"/>
            </a:scene3d>
            <a:sp3d>
              <a:bevelT prst="relaxedInset"/>
            </a:sp3d>
          </p:spPr>
        </p:pic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3200400" y="3886200"/>
              <a:ext cx="762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চিত্র: খ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Left Arrow 8"/>
          <p:cNvSpPr/>
          <p:nvPr/>
        </p:nvSpPr>
        <p:spPr>
          <a:xfrm>
            <a:off x="6172200" y="762000"/>
            <a:ext cx="2743200" cy="1981200"/>
          </a:xfrm>
          <a:prstGeom prst="leftArrow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স্থানিক মূল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0" y="4953000"/>
            <a:ext cx="2743200" cy="1905000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অস্থানিক মূল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93693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Master\Desktop\Shimul_Plant\wheat ro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4038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sp3d>
            <a:bevelT prst="angle"/>
          </a:sp3d>
        </p:spPr>
      </p:pic>
      <p:pic>
        <p:nvPicPr>
          <p:cNvPr id="8202" name="Picture 10" descr="800px-Socratea_exorriza2002_03_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6304" y="1752600"/>
            <a:ext cx="4648200" cy="510540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sp3d>
            <a:bevelT prst="angle"/>
          </a:sp3d>
        </p:spPr>
      </p:pic>
      <p:sp>
        <p:nvSpPr>
          <p:cNvPr id="6" name="Flowchart: Alternate Process 5"/>
          <p:cNvSpPr/>
          <p:nvPr/>
        </p:nvSpPr>
        <p:spPr>
          <a:xfrm>
            <a:off x="838200" y="228600"/>
            <a:ext cx="2286000" cy="114300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গুচ্ছ মূল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486400" y="228600"/>
            <a:ext cx="2667000" cy="114300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অগুচ্ছ মূল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(ঠেসমূল)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6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Box 7"/>
          <p:cNvSpPr txBox="1">
            <a:spLocks noChangeArrowheads="1"/>
          </p:cNvSpPr>
          <p:nvPr/>
        </p:nvSpPr>
        <p:spPr bwMode="auto">
          <a:xfrm>
            <a:off x="2971800" y="2286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2233" name="Picture 12" descr="C:\Documents and Settings\Master\Desktop\Shimul_Plant_new\radish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297180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prst="angle"/>
          </a:sp3d>
        </p:spPr>
      </p:pic>
      <p:pic>
        <p:nvPicPr>
          <p:cNvPr id="52234" name="Picture 10" descr="early-scarlet-globe-radi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286000"/>
            <a:ext cx="2609850" cy="350520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prst="angle"/>
          </a:sp3d>
        </p:spPr>
      </p:pic>
      <p:pic>
        <p:nvPicPr>
          <p:cNvPr id="52235" name="Picture 11" descr="HPIM08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2286000"/>
            <a:ext cx="2590800" cy="350520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prst="angle"/>
          </a:sp3d>
        </p:spPr>
      </p:pic>
      <p:sp>
        <p:nvSpPr>
          <p:cNvPr id="12" name="Flowchart: Alternate Process 11"/>
          <p:cNvSpPr/>
          <p:nvPr/>
        </p:nvSpPr>
        <p:spPr>
          <a:xfrm>
            <a:off x="1371600" y="381000"/>
            <a:ext cx="6629400" cy="1371600"/>
          </a:xfrm>
          <a:prstGeom prst="flowChartAlternateProcess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এ সবই হলো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রূপান্তরি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মূল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228600" y="6172200"/>
            <a:ext cx="2590800" cy="6858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scene3d>
            <a:camera prst="perspectiveHeroicExtremeRightFacing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মূলাকৃতি মূল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3581400" y="6172200"/>
            <a:ext cx="2362200" cy="6858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scene3d>
            <a:camera prst="perspectiveHeroicExtremeRightFacing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শালগমাকৃতি মূল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6705600" y="6248400"/>
            <a:ext cx="2209800" cy="6096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scene3d>
            <a:camera prst="perspectiveHeroicExtremeRightFacing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কন্দাকৃতি মূল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97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>
          <a:xfrm>
            <a:off x="3733800" y="3200400"/>
            <a:ext cx="6248400" cy="3200400"/>
          </a:xfrm>
          <a:prstGeom prst="leftArrow">
            <a:avLst>
              <a:gd name="adj1" fmla="val 75403"/>
              <a:gd name="adj2" fmla="val 36694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গ্রুপে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বৈশিষ্ট্যগুলি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95600" y="228600"/>
            <a:ext cx="3581400" cy="2057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isometricOffAxis1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5" descr="image003"/>
          <p:cNvPicPr>
            <a:picLocks noChangeAspect="1" noChangeArrowheads="1"/>
          </p:cNvPicPr>
          <p:nvPr/>
        </p:nvPicPr>
        <p:blipFill>
          <a:blip r:embed="rId2"/>
          <a:srcRect l="31319" t="34077" r="39011" b="35022"/>
          <a:stretch>
            <a:fillRect/>
          </a:stretch>
        </p:blipFill>
        <p:spPr bwMode="auto">
          <a:xfrm>
            <a:off x="-47172" y="3167743"/>
            <a:ext cx="335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216828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19400" y="0"/>
            <a:ext cx="3657600" cy="2209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72986" y="2975429"/>
            <a:ext cx="6502400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গুচ্ছ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কাকে  বলে 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72987" y="3766458"/>
            <a:ext cx="6477000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অগুচ্ছ মূল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ঠেসমূল) কাকে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বলে 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72985" y="4557487"/>
            <a:ext cx="6520543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স্থানিক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মূল  কাকে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বলে 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72985" y="6172200"/>
            <a:ext cx="6520544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রূপান্তরি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মূল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 কাকে  বলে 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72985" y="5392060"/>
            <a:ext cx="6520544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অস্থানিক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কাকে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বলে 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0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67000" y="228600"/>
            <a:ext cx="4267200" cy="2438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isometricOffAxis1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72029" y="3429000"/>
            <a:ext cx="7315200" cy="2667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বিভিন্ন  ধরনের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সর্ম্পকে আলোচনা কর।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1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\Desktop\picture P.p\147 (40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90800"/>
            <a:ext cx="5105400" cy="299364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057400" y="76200"/>
            <a:ext cx="4648200" cy="20574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বিদায়  হাফেজ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8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14600" y="0"/>
            <a:ext cx="3962400" cy="18288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0" y="2286000"/>
            <a:ext cx="4495800" cy="4038600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ইকরামুল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হক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মির্জাপুর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দাপুনিয়া,পাবনা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সদর,পাবনা</a:t>
            </a:r>
            <a:r>
              <a:rPr lang="bn-BD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 ০১৭১৬৮৪৫৬৬৬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4800600" y="2286000"/>
            <a:ext cx="4343400" cy="4038600"/>
          </a:xfrm>
          <a:prstGeom prst="flowChartPunchedTap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অঙ্গসংস্থান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উদ্ভিদের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85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1800" y="228600"/>
            <a:ext cx="3581400" cy="2286000"/>
          </a:xfrm>
          <a:prstGeom prst="ellipse">
            <a:avLst/>
          </a:prstGeom>
          <a:solidFill>
            <a:srgbClr val="002060"/>
          </a:solidFill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3124200"/>
            <a:ext cx="8610600" cy="3352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92D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চিনতে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73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1752600"/>
            <a:ext cx="6172200" cy="32766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7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0"/>
            <a:ext cx="8229600" cy="3263900"/>
            <a:chOff x="533400" y="2286000"/>
            <a:chExt cx="8229600" cy="32639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grpSpPr>
        <p:pic>
          <p:nvPicPr>
            <p:cNvPr id="2" name="Picture 7" descr="root-inf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2286000"/>
              <a:ext cx="3522663" cy="3263900"/>
            </a:xfrm>
            <a:prstGeom prst="rect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p3d>
              <a:bevelT prst="convex"/>
            </a:sp3d>
          </p:spPr>
        </p:pic>
        <p:pic>
          <p:nvPicPr>
            <p:cNvPr id="3" name="Picture 8" descr="root-info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2286000"/>
              <a:ext cx="3352800" cy="3200400"/>
            </a:xfrm>
            <a:prstGeom prst="rect">
              <a:avLst/>
            </a:prstGeom>
            <a:noFill/>
            <a:sp3d>
              <a:bevelT prst="convex"/>
            </a:sp3d>
          </p:spPr>
        </p:pic>
      </p:grpSp>
      <p:sp>
        <p:nvSpPr>
          <p:cNvPr id="5" name="Up Arrow Callout 4"/>
          <p:cNvSpPr/>
          <p:nvPr/>
        </p:nvSpPr>
        <p:spPr>
          <a:xfrm>
            <a:off x="1600200" y="3581400"/>
            <a:ext cx="6096000" cy="2743200"/>
          </a:xfrm>
          <a:prstGeom prst="upArrowCallou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মূল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92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3600" y="304800"/>
            <a:ext cx="4800600" cy="3429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isometricOffAxis1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484043"/>
              </p:ext>
            </p:extLst>
          </p:nvPr>
        </p:nvGraphicFramePr>
        <p:xfrm>
          <a:off x="2761456" y="4191000"/>
          <a:ext cx="354488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3544920" imgH="491040" progId="Package">
                  <p:embed/>
                </p:oleObj>
              </mc:Choice>
              <mc:Fallback>
                <p:oleObj name="Packager Shell Object" showAsIcon="1" r:id="rId3" imgW="35449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1456" y="4191000"/>
                        <a:ext cx="3544887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082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4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9" name="Picture 29" descr="ajhh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14400"/>
            <a:ext cx="4495800" cy="5762625"/>
          </a:xfrm>
          <a:prstGeom prst="rect">
            <a:avLst/>
          </a:prstGeom>
          <a:noFill/>
        </p:spPr>
      </p:pic>
      <p:sp>
        <p:nvSpPr>
          <p:cNvPr id="20" name="Flowchart: Alternate Process 19"/>
          <p:cNvSpPr/>
          <p:nvPr/>
        </p:nvSpPr>
        <p:spPr>
          <a:xfrm>
            <a:off x="2438400" y="0"/>
            <a:ext cx="5029200" cy="914400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মূলের বিভিন্ন অংশ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981200" y="2514600"/>
            <a:ext cx="1219200" cy="1524000"/>
            <a:chOff x="1981200" y="2514600"/>
            <a:chExt cx="1219200" cy="1524000"/>
          </a:xfrm>
        </p:grpSpPr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2287588" y="2894012"/>
              <a:ext cx="762000" cy="31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Flowchart: Alternate Process 20"/>
            <p:cNvSpPr/>
            <p:nvPr/>
          </p:nvSpPr>
          <p:spPr>
            <a:xfrm>
              <a:off x="1981200" y="3276600"/>
              <a:ext cx="1219200" cy="762000"/>
            </a:xfrm>
            <a:prstGeom prst="flowChartAlternateProcess">
              <a:avLst/>
            </a:prstGeom>
            <a:solidFill>
              <a:schemeClr val="tx2">
                <a:lumMod val="50000"/>
              </a:schemeClr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perspectiveAbove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শাখা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মূল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362200" y="1066800"/>
            <a:ext cx="2057400" cy="533400"/>
            <a:chOff x="2362200" y="1066800"/>
            <a:chExt cx="2057400" cy="53340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733800" y="1369140"/>
              <a:ext cx="6858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Flowchart: Alternate Process 21"/>
            <p:cNvSpPr/>
            <p:nvPr/>
          </p:nvSpPr>
          <p:spPr>
            <a:xfrm>
              <a:off x="2362200" y="1066800"/>
              <a:ext cx="1371600" cy="533400"/>
            </a:xfrm>
            <a:prstGeom prst="flowChartAlternateProcess">
              <a:avLst/>
            </a:prstGeom>
            <a:solidFill>
              <a:schemeClr val="tx2">
                <a:lumMod val="50000"/>
              </a:schemeClr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perspectiveAbove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প্রধান মূল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0" y="2286000"/>
            <a:ext cx="2667000" cy="685800"/>
            <a:chOff x="0" y="2286000"/>
            <a:chExt cx="2667000" cy="685800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1447800" y="2286000"/>
              <a:ext cx="1219200" cy="152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Flowchart: Alternate Process 22"/>
            <p:cNvSpPr/>
            <p:nvPr/>
          </p:nvSpPr>
          <p:spPr>
            <a:xfrm>
              <a:off x="0" y="2286000"/>
              <a:ext cx="1447800" cy="685800"/>
            </a:xfrm>
            <a:prstGeom prst="flowChartAlternateProcess">
              <a:avLst/>
            </a:prstGeom>
            <a:solidFill>
              <a:schemeClr val="tx2">
                <a:lumMod val="50000"/>
              </a:schemeClr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perspectiveAbove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প্রশাখা মূল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181600" y="914400"/>
            <a:ext cx="1752600" cy="762000"/>
            <a:chOff x="5181600" y="914400"/>
            <a:chExt cx="1752600" cy="762000"/>
          </a:xfrm>
        </p:grpSpPr>
        <p:sp>
          <p:nvSpPr>
            <p:cNvPr id="2" name="Right Brace 32"/>
            <p:cNvSpPr/>
            <p:nvPr/>
          </p:nvSpPr>
          <p:spPr>
            <a:xfrm>
              <a:off x="5181600" y="914400"/>
              <a:ext cx="304800" cy="685800"/>
            </a:xfrm>
            <a:prstGeom prst="rightBrace">
              <a:avLst>
                <a:gd name="adj1" fmla="val 132333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4" name="Flowchart: Alternate Process 23"/>
            <p:cNvSpPr/>
            <p:nvPr/>
          </p:nvSpPr>
          <p:spPr>
            <a:xfrm>
              <a:off x="5715000" y="1066800"/>
              <a:ext cx="1219200" cy="609600"/>
            </a:xfrm>
            <a:prstGeom prst="flowChartAlternateProcess">
              <a:avLst/>
            </a:prstGeom>
            <a:solidFill>
              <a:schemeClr val="tx2">
                <a:lumMod val="50000"/>
              </a:schemeClr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perspectiveAbove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স্থায়ী অঞ্চল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181600" y="1676400"/>
            <a:ext cx="2133600" cy="1676400"/>
            <a:chOff x="5181600" y="1676400"/>
            <a:chExt cx="2133600" cy="1676400"/>
          </a:xfrm>
        </p:grpSpPr>
        <p:sp>
          <p:nvSpPr>
            <p:cNvPr id="3" name="Right Brace 32"/>
            <p:cNvSpPr/>
            <p:nvPr/>
          </p:nvSpPr>
          <p:spPr>
            <a:xfrm>
              <a:off x="5181600" y="1676400"/>
              <a:ext cx="381000" cy="1676400"/>
            </a:xfrm>
            <a:prstGeom prst="rightBrace">
              <a:avLst>
                <a:gd name="adj1" fmla="val 132333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6" name="Flowchart: Alternate Process 25"/>
            <p:cNvSpPr/>
            <p:nvPr/>
          </p:nvSpPr>
          <p:spPr>
            <a:xfrm>
              <a:off x="5867400" y="2209800"/>
              <a:ext cx="1447800" cy="685800"/>
            </a:xfrm>
            <a:prstGeom prst="flowChartAlternateProcess">
              <a:avLst/>
            </a:prstGeom>
            <a:solidFill>
              <a:schemeClr val="tx2">
                <a:lumMod val="50000"/>
              </a:schemeClr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perspectiveAbove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মূলরোম অঞ্চল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81600" y="3581400"/>
            <a:ext cx="1981200" cy="2286000"/>
            <a:chOff x="5181600" y="3581400"/>
            <a:chExt cx="1981200" cy="2286000"/>
          </a:xfrm>
        </p:grpSpPr>
        <p:sp>
          <p:nvSpPr>
            <p:cNvPr id="33" name="Right Brace 32"/>
            <p:cNvSpPr/>
            <p:nvPr/>
          </p:nvSpPr>
          <p:spPr>
            <a:xfrm>
              <a:off x="5181600" y="3581400"/>
              <a:ext cx="381000" cy="2286000"/>
            </a:xfrm>
            <a:prstGeom prst="rightBrace">
              <a:avLst>
                <a:gd name="adj1" fmla="val 132333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7" name="Flowchart: Alternate Process 26"/>
            <p:cNvSpPr/>
            <p:nvPr/>
          </p:nvSpPr>
          <p:spPr>
            <a:xfrm>
              <a:off x="5791200" y="4267200"/>
              <a:ext cx="1371600" cy="762000"/>
            </a:xfrm>
            <a:prstGeom prst="flowChartAlternateProcess">
              <a:avLst/>
            </a:prstGeom>
            <a:solidFill>
              <a:schemeClr val="tx2">
                <a:lumMod val="50000"/>
              </a:schemeClr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perspectiveAbove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বর্ধিষ্ণু অঞ্চল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0" y="6096000"/>
            <a:ext cx="1219200" cy="533400"/>
            <a:chOff x="5334000" y="6096000"/>
            <a:chExt cx="1219200" cy="533400"/>
          </a:xfrm>
        </p:grpSpPr>
        <p:sp>
          <p:nvSpPr>
            <p:cNvPr id="5147" name="Line 27"/>
            <p:cNvSpPr>
              <a:spLocks noChangeShapeType="1"/>
            </p:cNvSpPr>
            <p:nvPr/>
          </p:nvSpPr>
          <p:spPr bwMode="auto">
            <a:xfrm flipH="1">
              <a:off x="5334000" y="6400800"/>
              <a:ext cx="533400" cy="1524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lowchart: Alternate Process 29"/>
            <p:cNvSpPr/>
            <p:nvPr/>
          </p:nvSpPr>
          <p:spPr>
            <a:xfrm>
              <a:off x="5791200" y="6096000"/>
              <a:ext cx="762000" cy="533400"/>
            </a:xfrm>
            <a:prstGeom prst="flowChartAlternateProcess">
              <a:avLst/>
            </a:prstGeom>
            <a:solidFill>
              <a:schemeClr val="tx2">
                <a:lumMod val="50000"/>
              </a:schemeClr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perspectiveAbove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মূলত্র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4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765800" y="4100052"/>
            <a:ext cx="1676400" cy="1705896"/>
          </a:xfrm>
          <a:prstGeom prst="rect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অগুচ্ছ মূল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(ঠেসমূল)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99104" y="2241323"/>
            <a:ext cx="9144000" cy="1752600"/>
            <a:chOff x="-152400" y="990600"/>
            <a:chExt cx="9144000" cy="1752600"/>
          </a:xfrm>
        </p:grpSpPr>
        <p:sp>
          <p:nvSpPr>
            <p:cNvPr id="2" name="Down Arrow Callout 1"/>
            <p:cNvSpPr/>
            <p:nvPr/>
          </p:nvSpPr>
          <p:spPr bwMode="auto">
            <a:xfrm>
              <a:off x="-152400" y="990600"/>
              <a:ext cx="9144000" cy="1752600"/>
            </a:xfrm>
            <a:prstGeom prst="downArrowCallout">
              <a:avLst>
                <a:gd name="adj1" fmla="val 15323"/>
                <a:gd name="adj2" fmla="val 16290"/>
                <a:gd name="adj3" fmla="val 25000"/>
                <a:gd name="adj4" fmla="val 64977"/>
              </a:avLst>
            </a:prstGeom>
            <a:solidFill>
              <a:schemeClr val="tx2">
                <a:lumMod val="50000"/>
              </a:schemeClr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Righ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মূলের</a:t>
              </a:r>
              <a:r>
                <a:rPr lang="en-US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শ্রেণী</a:t>
              </a:r>
              <a:r>
                <a:rPr lang="en-US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বিভাগ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Down Arrow 2"/>
            <p:cNvSpPr/>
            <p:nvPr/>
          </p:nvSpPr>
          <p:spPr bwMode="auto">
            <a:xfrm>
              <a:off x="533400" y="2133600"/>
              <a:ext cx="533400" cy="609600"/>
            </a:xfrm>
            <a:prstGeom prst="downArrow">
              <a:avLst/>
            </a:prstGeom>
            <a:solidFill>
              <a:schemeClr val="tx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Down Arrow 4"/>
            <p:cNvSpPr/>
            <p:nvPr/>
          </p:nvSpPr>
          <p:spPr bwMode="auto">
            <a:xfrm>
              <a:off x="2514600" y="2133600"/>
              <a:ext cx="533400" cy="609600"/>
            </a:xfrm>
            <a:prstGeom prst="downArrow">
              <a:avLst/>
            </a:prstGeom>
            <a:solidFill>
              <a:schemeClr val="tx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Down Arrow 7"/>
            <p:cNvSpPr/>
            <p:nvPr/>
          </p:nvSpPr>
          <p:spPr bwMode="auto">
            <a:xfrm>
              <a:off x="6248400" y="2133600"/>
              <a:ext cx="457200" cy="609600"/>
            </a:xfrm>
            <a:prstGeom prst="downArrow">
              <a:avLst/>
            </a:prstGeom>
            <a:solidFill>
              <a:schemeClr val="tx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Down Arrow 9"/>
            <p:cNvSpPr/>
            <p:nvPr/>
          </p:nvSpPr>
          <p:spPr bwMode="auto">
            <a:xfrm>
              <a:off x="7848600" y="2103438"/>
              <a:ext cx="457200" cy="609600"/>
            </a:xfrm>
            <a:prstGeom prst="downArrow">
              <a:avLst/>
            </a:prstGeom>
            <a:solidFill>
              <a:schemeClr val="tx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0" y="4097592"/>
            <a:ext cx="1828800" cy="1693608"/>
          </a:xfrm>
          <a:prstGeom prst="rect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স্থানিক মূল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36956" y="4114800"/>
            <a:ext cx="1828800" cy="1676400"/>
          </a:xfrm>
          <a:prstGeom prst="rect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অস্থানিক মূল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56704" y="4100052"/>
            <a:ext cx="1828800" cy="1691148"/>
          </a:xfrm>
          <a:prstGeom prst="rect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perspectiveRigh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গুচ্ছ মূল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467600" y="4070556"/>
            <a:ext cx="1676400" cy="1720644"/>
          </a:xfrm>
          <a:prstGeom prst="rect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রূপান্তরি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7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6" grpId="0" animBg="1"/>
      <p:bldP spid="7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177</Words>
  <Application>Microsoft Office PowerPoint</Application>
  <PresentationFormat>On-screen Show (4:3)</PresentationFormat>
  <Paragraphs>56</Paragraphs>
  <Slides>17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Nipa</cp:lastModifiedBy>
  <cp:revision>43</cp:revision>
  <dcterms:created xsi:type="dcterms:W3CDTF">2012-11-27T04:46:56Z</dcterms:created>
  <dcterms:modified xsi:type="dcterms:W3CDTF">2020-03-30T16:08:07Z</dcterms:modified>
</cp:coreProperties>
</file>