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5" r:id="rId11"/>
    <p:sldId id="266" r:id="rId12"/>
    <p:sldId id="267" r:id="rId13"/>
    <p:sldId id="270" r:id="rId14"/>
    <p:sldId id="264" r:id="rId15"/>
    <p:sldId id="263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1BFE9-B63F-418D-93D5-48DBF88DF7A0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7E19E1-DFB2-4161-AA35-2F14DA81773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53F46E-F6D4-4C51-8E85-C6F56C353086}" type="parTrans" cxnId="{7EC6059C-F52D-427A-969B-7C9B4BA0198F}">
      <dgm:prSet/>
      <dgm:spPr/>
      <dgm:t>
        <a:bodyPr/>
        <a:lstStyle/>
        <a:p>
          <a:endParaRPr lang="en-US"/>
        </a:p>
      </dgm:t>
    </dgm:pt>
    <dgm:pt modelId="{1D35BC89-5985-43E9-94CE-41B28501E0E5}" type="sibTrans" cxnId="{7EC6059C-F52D-427A-969B-7C9B4BA0198F}">
      <dgm:prSet/>
      <dgm:spPr/>
      <dgm:t>
        <a:bodyPr/>
        <a:lstStyle/>
        <a:p>
          <a:endParaRPr lang="en-US"/>
        </a:p>
      </dgm:t>
    </dgm:pt>
    <dgm:pt modelId="{CDDA06EB-AB89-44F7-8DFA-D664001A1511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40629E0-F5E5-41DE-BD26-FEABB494A6B5}" type="parTrans" cxnId="{3C0647C8-C52A-4409-ABEA-090A9E9581B7}">
      <dgm:prSet/>
      <dgm:spPr/>
      <dgm:t>
        <a:bodyPr/>
        <a:lstStyle/>
        <a:p>
          <a:endParaRPr lang="en-US"/>
        </a:p>
      </dgm:t>
    </dgm:pt>
    <dgm:pt modelId="{679D4F56-6F81-4E7D-B4A4-B330DAF318AA}" type="sibTrans" cxnId="{3C0647C8-C52A-4409-ABEA-090A9E9581B7}">
      <dgm:prSet/>
      <dgm:spPr/>
      <dgm:t>
        <a:bodyPr/>
        <a:lstStyle/>
        <a:p>
          <a:endParaRPr lang="en-US"/>
        </a:p>
      </dgm:t>
    </dgm:pt>
    <dgm:pt modelId="{349F8616-8F74-4B3F-85DB-08CECF5CB074}">
      <dgm:prSet phldrT="[Text]" phldr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24D4D58-D672-43DA-852E-401F05A2A4DF}" type="parTrans" cxnId="{51AA489A-72B7-4012-A13A-79703319D95C}">
      <dgm:prSet/>
      <dgm:spPr/>
      <dgm:t>
        <a:bodyPr/>
        <a:lstStyle/>
        <a:p>
          <a:endParaRPr lang="en-US"/>
        </a:p>
      </dgm:t>
    </dgm:pt>
    <dgm:pt modelId="{FF1F68C2-6D0F-473B-B988-26A8737603B4}" type="sibTrans" cxnId="{51AA489A-72B7-4012-A13A-79703319D95C}">
      <dgm:prSet/>
      <dgm:spPr/>
      <dgm:t>
        <a:bodyPr/>
        <a:lstStyle/>
        <a:p>
          <a:endParaRPr lang="en-US"/>
        </a:p>
      </dgm:t>
    </dgm:pt>
    <dgm:pt modelId="{EC04263C-07BE-4C7B-A9DA-5280357C3591}">
      <dgm:prSet phldrT="[Text]" phldr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endParaRPr lang="en-US" dirty="0"/>
        </a:p>
      </dgm:t>
    </dgm:pt>
    <dgm:pt modelId="{8BE56D94-99E4-4C2A-A4F2-EF70AD03CF1A}" type="parTrans" cxnId="{0D68BF1B-8053-40F8-B252-BC12EF9A39F0}">
      <dgm:prSet/>
      <dgm:spPr/>
      <dgm:t>
        <a:bodyPr/>
        <a:lstStyle/>
        <a:p>
          <a:endParaRPr lang="en-US"/>
        </a:p>
      </dgm:t>
    </dgm:pt>
    <dgm:pt modelId="{CDAF258A-203B-4EF1-BDAA-D79CF6612271}" type="sibTrans" cxnId="{0D68BF1B-8053-40F8-B252-BC12EF9A39F0}">
      <dgm:prSet/>
      <dgm:spPr/>
      <dgm:t>
        <a:bodyPr/>
        <a:lstStyle/>
        <a:p>
          <a:endParaRPr lang="en-US"/>
        </a:p>
      </dgm:t>
    </dgm:pt>
    <dgm:pt modelId="{89EBA148-374A-4925-9F3B-3C0760EE8189}">
      <dgm:prSet phldrT="[Text]" phldr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endParaRPr lang="en-US" dirty="0"/>
        </a:p>
      </dgm:t>
    </dgm:pt>
    <dgm:pt modelId="{357E6119-DFD4-49E9-B7CC-13403FA31CD1}" type="parTrans" cxnId="{7C2A59CD-9F1F-4C95-B9FF-EDFB5CC87059}">
      <dgm:prSet/>
      <dgm:spPr/>
      <dgm:t>
        <a:bodyPr/>
        <a:lstStyle/>
        <a:p>
          <a:endParaRPr lang="en-US"/>
        </a:p>
      </dgm:t>
    </dgm:pt>
    <dgm:pt modelId="{F3C59064-E27D-4E1B-B2F5-4C67E0E67EFE}" type="sibTrans" cxnId="{7C2A59CD-9F1F-4C95-B9FF-EDFB5CC87059}">
      <dgm:prSet/>
      <dgm:spPr/>
      <dgm:t>
        <a:bodyPr/>
        <a:lstStyle/>
        <a:p>
          <a:endParaRPr lang="en-US"/>
        </a:p>
      </dgm:t>
    </dgm:pt>
    <dgm:pt modelId="{6B02C2CD-0079-4F51-8407-F24818C2395C}" type="pres">
      <dgm:prSet presAssocID="{E5E1BFE9-B63F-418D-93D5-48DBF88DF7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02FE32-DEEC-4EF3-B95A-ADEA47A914E1}" type="pres">
      <dgm:prSet presAssocID="{0C7E19E1-DFB2-4161-AA35-2F14DA817735}" presName="centerShape" presStyleLbl="node0" presStyleIdx="0" presStyleCnt="1"/>
      <dgm:spPr/>
    </dgm:pt>
    <dgm:pt modelId="{779E9CD2-4AB3-46EB-A2EB-515C2B89C21A}" type="pres">
      <dgm:prSet presAssocID="{840629E0-F5E5-41DE-BD26-FEABB494A6B5}" presName="parTrans" presStyleLbl="sibTrans2D1" presStyleIdx="0" presStyleCnt="4"/>
      <dgm:spPr/>
    </dgm:pt>
    <dgm:pt modelId="{46B74310-F01C-4675-88C4-9FAE9E05BE13}" type="pres">
      <dgm:prSet presAssocID="{840629E0-F5E5-41DE-BD26-FEABB494A6B5}" presName="connectorText" presStyleLbl="sibTrans2D1" presStyleIdx="0" presStyleCnt="4"/>
      <dgm:spPr/>
    </dgm:pt>
    <dgm:pt modelId="{22F34131-3695-428E-9CB9-D5FEFB5D054C}" type="pres">
      <dgm:prSet presAssocID="{CDDA06EB-AB89-44F7-8DFA-D664001A1511}" presName="node" presStyleLbl="node1" presStyleIdx="0" presStyleCnt="4">
        <dgm:presLayoutVars>
          <dgm:bulletEnabled val="1"/>
        </dgm:presLayoutVars>
      </dgm:prSet>
      <dgm:spPr/>
    </dgm:pt>
    <dgm:pt modelId="{2D75141D-DC0A-451F-A260-ADD90765C904}" type="pres">
      <dgm:prSet presAssocID="{324D4D58-D672-43DA-852E-401F05A2A4DF}" presName="parTrans" presStyleLbl="sibTrans2D1" presStyleIdx="1" presStyleCnt="4"/>
      <dgm:spPr/>
    </dgm:pt>
    <dgm:pt modelId="{675F39AE-2F30-4AFB-93F4-790A37CB07E3}" type="pres">
      <dgm:prSet presAssocID="{324D4D58-D672-43DA-852E-401F05A2A4DF}" presName="connectorText" presStyleLbl="sibTrans2D1" presStyleIdx="1" presStyleCnt="4"/>
      <dgm:spPr/>
    </dgm:pt>
    <dgm:pt modelId="{1DCA9EBF-EAEE-4546-A570-DF68EDBAD5EE}" type="pres">
      <dgm:prSet presAssocID="{349F8616-8F74-4B3F-85DB-08CECF5CB074}" presName="node" presStyleLbl="node1" presStyleIdx="1" presStyleCnt="4">
        <dgm:presLayoutVars>
          <dgm:bulletEnabled val="1"/>
        </dgm:presLayoutVars>
      </dgm:prSet>
      <dgm:spPr/>
    </dgm:pt>
    <dgm:pt modelId="{4FE77D20-7B55-4BC3-8059-DF9AD32BC74C}" type="pres">
      <dgm:prSet presAssocID="{8BE56D94-99E4-4C2A-A4F2-EF70AD03CF1A}" presName="parTrans" presStyleLbl="sibTrans2D1" presStyleIdx="2" presStyleCnt="4"/>
      <dgm:spPr/>
    </dgm:pt>
    <dgm:pt modelId="{09211D0B-D062-4A11-A8E4-4ABC17A57124}" type="pres">
      <dgm:prSet presAssocID="{8BE56D94-99E4-4C2A-A4F2-EF70AD03CF1A}" presName="connectorText" presStyleLbl="sibTrans2D1" presStyleIdx="2" presStyleCnt="4"/>
      <dgm:spPr/>
    </dgm:pt>
    <dgm:pt modelId="{B29386E8-FAD4-4E5B-B7A1-BCDCF43344FA}" type="pres">
      <dgm:prSet presAssocID="{EC04263C-07BE-4C7B-A9DA-5280357C3591}" presName="node" presStyleLbl="node1" presStyleIdx="2" presStyleCnt="4">
        <dgm:presLayoutVars>
          <dgm:bulletEnabled val="1"/>
        </dgm:presLayoutVars>
      </dgm:prSet>
      <dgm:spPr/>
    </dgm:pt>
    <dgm:pt modelId="{83B10740-D435-4595-BCF3-2B345CFA2A67}" type="pres">
      <dgm:prSet presAssocID="{357E6119-DFD4-49E9-B7CC-13403FA31CD1}" presName="parTrans" presStyleLbl="sibTrans2D1" presStyleIdx="3" presStyleCnt="4"/>
      <dgm:spPr/>
    </dgm:pt>
    <dgm:pt modelId="{19249C2D-BFE9-4A8A-AE88-A31B70D26F79}" type="pres">
      <dgm:prSet presAssocID="{357E6119-DFD4-49E9-B7CC-13403FA31CD1}" presName="connectorText" presStyleLbl="sibTrans2D1" presStyleIdx="3" presStyleCnt="4"/>
      <dgm:spPr/>
    </dgm:pt>
    <dgm:pt modelId="{D25C1418-6F05-46F2-B496-F45BD5086D6D}" type="pres">
      <dgm:prSet presAssocID="{89EBA148-374A-4925-9F3B-3C0760EE8189}" presName="node" presStyleLbl="node1" presStyleIdx="3" presStyleCnt="4">
        <dgm:presLayoutVars>
          <dgm:bulletEnabled val="1"/>
        </dgm:presLayoutVars>
      </dgm:prSet>
      <dgm:spPr/>
    </dgm:pt>
  </dgm:ptLst>
  <dgm:cxnLst>
    <dgm:cxn modelId="{0D68BF1B-8053-40F8-B252-BC12EF9A39F0}" srcId="{0C7E19E1-DFB2-4161-AA35-2F14DA817735}" destId="{EC04263C-07BE-4C7B-A9DA-5280357C3591}" srcOrd="2" destOrd="0" parTransId="{8BE56D94-99E4-4C2A-A4F2-EF70AD03CF1A}" sibTransId="{CDAF258A-203B-4EF1-BDAA-D79CF6612271}"/>
    <dgm:cxn modelId="{FB7A5DF5-3AF5-488E-A7A0-86F9A6C9943A}" type="presOf" srcId="{0C7E19E1-DFB2-4161-AA35-2F14DA817735}" destId="{5002FE32-DEEC-4EF3-B95A-ADEA47A914E1}" srcOrd="0" destOrd="0" presId="urn:microsoft.com/office/officeart/2005/8/layout/radial5"/>
    <dgm:cxn modelId="{83AD14EB-9508-4201-9B74-ED400572434E}" type="presOf" srcId="{EC04263C-07BE-4C7B-A9DA-5280357C3591}" destId="{B29386E8-FAD4-4E5B-B7A1-BCDCF43344FA}" srcOrd="0" destOrd="0" presId="urn:microsoft.com/office/officeart/2005/8/layout/radial5"/>
    <dgm:cxn modelId="{7EC6059C-F52D-427A-969B-7C9B4BA0198F}" srcId="{E5E1BFE9-B63F-418D-93D5-48DBF88DF7A0}" destId="{0C7E19E1-DFB2-4161-AA35-2F14DA817735}" srcOrd="0" destOrd="0" parTransId="{FC53F46E-F6D4-4C51-8E85-C6F56C353086}" sibTransId="{1D35BC89-5985-43E9-94CE-41B28501E0E5}"/>
    <dgm:cxn modelId="{14F2FDE6-80FC-4AC2-9049-F447FDCEE4F4}" type="presOf" srcId="{E5E1BFE9-B63F-418D-93D5-48DBF88DF7A0}" destId="{6B02C2CD-0079-4F51-8407-F24818C2395C}" srcOrd="0" destOrd="0" presId="urn:microsoft.com/office/officeart/2005/8/layout/radial5"/>
    <dgm:cxn modelId="{651E3F0F-B95A-4D68-9EB8-0F25FEB00F63}" type="presOf" srcId="{8BE56D94-99E4-4C2A-A4F2-EF70AD03CF1A}" destId="{4FE77D20-7B55-4BC3-8059-DF9AD32BC74C}" srcOrd="0" destOrd="0" presId="urn:microsoft.com/office/officeart/2005/8/layout/radial5"/>
    <dgm:cxn modelId="{A095D307-0D20-4A7E-BEE0-8B590E6EA2E6}" type="presOf" srcId="{349F8616-8F74-4B3F-85DB-08CECF5CB074}" destId="{1DCA9EBF-EAEE-4546-A570-DF68EDBAD5EE}" srcOrd="0" destOrd="0" presId="urn:microsoft.com/office/officeart/2005/8/layout/radial5"/>
    <dgm:cxn modelId="{7C2A59CD-9F1F-4C95-B9FF-EDFB5CC87059}" srcId="{0C7E19E1-DFB2-4161-AA35-2F14DA817735}" destId="{89EBA148-374A-4925-9F3B-3C0760EE8189}" srcOrd="3" destOrd="0" parTransId="{357E6119-DFD4-49E9-B7CC-13403FA31CD1}" sibTransId="{F3C59064-E27D-4E1B-B2F5-4C67E0E67EFE}"/>
    <dgm:cxn modelId="{632FC578-127E-484C-B315-FB4D0D85E073}" type="presOf" srcId="{324D4D58-D672-43DA-852E-401F05A2A4DF}" destId="{675F39AE-2F30-4AFB-93F4-790A37CB07E3}" srcOrd="1" destOrd="0" presId="urn:microsoft.com/office/officeart/2005/8/layout/radial5"/>
    <dgm:cxn modelId="{09510C64-0785-43B9-86A4-D3D4735B2183}" type="presOf" srcId="{CDDA06EB-AB89-44F7-8DFA-D664001A1511}" destId="{22F34131-3695-428E-9CB9-D5FEFB5D054C}" srcOrd="0" destOrd="0" presId="urn:microsoft.com/office/officeart/2005/8/layout/radial5"/>
    <dgm:cxn modelId="{4FA91671-798E-4220-8063-28FB8A938027}" type="presOf" srcId="{357E6119-DFD4-49E9-B7CC-13403FA31CD1}" destId="{19249C2D-BFE9-4A8A-AE88-A31B70D26F79}" srcOrd="1" destOrd="0" presId="urn:microsoft.com/office/officeart/2005/8/layout/radial5"/>
    <dgm:cxn modelId="{F70AB1FE-7878-4072-900F-85AD5F7672E2}" type="presOf" srcId="{89EBA148-374A-4925-9F3B-3C0760EE8189}" destId="{D25C1418-6F05-46F2-B496-F45BD5086D6D}" srcOrd="0" destOrd="0" presId="urn:microsoft.com/office/officeart/2005/8/layout/radial5"/>
    <dgm:cxn modelId="{5E96759E-9FE1-423B-88F1-2ACB38B4FDAA}" type="presOf" srcId="{8BE56D94-99E4-4C2A-A4F2-EF70AD03CF1A}" destId="{09211D0B-D062-4A11-A8E4-4ABC17A57124}" srcOrd="1" destOrd="0" presId="urn:microsoft.com/office/officeart/2005/8/layout/radial5"/>
    <dgm:cxn modelId="{5ED752AE-84AC-4804-9573-B4DD1506A49C}" type="presOf" srcId="{840629E0-F5E5-41DE-BD26-FEABB494A6B5}" destId="{46B74310-F01C-4675-88C4-9FAE9E05BE13}" srcOrd="1" destOrd="0" presId="urn:microsoft.com/office/officeart/2005/8/layout/radial5"/>
    <dgm:cxn modelId="{3C0647C8-C52A-4409-ABEA-090A9E9581B7}" srcId="{0C7E19E1-DFB2-4161-AA35-2F14DA817735}" destId="{CDDA06EB-AB89-44F7-8DFA-D664001A1511}" srcOrd="0" destOrd="0" parTransId="{840629E0-F5E5-41DE-BD26-FEABB494A6B5}" sibTransId="{679D4F56-6F81-4E7D-B4A4-B330DAF318AA}"/>
    <dgm:cxn modelId="{4E737F97-7CFC-4BDF-98D9-01CD3ED53EEB}" type="presOf" srcId="{324D4D58-D672-43DA-852E-401F05A2A4DF}" destId="{2D75141D-DC0A-451F-A260-ADD90765C904}" srcOrd="0" destOrd="0" presId="urn:microsoft.com/office/officeart/2005/8/layout/radial5"/>
    <dgm:cxn modelId="{FB0D65AC-7F9D-462A-B328-D9D0167C51E9}" type="presOf" srcId="{840629E0-F5E5-41DE-BD26-FEABB494A6B5}" destId="{779E9CD2-4AB3-46EB-A2EB-515C2B89C21A}" srcOrd="0" destOrd="0" presId="urn:microsoft.com/office/officeart/2005/8/layout/radial5"/>
    <dgm:cxn modelId="{E4EE209C-ECFF-41D8-A118-15F913104ECE}" type="presOf" srcId="{357E6119-DFD4-49E9-B7CC-13403FA31CD1}" destId="{83B10740-D435-4595-BCF3-2B345CFA2A67}" srcOrd="0" destOrd="0" presId="urn:microsoft.com/office/officeart/2005/8/layout/radial5"/>
    <dgm:cxn modelId="{51AA489A-72B7-4012-A13A-79703319D95C}" srcId="{0C7E19E1-DFB2-4161-AA35-2F14DA817735}" destId="{349F8616-8F74-4B3F-85DB-08CECF5CB074}" srcOrd="1" destOrd="0" parTransId="{324D4D58-D672-43DA-852E-401F05A2A4DF}" sibTransId="{FF1F68C2-6D0F-473B-B988-26A8737603B4}"/>
    <dgm:cxn modelId="{BB5E9BC8-53BE-4D06-B1F7-4E0843758485}" type="presParOf" srcId="{6B02C2CD-0079-4F51-8407-F24818C2395C}" destId="{5002FE32-DEEC-4EF3-B95A-ADEA47A914E1}" srcOrd="0" destOrd="0" presId="urn:microsoft.com/office/officeart/2005/8/layout/radial5"/>
    <dgm:cxn modelId="{D9758D1C-87E0-4B5A-9351-5A5B13E27BED}" type="presParOf" srcId="{6B02C2CD-0079-4F51-8407-F24818C2395C}" destId="{779E9CD2-4AB3-46EB-A2EB-515C2B89C21A}" srcOrd="1" destOrd="0" presId="urn:microsoft.com/office/officeart/2005/8/layout/radial5"/>
    <dgm:cxn modelId="{7CBBAB38-5231-4869-BAAB-B44F290015E9}" type="presParOf" srcId="{779E9CD2-4AB3-46EB-A2EB-515C2B89C21A}" destId="{46B74310-F01C-4675-88C4-9FAE9E05BE13}" srcOrd="0" destOrd="0" presId="urn:microsoft.com/office/officeart/2005/8/layout/radial5"/>
    <dgm:cxn modelId="{23BA026B-99B6-401F-A332-28050FBC1552}" type="presParOf" srcId="{6B02C2CD-0079-4F51-8407-F24818C2395C}" destId="{22F34131-3695-428E-9CB9-D5FEFB5D054C}" srcOrd="2" destOrd="0" presId="urn:microsoft.com/office/officeart/2005/8/layout/radial5"/>
    <dgm:cxn modelId="{F7BE5B93-8BB3-42BB-93A8-F8CD1AF6078D}" type="presParOf" srcId="{6B02C2CD-0079-4F51-8407-F24818C2395C}" destId="{2D75141D-DC0A-451F-A260-ADD90765C904}" srcOrd="3" destOrd="0" presId="urn:microsoft.com/office/officeart/2005/8/layout/radial5"/>
    <dgm:cxn modelId="{BCB78AF9-D7D6-4B99-A83B-7A1AA132A5FF}" type="presParOf" srcId="{2D75141D-DC0A-451F-A260-ADD90765C904}" destId="{675F39AE-2F30-4AFB-93F4-790A37CB07E3}" srcOrd="0" destOrd="0" presId="urn:microsoft.com/office/officeart/2005/8/layout/radial5"/>
    <dgm:cxn modelId="{660C478E-06D0-4411-9355-ECB5DE473395}" type="presParOf" srcId="{6B02C2CD-0079-4F51-8407-F24818C2395C}" destId="{1DCA9EBF-EAEE-4546-A570-DF68EDBAD5EE}" srcOrd="4" destOrd="0" presId="urn:microsoft.com/office/officeart/2005/8/layout/radial5"/>
    <dgm:cxn modelId="{85976716-D357-4F40-89B1-A69F6DF34C68}" type="presParOf" srcId="{6B02C2CD-0079-4F51-8407-F24818C2395C}" destId="{4FE77D20-7B55-4BC3-8059-DF9AD32BC74C}" srcOrd="5" destOrd="0" presId="urn:microsoft.com/office/officeart/2005/8/layout/radial5"/>
    <dgm:cxn modelId="{B12CC2B3-7236-4F0B-9B2F-849F43C597D9}" type="presParOf" srcId="{4FE77D20-7B55-4BC3-8059-DF9AD32BC74C}" destId="{09211D0B-D062-4A11-A8E4-4ABC17A57124}" srcOrd="0" destOrd="0" presId="urn:microsoft.com/office/officeart/2005/8/layout/radial5"/>
    <dgm:cxn modelId="{7040F460-D1E1-474A-975F-1C05F95CDF2D}" type="presParOf" srcId="{6B02C2CD-0079-4F51-8407-F24818C2395C}" destId="{B29386E8-FAD4-4E5B-B7A1-BCDCF43344FA}" srcOrd="6" destOrd="0" presId="urn:microsoft.com/office/officeart/2005/8/layout/radial5"/>
    <dgm:cxn modelId="{054B0E3C-A72B-4C35-9BEC-2D86387A1757}" type="presParOf" srcId="{6B02C2CD-0079-4F51-8407-F24818C2395C}" destId="{83B10740-D435-4595-BCF3-2B345CFA2A67}" srcOrd="7" destOrd="0" presId="urn:microsoft.com/office/officeart/2005/8/layout/radial5"/>
    <dgm:cxn modelId="{952254C0-E2D2-4788-80B1-5CC7B6F872F0}" type="presParOf" srcId="{83B10740-D435-4595-BCF3-2B345CFA2A67}" destId="{19249C2D-BFE9-4A8A-AE88-A31B70D26F79}" srcOrd="0" destOrd="0" presId="urn:microsoft.com/office/officeart/2005/8/layout/radial5"/>
    <dgm:cxn modelId="{3E37B1DD-6B17-47CA-8E9F-30BD9A3CBB97}" type="presParOf" srcId="{6B02C2CD-0079-4F51-8407-F24818C2395C}" destId="{D25C1418-6F05-46F2-B496-F45BD5086D6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FE32-DEEC-4EF3-B95A-ADEA47A914E1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560263" y="2205596"/>
        <a:ext cx="1007473" cy="1007473"/>
      </dsp:txXfrm>
    </dsp:sp>
    <dsp:sp modelId="{779E9CD2-4AB3-46EB-A2EB-515C2B89C21A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8418" y="1620816"/>
        <a:ext cx="211162" cy="290655"/>
      </dsp:txXfrm>
    </dsp:sp>
    <dsp:sp modelId="{22F34131-3695-428E-9CB9-D5FEFB5D054C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560263" y="211644"/>
        <a:ext cx="1007473" cy="1007473"/>
      </dsp:txXfrm>
    </dsp:sp>
    <dsp:sp modelId="{2D75141D-DC0A-451F-A260-ADD90765C904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01608" y="2564005"/>
        <a:ext cx="211162" cy="290655"/>
      </dsp:txXfrm>
    </dsp:sp>
    <dsp:sp modelId="{1DCA9EBF-EAEE-4546-A570-DF68EDBAD5EE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554215" y="2205596"/>
        <a:ext cx="1007473" cy="1007473"/>
      </dsp:txXfrm>
    </dsp:sp>
    <dsp:sp modelId="{4FE77D20-7B55-4BC3-8059-DF9AD32BC74C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8418" y="3507195"/>
        <a:ext cx="211162" cy="290655"/>
      </dsp:txXfrm>
    </dsp:sp>
    <dsp:sp modelId="{B29386E8-FAD4-4E5B-B7A1-BCDCF43344FA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60263" y="4199548"/>
        <a:ext cx="1007473" cy="1007473"/>
      </dsp:txXfrm>
    </dsp:sp>
    <dsp:sp modelId="{83B10740-D435-4595-BCF3-2B345CFA2A67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015229" y="2564005"/>
        <a:ext cx="211162" cy="290655"/>
      </dsp:txXfrm>
    </dsp:sp>
    <dsp:sp modelId="{D25C1418-6F05-46F2-B496-F45BD5086D6D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7F7F-6EE1-4E2F-8716-E5A5D5C08DA7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96D9-B33A-4D66-BD1D-2A252541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4.jf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4.jpg"/><Relationship Id="rId7" Type="http://schemas.openxmlformats.org/officeDocument/2006/relationships/image" Target="../media/image2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2.jpg"/><Relationship Id="rId4" Type="http://schemas.openxmlformats.org/officeDocument/2006/relationships/image" Target="../media/image31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fif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7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5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slide" Target="slide1.xml"/><Relationship Id="rId2" Type="http://schemas.openxmlformats.org/officeDocument/2006/relationships/slide" Target="slide18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.xml"/><Relationship Id="rId5" Type="http://schemas.openxmlformats.org/officeDocument/2006/relationships/image" Target="../media/image3.gif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2.gif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2.gif"/><Relationship Id="rId7" Type="http://schemas.openxmlformats.org/officeDocument/2006/relationships/image" Target="../media/image1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10" Type="http://schemas.openxmlformats.org/officeDocument/2006/relationships/slide" Target="slide18.xml"/><Relationship Id="rId4" Type="http://schemas.openxmlformats.org/officeDocument/2006/relationships/image" Target="../media/image3.gif"/><Relationship Id="rId9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gif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fif"/><Relationship Id="rId5" Type="http://schemas.openxmlformats.org/officeDocument/2006/relationships/image" Target="../media/image6.jf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3276" y="862490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5011" y="2018430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60" y="3654644"/>
            <a:ext cx="3733009" cy="280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" y="377819"/>
            <a:ext cx="885826" cy="64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60" y="3700316"/>
            <a:ext cx="3733009" cy="28016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82139" y="1142223"/>
            <a:ext cx="83487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6600" b="1" cap="none" spc="0" dirty="0" smtClean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اَهْلًا وَ سَهْلًا</a:t>
            </a:r>
            <a:endParaRPr lang="en-US" sz="166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8174" y="220032"/>
            <a:ext cx="1875835" cy="369332"/>
          </a:xfrm>
          <a:prstGeom prst="rect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بسم الله الرحمن الرحيم</a:t>
            </a:r>
            <a:endParaRPr lang="en-US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4.79167E-6 0.00023 C -0.00508 -0.02083 -0.00209 -0.00532 -0.003 -0.04653 C -0.00313 -0.05648 -0.00326 -0.0662 -0.00365 -0.07593 C -0.00391 -0.08287 -0.00495 -0.08125 -0.00586 -0.08843 C -0.00625 -0.0919 -0.00652 -0.09444 -0.0073 -0.09769 C -0.00769 -0.09907 -0.00834 -0.10046 -0.00873 -0.10208 C -0.01081 -0.11019 -0.00964 -0.10694 -0.01094 -0.11458 C -0.01316 -0.12847 -0.00964 -0.10278 -0.01237 -0.12361 C -0.01211 -0.13079 -0.01224 -0.13796 -0.01159 -0.14514 C -0.01146 -0.14653 -0.01055 -0.14745 -0.01016 -0.14861 C -0.0043 -0.17014 -0.01524 -0.13495 -0.00795 -0.15764 C -0.00834 -0.17731 -0.00586 -0.19699 -0.01016 -0.21551 C -0.01055 -0.21713 -0.01107 -0.21852 -0.01159 -0.22014 C -0.01316 -0.2294 -0.01133 -0.22014 -0.01381 -0.22778 C -0.01407 -0.22917 -0.0142 -0.23032 -0.01446 -0.23125 C -0.01498 -0.2331 -0.0155 -0.23449 -0.01589 -0.23588 C -0.01915 -0.24745 -0.01329 -0.2287 -0.0181 -0.24375 C -0.01784 -0.25463 -0.01797 -0.26574 -0.01745 -0.27685 C -0.01732 -0.27847 -0.01628 -0.27963 -0.01589 -0.28125 C -0.01563 -0.28287 -0.0155 -0.28449 -0.01524 -0.28588 C -0.01485 -0.28773 -0.0142 -0.28958 -0.01381 -0.29167 C -0.01355 -0.29259 -0.01342 -0.29375 -0.01303 -0.29491 C -0.01263 -0.29653 -0.01198 -0.29792 -0.01159 -0.29931 C -0.01133 -0.30069 -0.01107 -0.30162 -0.01094 -0.30278 C -0.00977 -0.30856 -0.01003 -0.30903 -0.00951 -0.31644 C -0.00964 -0.32199 -0.00951 -0.32778 -0.01016 -0.33333 C -0.01055 -0.33634 -0.01263 -0.34097 -0.01381 -0.34352 C -0.01407 -0.34491 -0.01407 -0.34606 -0.01446 -0.34699 C -0.02045 -0.36111 -0.01342 -0.34097 -0.0181 -0.35394 C -0.0198 -0.35833 -0.01954 -0.35949 -0.02175 -0.36412 C -0.02227 -0.36528 -0.02318 -0.36644 -0.02383 -0.36736 C -0.02409 -0.36852 -0.02422 -0.36991 -0.02461 -0.37083 C -0.0254 -0.37338 -0.02748 -0.37755 -0.02748 -0.37731 C -0.02774 -0.37917 -0.028 -0.38079 -0.02826 -0.38218 C -0.02839 -0.38333 -0.02891 -0.38426 -0.02891 -0.38565 C -0.02891 -0.39213 -0.02839 -0.39861 -0.02826 -0.40486 C -0.02839 -0.41319 -0.02839 -0.42176 -0.02891 -0.42986 C -0.02904 -0.43148 -0.02995 -0.43287 -0.03034 -0.43426 C -0.03073 -0.43565 -0.03073 -0.43681 -0.03112 -0.43773 C -0.03178 -0.43958 -0.0349 -0.44676 -0.0362 -0.44907 C -0.03685 -0.45023 -0.03763 -0.45139 -0.03829 -0.45255 C -0.03855 -0.4537 -0.03868 -0.45486 -0.03907 -0.45579 C -0.03946 -0.45718 -0.04024 -0.4581 -0.0405 -0.45926 C -0.04115 -0.46273 -0.04141 -0.4662 -0.04193 -0.46968 C -0.04271 -0.475 -0.04258 -0.47245 -0.04258 -0.475 L -0.04258 -0.47477 " pathEditMode="relative" rAng="0" ptsTypes="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160" y="5121449"/>
            <a:ext cx="8993168" cy="707886"/>
          </a:xfrm>
          <a:prstGeom prst="rect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 ছবির দিকে তাকাও এবং বলতে পারো এরা কী করছে?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46679"/>
            <a:ext cx="2800350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67" y="2746655"/>
            <a:ext cx="3219450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2" y="2988194"/>
            <a:ext cx="3050931" cy="1716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67" y="459679"/>
            <a:ext cx="3048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1" y="307089"/>
            <a:ext cx="2434637" cy="2197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2973" y="5138703"/>
            <a:ext cx="7319632" cy="707886"/>
          </a:xfrm>
          <a:prstGeom prst="rect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এরা একেক জন একেক ভাবে সৎকাজ করছে। 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3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5270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616021" y="356020"/>
            <a:ext cx="1975221" cy="707886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 কাজ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330" y="1692138"/>
            <a:ext cx="8872942" cy="707886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সৎকাজের গুরুত্ব লিখ ।                   সময়ঃ ৫মিনিট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618" y="668041"/>
            <a:ext cx="10940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সৎকাজের গুরুত্ব সম্পর্কে এসো একটি ভিডিওর মাধ্যমে অনুধাবন করি।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37" y="1166924"/>
            <a:ext cx="3540005" cy="2304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4" y="1166924"/>
            <a:ext cx="3515449" cy="2339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86" y="1166924"/>
            <a:ext cx="3571875" cy="2219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7240" y="3857176"/>
            <a:ext cx="8688596" cy="1323439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নিজের স্বামীকে ফাকি দিয়ে পর পুরুষের কি করা হচ্ছে?</a:t>
            </a:r>
          </a:p>
          <a:p>
            <a:pPr algn="ctr"/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 তাকে বলে?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125" y="4058557"/>
            <a:ext cx="4772461" cy="707886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তাকে ধোকা বা প্রতারণা বলে।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75" y="216876"/>
            <a:ext cx="3601883" cy="1981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7" y="3539638"/>
            <a:ext cx="4860194" cy="2735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7" y="304799"/>
            <a:ext cx="4165880" cy="2332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79" y="3373003"/>
            <a:ext cx="3360477" cy="29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6216" y="2692507"/>
            <a:ext cx="4660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চিত্র 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Home 9">
            <a:hlinkClick r:id="rId7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5603" y="292668"/>
            <a:ext cx="185499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936" y="1717159"/>
            <a:ext cx="8896986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১।আখলাক্বে হামিদাহ কি?</a:t>
            </a:r>
          </a:p>
          <a:p>
            <a:pPr algn="ctr"/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সৎকাজের আদেশ এর বিধান কি?</a:t>
            </a:r>
          </a:p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ইসলামের দৃষ্টিতে প্রতারণাকারীর শাস্তির বিধান কি?</a:t>
            </a:r>
          </a:p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সন্ত্রাস ও জংগীবাদের স্থান ইসলামে আছে কি?</a:t>
            </a: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5917" y="354479"/>
            <a:ext cx="267894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 এসে লিখ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136" y="1181062"/>
            <a:ext cx="4018084" cy="259373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672" y="1526753"/>
            <a:ext cx="324800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100" y="2441153"/>
            <a:ext cx="28232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84444" y="1181062"/>
            <a:ext cx="462498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১আখলাক্বে হামিদা অর্থ কি?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1923" y="2049143"/>
            <a:ext cx="242245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প্রশংসনীয় চরিত্র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47084" y="2080529"/>
            <a:ext cx="160172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দূষ চরিত্র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1106" y="2071737"/>
            <a:ext cx="181011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উত্তম চরিত্র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86224" y="2905780"/>
            <a:ext cx="189987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ভালো চরিত্র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1405" y="3791519"/>
            <a:ext cx="514596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সৎকাজের আদেশ করা কি?</a:t>
            </a:r>
            <a:endParaRPr lang="bn-IN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0928" y="4727164"/>
            <a:ext cx="122341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ফরজ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8171" y="4758550"/>
            <a:ext cx="159851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ওয়াজিব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14013" y="4749758"/>
            <a:ext cx="114326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নফল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72951" y="5583801"/>
            <a:ext cx="142539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মুস্তাহাব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5781" y="592328"/>
            <a:ext cx="149271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8187" y="5181911"/>
            <a:ext cx="540725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প্রতারণার কুফল বাড়ি থেকে লিখে নিয়ে আসবে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8" y="1277050"/>
            <a:ext cx="6553200" cy="3429000"/>
          </a:xfrm>
          <a:prstGeom prst="rect">
            <a:avLst/>
          </a:prstGeom>
        </p:spPr>
      </p:pic>
      <p:sp>
        <p:nvSpPr>
          <p:cNvPr id="12" name="Action Button: Home 11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5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618" y="527288"/>
            <a:ext cx="62568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شُكْرًا لَكُمْ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12" y="2816194"/>
            <a:ext cx="5756519" cy="3685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7474" y="1210076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3820" y="292667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ফিরে দেখা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597529" y="2860899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স্লাইড-১০ 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314459" y="2850974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031389" y="2850974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স্লাইড-৮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8496824" y="1402657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স্লাইড-৭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9794" y="1414434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4805285" y="1402657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2827517" y="1426620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hlinkClick r:id="rId12" action="ppaction://hlinksldjump"/>
          </p:cNvPr>
          <p:cNvSpPr/>
          <p:nvPr/>
        </p:nvSpPr>
        <p:spPr>
          <a:xfrm>
            <a:off x="835790" y="1425487"/>
            <a:ext cx="15183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hlinkClick r:id="rId13" action="ppaction://hlinksldjump"/>
          </p:cNvPr>
          <p:cNvSpPr/>
          <p:nvPr/>
        </p:nvSpPr>
        <p:spPr>
          <a:xfrm>
            <a:off x="1031388" y="4350863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স্লাইড-১৩ 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hlinkClick r:id="rId14" action="ppaction://hlinksldjump"/>
          </p:cNvPr>
          <p:cNvSpPr/>
          <p:nvPr/>
        </p:nvSpPr>
        <p:spPr>
          <a:xfrm>
            <a:off x="9916079" y="2783008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স্লাইড-১২ 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32736" y="2938339"/>
            <a:ext cx="14192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স্লাইড-১১ </a:t>
            </a:r>
            <a:endParaRPr lang="en-US" sz="28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ction Button: Home 18">
            <a:hlinkClick r:id="rId2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3420257" y="4275328"/>
            <a:ext cx="1402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4971922" y="4271316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স্লাইড-১৫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2504" y="4258530"/>
            <a:ext cx="1996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86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92804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02FE32-DEEC-4EF3-B95A-ADEA47A9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002FE32-DEEC-4EF3-B95A-ADEA47A9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002FE32-DEEC-4EF3-B95A-ADEA47A9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5002FE32-DEEC-4EF3-B95A-ADEA47A9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5002FE32-DEEC-4EF3-B95A-ADEA47A9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E9CD2-4AB3-46EB-A2EB-515C2B89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79E9CD2-4AB3-46EB-A2EB-515C2B89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779E9CD2-4AB3-46EB-A2EB-515C2B89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79E9CD2-4AB3-46EB-A2EB-515C2B89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79E9CD2-4AB3-46EB-A2EB-515C2B89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F34131-3695-428E-9CB9-D5FEFB5D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2F34131-3695-428E-9CB9-D5FEFB5D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2F34131-3695-428E-9CB9-D5FEFB5D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2F34131-3695-428E-9CB9-D5FEFB5D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2F34131-3695-428E-9CB9-D5FEFB5D0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5141D-DC0A-451F-A260-ADD90765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D75141D-DC0A-451F-A260-ADD90765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D75141D-DC0A-451F-A260-ADD90765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D75141D-DC0A-451F-A260-ADD90765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D75141D-DC0A-451F-A260-ADD90765C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CA9EBF-EAEE-4546-A570-DF68EDBA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DCA9EBF-EAEE-4546-A570-DF68EDBA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DCA9EBF-EAEE-4546-A570-DF68EDBA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DCA9EBF-EAEE-4546-A570-DF68EDBA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DCA9EBF-EAEE-4546-A570-DF68EDBAD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77D20-7B55-4BC3-8059-DF9AD32B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E77D20-7B55-4BC3-8059-DF9AD32B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E77D20-7B55-4BC3-8059-DF9AD32B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4FE77D20-7B55-4BC3-8059-DF9AD32B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FE77D20-7B55-4BC3-8059-DF9AD32B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9386E8-FAD4-4E5B-B7A1-BCDCF4334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29386E8-FAD4-4E5B-B7A1-BCDCF4334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29386E8-FAD4-4E5B-B7A1-BCDCF4334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29386E8-FAD4-4E5B-B7A1-BCDCF4334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29386E8-FAD4-4E5B-B7A1-BCDCF4334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10740-D435-4595-BCF3-2B345CFA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3B10740-D435-4595-BCF3-2B345CFA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3B10740-D435-4595-BCF3-2B345CFA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83B10740-D435-4595-BCF3-2B345CFA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3B10740-D435-4595-BCF3-2B345CFA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C1418-6F05-46F2-B496-F45BD508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25C1418-6F05-46F2-B496-F45BD508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25C1418-6F05-46F2-B496-F45BD508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25C1418-6F05-46F2-B496-F45BD508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25C1418-6F05-46F2-B496-F45BD508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0222" y="163253"/>
            <a:ext cx="2848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121" y="2062391"/>
            <a:ext cx="5022529" cy="3170099"/>
          </a:xfrm>
          <a:prstGeom prst="rect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মৌজুদী</a:t>
            </a:r>
            <a:endParaRPr lang="en-US" sz="4000" b="1" cap="none" spc="0" dirty="0" smtClean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endParaRPr lang="en-US" sz="4000" b="1" dirty="0" smtClean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b="1" cap="none" spc="0" dirty="0" smtClean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নবীগঞ্জ,হবিগঞ্জ,সিলেট</a:t>
            </a:r>
            <a:endParaRPr lang="en-US" sz="4000" b="1" dirty="0" smtClean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মোবাইলঃ০১৭২৪৮৭২৬৮১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570" y="2062391"/>
            <a:ext cx="4116833" cy="3046988"/>
          </a:xfrm>
          <a:prstGeom prst="rect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IN" sz="32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IN" sz="32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</a:p>
          <a:p>
            <a:pPr algn="ctr"/>
            <a:r>
              <a:rPr lang="bn-IN" sz="32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ছাত্র/ছাত্রীঃ৭২জন</a:t>
            </a:r>
          </a:p>
          <a:p>
            <a:pPr algn="ctr"/>
            <a:r>
              <a:rPr lang="bn-IN" sz="32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pPr algn="ctr"/>
            <a:endParaRPr lang="en-US" sz="3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88723" y="1863969"/>
            <a:ext cx="17585" cy="417634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63408" y="2435469"/>
            <a:ext cx="8792" cy="28222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3729" y="2435469"/>
            <a:ext cx="8792" cy="28222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2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492" y="168482"/>
            <a:ext cx="8255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এবং কি বুঝতে পারছ বলতে পারবে?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7" y="976476"/>
            <a:ext cx="3570377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61" y="1776046"/>
            <a:ext cx="3472710" cy="2110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65" y="4198499"/>
            <a:ext cx="3456613" cy="220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7" y="4198500"/>
            <a:ext cx="3540446" cy="198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65" y="845332"/>
            <a:ext cx="3456612" cy="2592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Action Button: Home 10">
            <a:hlinkClick r:id="rId8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256" y="285702"/>
            <a:ext cx="8218917" cy="646331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ছবিতে এক পক্ষ আর এক পক্ষকে কী দিচ্ছে?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50" y="1180177"/>
            <a:ext cx="4008834" cy="2553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" y="4135046"/>
            <a:ext cx="4033227" cy="226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0" y="1115278"/>
            <a:ext cx="4059934" cy="2338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50" y="4135046"/>
            <a:ext cx="3933322" cy="1940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616525" y="248144"/>
            <a:ext cx="5498621" cy="646331"/>
          </a:xfrm>
          <a:prstGeom prst="rect">
            <a:avLst/>
          </a:prstGeom>
          <a:ln w="57150"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বিত্তশালীরা হতদরিদ্রকে যাকাত দিচ্ছে।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ction Button: Home 12">
            <a:hlinkClick r:id="rId7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2342" y="822676"/>
            <a:ext cx="4091185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8000" b="1" cap="none" spc="0" dirty="0" smtClean="0">
                <a:ln/>
                <a:solidFill>
                  <a:srgbClr val="92D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bn-IN" sz="5400" b="1" cap="none" spc="0" dirty="0" smtClean="0">
              <a:ln/>
              <a:solidFill>
                <a:srgbClr val="92D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হামিদাহ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" y="209756"/>
            <a:ext cx="683602" cy="498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69" y="258578"/>
            <a:ext cx="668231" cy="60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80" y="3575550"/>
            <a:ext cx="3527616" cy="2781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8301"/>
            <a:ext cx="3722495" cy="2788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6" y="3596054"/>
            <a:ext cx="3606133" cy="2690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63" y="503371"/>
            <a:ext cx="4884420" cy="3072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2" y="363805"/>
            <a:ext cx="5486031" cy="3072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sp>
        <p:nvSpPr>
          <p:cNvPr id="13" name="Action Button: Home 12">
            <a:hlinkClick r:id="rId10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892" y="479776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u="sng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17" y="292668"/>
            <a:ext cx="922883" cy="8315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5947" y="1323837"/>
            <a:ext cx="917361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 শেষে শিক্ষার্থীরা -----------</a:t>
            </a:r>
          </a:p>
          <a:p>
            <a:pPr algn="ctr"/>
            <a:r>
              <a:rPr lang="bn-IN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আখলাকে হামিদা কী তা বলতে পারবে।</a:t>
            </a:r>
          </a:p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সৎকাজের আদেশ ও অসৎকাজের নিষেধের গুরুত্ব </a:t>
            </a:r>
          </a:p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pPr algn="ctr"/>
            <a:r>
              <a:rPr lang="bn-IN" sz="4000" b="1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 প্রতারণা কী ও এর কুফল ব্যখ্যা করতে পারবে।</a:t>
            </a:r>
          </a:p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ফতনা-ফাসাদের পরিচয় ও এর অপকারিতা </a:t>
            </a:r>
          </a:p>
          <a:p>
            <a:pPr algn="ctr"/>
            <a:r>
              <a:rPr lang="bn-IN" sz="4000" b="1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62" y="292669"/>
            <a:ext cx="390138" cy="3515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2705" y="4348437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مَعْنَى الْاَخْلَاقِ حَمِيْدَة؟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8007" y="5465060"/>
            <a:ext cx="5126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আখলাক্বে হামিদাহ কী?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5" y="724075"/>
            <a:ext cx="3576037" cy="2511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54" y="837472"/>
            <a:ext cx="3342128" cy="2236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724075"/>
            <a:ext cx="4192137" cy="270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12" name="Action Button: Home 11">
            <a:hlinkClick r:id="rId8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3355611"/>
            <a:ext cx="4413738" cy="248272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6" y="599506"/>
            <a:ext cx="4413738" cy="248272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16" y="436442"/>
            <a:ext cx="4413738" cy="248272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6" y="228350"/>
            <a:ext cx="498964" cy="363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1900" y="410339"/>
            <a:ext cx="20441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4451" y="1745204"/>
            <a:ext cx="6853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ইসলামের দৃষ্টিতে অসৎকাজের নিষেধ করা 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r="1410" b="21025"/>
          <a:stretch/>
        </p:blipFill>
        <p:spPr>
          <a:xfrm>
            <a:off x="3810000" y="3174022"/>
            <a:ext cx="4507523" cy="2277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699238" y="3464169"/>
            <a:ext cx="571500" cy="7341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72863" y="3455377"/>
            <a:ext cx="685799" cy="74291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Action Button: Home 22">
            <a:hlinkClick r:id="rId5" action="ppaction://hlinksldjump" highlightClick="1"/>
          </p:cNvPr>
          <p:cNvSpPr/>
          <p:nvPr/>
        </p:nvSpPr>
        <p:spPr>
          <a:xfrm>
            <a:off x="10941217" y="5604431"/>
            <a:ext cx="604237" cy="532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2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305</Words>
  <Application>Microsoft Office PowerPoint</Application>
  <PresentationFormat>Custom</PresentationFormat>
  <Paragraphs>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Easy</cp:lastModifiedBy>
  <cp:revision>40</cp:revision>
  <dcterms:created xsi:type="dcterms:W3CDTF">2018-11-15T04:23:47Z</dcterms:created>
  <dcterms:modified xsi:type="dcterms:W3CDTF">2018-11-16T01:14:08Z</dcterms:modified>
</cp:coreProperties>
</file>